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4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9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3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7F72-B4FE-418B-96D9-8DD56478FBCD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1DA6-4003-44BF-A687-62B30D3F6E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75313"/>
              </p:ext>
            </p:extLst>
          </p:nvPr>
        </p:nvGraphicFramePr>
        <p:xfrm>
          <a:off x="443880" y="1000473"/>
          <a:ext cx="5136232" cy="9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/>
                <a:gridCol w="864096"/>
                <a:gridCol w="864096"/>
                <a:gridCol w="792088"/>
                <a:gridCol w="864096"/>
                <a:gridCol w="648072"/>
                <a:gridCol w="648072"/>
              </a:tblGrid>
              <a:tr h="268287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First Name (FN)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Last</a:t>
                      </a:r>
                      <a:r>
                        <a:rPr lang="de-DE" sz="1100" baseline="0" dirty="0" smtClean="0"/>
                        <a:t> Name (LN)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Street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Zip</a:t>
                      </a:r>
                      <a:r>
                        <a:rPr lang="de-DE" sz="1100" baseline="0" dirty="0" smtClean="0"/>
                        <a:t> 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Tel</a:t>
                      </a:r>
                      <a:endParaRPr lang="en-US" sz="1100" dirty="0"/>
                    </a:p>
                  </a:txBody>
                  <a:tcPr/>
                </a:tc>
              </a:tr>
              <a:tr h="273615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Ron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Howard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 Sun Dr.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Los Angeles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90001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12345</a:t>
                      </a:r>
                      <a:endParaRPr lang="en-US" sz="11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de-DE" sz="1100" b="0" dirty="0" smtClean="0"/>
                        <a:t>2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Max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Miller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12</a:t>
                      </a:r>
                      <a:r>
                        <a:rPr lang="de-DE" sz="1100" baseline="0" dirty="0" smtClean="0"/>
                        <a:t> Hay St.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Napa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94558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11234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17014"/>
              </p:ext>
            </p:extLst>
          </p:nvPr>
        </p:nvGraphicFramePr>
        <p:xfrm>
          <a:off x="431042" y="2491472"/>
          <a:ext cx="5149070" cy="122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50"/>
                <a:gridCol w="720080"/>
                <a:gridCol w="648072"/>
                <a:gridCol w="648072"/>
                <a:gridCol w="792088"/>
                <a:gridCol w="432048"/>
                <a:gridCol w="720080"/>
                <a:gridCol w="720080"/>
              </a:tblGrid>
              <a:tr h="21744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Item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First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Last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Street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Zip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Phone</a:t>
                      </a:r>
                      <a:endParaRPr lang="en-US" sz="1100" dirty="0"/>
                    </a:p>
                  </a:txBody>
                  <a:tcPr/>
                </a:tc>
              </a:tr>
              <a:tr h="28068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iPhone6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R.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Howard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 Sun Dr.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L.A.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1" dirty="0" smtClean="0"/>
                        <a:t>null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1" dirty="0" smtClean="0"/>
                        <a:t>null</a:t>
                      </a:r>
                      <a:endParaRPr lang="en-US" sz="1100" b="1" dirty="0"/>
                    </a:p>
                  </a:txBody>
                  <a:tcPr/>
                </a:tc>
              </a:tr>
              <a:tr h="197872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Galaxy</a:t>
                      </a:r>
                      <a:r>
                        <a:rPr lang="de-DE" sz="1100" dirty="0" smtClean="0"/>
                        <a:t> 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1" dirty="0" smtClean="0"/>
                        <a:t>null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Miller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12 Hay St.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1" dirty="0" smtClean="0"/>
                        <a:t>null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94558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11234</a:t>
                      </a:r>
                      <a:endParaRPr lang="en-US" sz="1100" dirty="0"/>
                    </a:p>
                  </a:txBody>
                  <a:tcPr/>
                </a:tc>
              </a:tr>
              <a:tr h="201999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Nexus 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Howard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Ron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1" dirty="0" smtClean="0"/>
                        <a:t>null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1" dirty="0" smtClean="0"/>
                        <a:t>null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90001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12345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421452" y="692696"/>
            <a:ext cx="143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Customer </a:t>
            </a:r>
            <a:r>
              <a:rPr lang="de-DE" sz="1400" i="1" dirty="0" smtClean="0"/>
              <a:t>(CUST)</a:t>
            </a:r>
            <a:endParaRPr lang="en-US" sz="1400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2204864"/>
            <a:ext cx="1769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Transactions </a:t>
            </a:r>
            <a:r>
              <a:rPr lang="de-DE" sz="1400" i="1" dirty="0" smtClean="0"/>
              <a:t>(TRANS)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917985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alan</dc:creator>
  <cp:lastModifiedBy>alan</cp:lastModifiedBy>
  <cp:revision>13</cp:revision>
  <dcterms:created xsi:type="dcterms:W3CDTF">2014-10-16T22:59:35Z</dcterms:created>
  <dcterms:modified xsi:type="dcterms:W3CDTF">2014-10-19T05:31:18Z</dcterms:modified>
</cp:coreProperties>
</file>