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07B1-EA14-4DFD-B114-5769A9C4E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063" y="828675"/>
            <a:ext cx="9536112" cy="91975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BASEBALL PITCH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FE60B-E638-41F1-A106-65F139219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8388" y="3686176"/>
            <a:ext cx="5392737" cy="2265112"/>
          </a:xfrm>
        </p:spPr>
        <p:txBody>
          <a:bodyPr/>
          <a:lstStyle/>
          <a:p>
            <a:pPr algn="just"/>
            <a:r>
              <a:rPr lang="en-IN" dirty="0">
                <a:cs typeface="Times New Roman" panose="02020603050405020304" pitchFamily="18" charset="0"/>
              </a:rPr>
              <a:t>Visesh Kumar Jaiswal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MTH 540-01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Professors : Alfa Heryudono, Scott Field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University of Massachusetts Dartmouth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vjaiswal1@umassd.edu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2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5221-B9DE-4823-819D-9BABE76D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A60A-CA33-4C58-8C40-549CFCBF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E41F-7853-43F0-92D9-F4ACA3D4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37" y="621346"/>
            <a:ext cx="8440738" cy="629603"/>
          </a:xfrm>
        </p:spPr>
        <p:txBody>
          <a:bodyPr>
            <a:normAutofit/>
          </a:bodyPr>
          <a:lstStyle/>
          <a:p>
            <a:r>
              <a:rPr lang="en-IN" sz="3200" dirty="0"/>
              <a:t>INTRODUCTION ON BASEBALL PITCHES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2893B6-DE81-46F7-A1A5-FEA7E147D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2813" y="2479199"/>
            <a:ext cx="3486150" cy="25336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9BA262-4F40-40F0-8036-0C3213812C2F}"/>
              </a:ext>
            </a:extLst>
          </p:cNvPr>
          <p:cNvSpPr txBox="1">
            <a:spLocks/>
          </p:cNvSpPr>
          <p:nvPr/>
        </p:nvSpPr>
        <p:spPr>
          <a:xfrm>
            <a:off x="950911" y="1455738"/>
            <a:ext cx="7581901" cy="541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Every baseball game features hundreds of pitches from 60 feet to 6 inches</a:t>
            </a:r>
          </a:p>
          <a:p>
            <a:pPr>
              <a:lnSpc>
                <a:spcPct val="150000"/>
              </a:lnSpc>
            </a:pPr>
            <a:r>
              <a:rPr lang="en-US" dirty="0"/>
              <a:t>Out of all, I have considered 4 of them based on the dataset provided, which 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Fastball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Curveball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Slider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Changeup</a:t>
            </a:r>
          </a:p>
          <a:p>
            <a:pPr indent="-285750">
              <a:lnSpc>
                <a:spcPct val="150000"/>
              </a:lnSpc>
            </a:pPr>
            <a:r>
              <a:rPr lang="en-US" dirty="0"/>
              <a:t>All these pitches varies based on the speed, movement and break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34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B59F-58B9-4671-9FE6-371B338B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274" y="700310"/>
            <a:ext cx="8911687" cy="7760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DATASET – CLEANING AND PREPARATION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308C-8C64-40B6-9923-8AAD6934F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1566" y="1476375"/>
            <a:ext cx="5213033" cy="48348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Baseball dataset has data of different players for 8 weeks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Each week dataset has different teams data in multiple csv files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In order to avoid multiple times of loading files, I have merged all these csv files into one csv file which has </a:t>
            </a:r>
            <a:r>
              <a:rPr lang="en-IN" b="1" dirty="0"/>
              <a:t>56 variables</a:t>
            </a:r>
            <a:r>
              <a:rPr lang="en-IN" dirty="0"/>
              <a:t> of </a:t>
            </a:r>
            <a:r>
              <a:rPr lang="en-IN" b="1" dirty="0"/>
              <a:t>8370 observations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FA0F2B-051C-4D4A-BC97-8AADD2C75E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6544" y="1724026"/>
            <a:ext cx="4313238" cy="2060262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BAA7C13-ACCE-4EC7-9CBC-7D39AD27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119" y="4207689"/>
            <a:ext cx="4313238" cy="20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1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0A75-136C-4166-9A4D-08FD270C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653320"/>
            <a:ext cx="9916160" cy="676370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DATASET – CLEANING AND PREPARATION(Cont..)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80290-722E-4B32-9384-0F8B9C16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635760"/>
            <a:ext cx="6315075" cy="50126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Among 56 variables, I have considered only 16 quantitative features including horizontal movement, vertical movement, spin rate, spin direction, break angle, start speed etc.</a:t>
            </a:r>
          </a:p>
          <a:p>
            <a:pPr>
              <a:lnSpc>
                <a:spcPct val="150000"/>
              </a:lnSpc>
            </a:pPr>
            <a:r>
              <a:rPr lang="en-IN" dirty="0"/>
              <a:t>Dataset consists of more than 3000 missing values, which needs to be filled.</a:t>
            </a:r>
          </a:p>
          <a:p>
            <a:pPr>
              <a:lnSpc>
                <a:spcPct val="150000"/>
              </a:lnSpc>
            </a:pPr>
            <a:r>
              <a:rPr lang="en-IN" dirty="0"/>
              <a:t>If the any of the 16 quantitative variables are missing, then those are filled with mean of the respective columns.</a:t>
            </a:r>
          </a:p>
          <a:p>
            <a:pPr>
              <a:lnSpc>
                <a:spcPct val="150000"/>
              </a:lnSpc>
            </a:pPr>
            <a:r>
              <a:rPr lang="en-IN" dirty="0"/>
              <a:t>But, if the predicted (pitch type) value was missing then those rows are removed completely.</a:t>
            </a:r>
          </a:p>
          <a:p>
            <a:endParaRPr lang="en-IN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AFEFD78-BCBB-4094-A0AE-DB55F6FF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84" y="2105025"/>
            <a:ext cx="4313238" cy="1781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7D6E5-D83A-4ECB-9EDC-E625B28769C2}"/>
              </a:ext>
            </a:extLst>
          </p:cNvPr>
          <p:cNvSpPr txBox="1"/>
          <p:nvPr/>
        </p:nvSpPr>
        <p:spPr>
          <a:xfrm>
            <a:off x="7337584" y="1635760"/>
            <a:ext cx="4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cleaning up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CAE4E-E54C-4F4B-8F7D-0D44EC79F2BB}"/>
              </a:ext>
            </a:extLst>
          </p:cNvPr>
          <p:cNvSpPr txBox="1"/>
          <p:nvPr/>
        </p:nvSpPr>
        <p:spPr>
          <a:xfrm>
            <a:off x="7489984" y="4274185"/>
            <a:ext cx="43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cleaning up the data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0A309F2-E977-491A-B088-95D36A38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309" y="4743450"/>
            <a:ext cx="4313238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D7C5-F53E-4C00-9341-50565965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20" y="690785"/>
            <a:ext cx="8911687" cy="690340"/>
          </a:xfrm>
        </p:spPr>
        <p:txBody>
          <a:bodyPr/>
          <a:lstStyle/>
          <a:p>
            <a:pPr algn="ctr"/>
            <a:r>
              <a:rPr lang="en-IN" dirty="0"/>
              <a:t>PARTITIONING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02649-2AF2-4CF5-A9C7-749CD2B0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833" y="1790065"/>
            <a:ext cx="9080817" cy="3096260"/>
          </a:xfrm>
        </p:spPr>
      </p:pic>
    </p:spTree>
    <p:extLst>
      <p:ext uri="{BB962C8B-B14F-4D97-AF65-F5344CB8AC3E}">
        <p14:creationId xmlns:p14="http://schemas.microsoft.com/office/powerpoint/2010/main" val="283656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F2CC8-8B62-4400-820B-9B85C09F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244" y="671735"/>
            <a:ext cx="5008406" cy="665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TRAINING THE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60956-B63D-404B-B93E-33AA17BA5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917" y="1584959"/>
            <a:ext cx="5501327" cy="50153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Using kNN algorithm, this model has been trained.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Features like horizontal movement, vertical movement and start-speed are taken two at a time to train the model.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Firstly, removed all those rows which has outliers for features mentioned above.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Secondly, in order to get the better results I have normalized/scaled down the values between 0 and 1.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FBC9D9-2FC9-467D-BAD7-DD80F654A6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7702" y="680552"/>
            <a:ext cx="5241615" cy="56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0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F254-A788-4F96-9375-0BA92C23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0DE3-7887-4364-BA21-0B80530252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F05EF-1C65-4B96-B6FF-DB57F1B2D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1210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BASEBALL PITCH PREDICTION</vt:lpstr>
      <vt:lpstr>PowerPoint Presentation</vt:lpstr>
      <vt:lpstr>INTRODUCTION ON BASEBALL PITCHES</vt:lpstr>
      <vt:lpstr>DATASET – CLEANING AND PREPARATION </vt:lpstr>
      <vt:lpstr>DATASET – CLEANING AND PREPARATION(Cont..)</vt:lpstr>
      <vt:lpstr>PARTITIONING OF DATA</vt:lpstr>
      <vt:lpstr>TRAINING THE MODEL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PITCH PREDICTION</dc:title>
  <dc:creator>Alekhya Achanta</dc:creator>
  <cp:lastModifiedBy>Alekhya Achanta</cp:lastModifiedBy>
  <cp:revision>5</cp:revision>
  <dcterms:created xsi:type="dcterms:W3CDTF">2019-12-02T18:31:01Z</dcterms:created>
  <dcterms:modified xsi:type="dcterms:W3CDTF">2019-12-02T18:48:35Z</dcterms:modified>
</cp:coreProperties>
</file>