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FoodSnap: AI-Powered Food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Revolutionizing Nutrition Tracking with AI | A Fully Responsive PWA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 &amp;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440"/>
              </a:spcAft>
            </a:pPr>
            <a:r>
              <a:t>• Achieved high accuracy in food recognition and nutrition analysis.</a:t>
            </a:r>
          </a:p>
          <a:p>
            <a:pPr>
              <a:spcAft>
                <a:spcPts val="1440"/>
              </a:spcAft>
            </a:pPr>
            <a:r>
              <a:t>• Developed an intuitive UI for a frictionless user experience.</a:t>
            </a:r>
          </a:p>
          <a:p>
            <a:pPr>
              <a:spcAft>
                <a:spcPts val="1440"/>
              </a:spcAft>
            </a:pPr>
            <a:r>
              <a:t>• Successfully implemented PWA features for enhanced usability.</a:t>
            </a:r>
          </a:p>
          <a:p>
            <a:pPr>
              <a:spcAft>
                <a:spcPts val="1440"/>
              </a:spcAft>
            </a:pPr>
            <a:r>
              <a:t>• Positive user feedback on speed and convenience.</a:t>
            </a:r>
          </a:p>
          <a:p>
            <a:pPr>
              <a:spcAft>
                <a:spcPts val="1440"/>
              </a:spcAft>
            </a:pPr>
            <a:r>
              <a:t>• Identified areas for further AI model improvements.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440"/>
              </a:spcAft>
            </a:pPr>
            <a:r>
              <a:t>• **Expanded Database:** Support for more international cuisines.</a:t>
            </a:r>
          </a:p>
          <a:p>
            <a:pPr>
              <a:spcAft>
                <a:spcPts val="1440"/>
              </a:spcAft>
            </a:pPr>
            <a:r>
              <a:t>• **Dietary Recommendations:** AI-driven meal plans based on fitness goals.</a:t>
            </a:r>
          </a:p>
          <a:p>
            <a:pPr>
              <a:spcAft>
                <a:spcPts val="1440"/>
              </a:spcAft>
            </a:pPr>
            <a:r>
              <a:t>• **Wearable Integration:** Sync with smartwatches and fitness apps.</a:t>
            </a:r>
          </a:p>
          <a:p>
            <a:pPr>
              <a:spcAft>
                <a:spcPts val="1440"/>
              </a:spcAft>
            </a:pPr>
            <a:r>
              <a:t>• **Community Features:** Enable users to share meals and insights.</a:t>
            </a:r>
          </a:p>
          <a:p>
            <a:pPr>
              <a:spcAft>
                <a:spcPts val="1440"/>
              </a:spcAft>
            </a:pPr>
            <a:r>
              <a:t>• **AI Meal Planning:** Generate recipes based on available ingredients.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440"/>
              </a:spcAft>
            </a:pPr>
            <a:r>
              <a:t>• FoodSnap leverages AI to simplify food tracking.</a:t>
            </a:r>
          </a:p>
          <a:p>
            <a:pPr>
              <a:spcAft>
                <a:spcPts val="1440"/>
              </a:spcAft>
            </a:pPr>
            <a:r>
              <a:t>• A fast, user-friendly solution with real-time insights.</a:t>
            </a:r>
          </a:p>
          <a:p>
            <a:pPr>
              <a:spcAft>
                <a:spcPts val="1440"/>
              </a:spcAft>
            </a:pPr>
            <a:r>
              <a:t>• PWA ensures accessibility, even offline.</a:t>
            </a:r>
          </a:p>
          <a:p>
            <a:pPr>
              <a:spcAft>
                <a:spcPts val="1440"/>
              </a:spcAft>
            </a:pPr>
            <a:r>
              <a:t>• Future growth opportunities in health-tech innovation.</a:t>
            </a:r>
          </a:p>
          <a:p>
            <a:pPr>
              <a:spcAft>
                <a:spcPts val="1440"/>
              </a:spcAft>
            </a:pPr>
            <a:r>
              <a:t>• A step forward in promoting healthier lifestyles.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Feel free to ask any questions.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Problem in Nutrition 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440"/>
              </a:spcAft>
            </a:pPr>
            <a:r>
              <a:t>Many individuals struggle to track their nutritional intake accurately.</a:t>
            </a:r>
          </a:p>
          <a:p>
            <a:pPr>
              <a:spcAft>
                <a:spcPts val="1440"/>
              </a:spcAft>
            </a:pPr>
            <a:r>
              <a:t>Existing apps require manual logging, which is time-consuming.</a:t>
            </a:r>
          </a:p>
          <a:p>
            <a:pPr>
              <a:spcAft>
                <a:spcPts val="1440"/>
              </a:spcAft>
            </a:pPr>
            <a:r>
              <a:t>Lack of immediate feedback results in uninformed dietary choices.</a:t>
            </a:r>
          </a:p>
          <a:p>
            <a:pPr>
              <a:spcAft>
                <a:spcPts val="1440"/>
              </a:spcAft>
            </a:pPr>
            <a:r>
              <a:t>People need a faster, AI-driven approach to nutrition analysis.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440"/>
              </a:spcAft>
            </a:pPr>
            <a:r>
              <a:t>• Develop an AI-powered system for automatic food recognition.</a:t>
            </a:r>
          </a:p>
          <a:p>
            <a:pPr>
              <a:spcAft>
                <a:spcPts val="1440"/>
              </a:spcAft>
            </a:pPr>
            <a:r>
              <a:t>• Provide instant nutritional breakdowns from images and text input.</a:t>
            </a:r>
          </a:p>
          <a:p>
            <a:pPr>
              <a:spcAft>
                <a:spcPts val="1440"/>
              </a:spcAft>
            </a:pPr>
            <a:r>
              <a:t>• Ensure real-time feedback with accurate health insights.</a:t>
            </a:r>
          </a:p>
          <a:p>
            <a:pPr>
              <a:spcAft>
                <a:spcPts val="1440"/>
              </a:spcAft>
            </a:pPr>
            <a:r>
              <a:t>• Enable a smooth user experience through a Progressive Web App (PWA).</a:t>
            </a:r>
          </a:p>
          <a:p>
            <a:pPr>
              <a:spcAft>
                <a:spcPts val="1440"/>
              </a:spcAft>
            </a:pPr>
            <a:r>
              <a:t>• Make the application fully responsive for accessibility across all devices.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FoodSnap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440"/>
              </a:spcAft>
            </a:pPr>
            <a:r>
              <a:t>1. User uploads a food image or enters a text query.</a:t>
            </a:r>
          </a:p>
          <a:p>
            <a:pPr>
              <a:spcAft>
                <a:spcPts val="1440"/>
              </a:spcAft>
            </a:pPr>
            <a:r>
              <a:t>2. AI processes the input using image recognition and NLP.</a:t>
            </a:r>
          </a:p>
          <a:p>
            <a:pPr>
              <a:spcAft>
                <a:spcPts val="1440"/>
              </a:spcAft>
            </a:pPr>
            <a:r>
              <a:t>3. The system retrieves nutritional data and displays key insights.</a:t>
            </a:r>
          </a:p>
          <a:p>
            <a:pPr>
              <a:spcAft>
                <a:spcPts val="1440"/>
              </a:spcAft>
            </a:pPr>
            <a:r>
              <a:t>4. Personalized recommendations are provided based on user goals.</a:t>
            </a:r>
          </a:p>
          <a:p>
            <a:pPr>
              <a:spcAft>
                <a:spcPts val="1440"/>
              </a:spcAft>
            </a:pPr>
            <a:r>
              <a:t>5. Users can save meal logs for future reference.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440"/>
              </a:spcAft>
            </a:pPr>
            <a:r>
              <a:t>• AI-powered food recognition through images and text.</a:t>
            </a:r>
          </a:p>
          <a:p>
            <a:pPr>
              <a:spcAft>
                <a:spcPts val="1440"/>
              </a:spcAft>
            </a:pPr>
            <a:r>
              <a:t>• Instant breakdown of calories, macronutrients, and micronutrients.</a:t>
            </a:r>
          </a:p>
          <a:p>
            <a:pPr>
              <a:spcAft>
                <a:spcPts val="1440"/>
              </a:spcAft>
            </a:pPr>
            <a:r>
              <a:t>• Health-focused descriptions, including benefits and risks.</a:t>
            </a:r>
          </a:p>
          <a:p>
            <a:pPr>
              <a:spcAft>
                <a:spcPts val="1440"/>
              </a:spcAft>
            </a:pPr>
            <a:r>
              <a:t>• Smart dietary suggestions based on user preferences.</a:t>
            </a:r>
          </a:p>
          <a:p>
            <a:pPr>
              <a:spcAft>
                <a:spcPts val="1440"/>
              </a:spcAft>
            </a:pPr>
            <a:r>
              <a:t>• Fully responsive design for seamless access across all devices.</a:t>
            </a:r>
          </a:p>
          <a:p>
            <a:pPr>
              <a:spcAft>
                <a:spcPts val="1440"/>
              </a:spcAft>
            </a:pPr>
            <a:r>
              <a:t>• Progressive Web App (PWA) functionality for offline support.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440"/>
              </a:spcAft>
            </a:pPr>
            <a:r>
              <a:t>• **Frontend:** React.js (with Vercel hosting).</a:t>
            </a:r>
          </a:p>
          <a:p>
            <a:pPr>
              <a:spcAft>
                <a:spcPts val="1440"/>
              </a:spcAft>
            </a:pPr>
            <a:r>
              <a:t>• **Backend:** Node.js, Express.js, and a scalable database.</a:t>
            </a:r>
          </a:p>
          <a:p>
            <a:pPr>
              <a:spcAft>
                <a:spcPts val="1440"/>
              </a:spcAft>
            </a:pPr>
            <a:r>
              <a:t>• **AI Models:** CNNs for image recognition, NLP for text-based queries.</a:t>
            </a:r>
          </a:p>
          <a:p>
            <a:pPr>
              <a:spcAft>
                <a:spcPts val="1440"/>
              </a:spcAft>
            </a:pPr>
            <a:r>
              <a:t>• **Deployment:** Hosted on Vercel with CI/CD integration.</a:t>
            </a:r>
          </a:p>
          <a:p>
            <a:pPr>
              <a:spcAft>
                <a:spcPts val="1440"/>
              </a:spcAft>
            </a:pPr>
            <a:r>
              <a:t>• **PWA Features:** Offline access, push notifications, and fast loading.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440"/>
              </a:spcAft>
            </a:pPr>
            <a:r>
              <a:t>• **Image Recognition:** Convolutional Neural Networks (CNNs) trained on diverse food datasets.</a:t>
            </a:r>
          </a:p>
          <a:p>
            <a:pPr>
              <a:spcAft>
                <a:spcPts val="1440"/>
              </a:spcAft>
            </a:pPr>
            <a:r>
              <a:t>• **Text-Based Search:** NLP models interpret user queries.</a:t>
            </a:r>
          </a:p>
          <a:p>
            <a:pPr>
              <a:spcAft>
                <a:spcPts val="1440"/>
              </a:spcAft>
            </a:pPr>
            <a:r>
              <a:t>• **Data Source:** Uses verified nutrition databases like USDA and Edamam.</a:t>
            </a:r>
          </a:p>
          <a:p>
            <a:pPr>
              <a:spcAft>
                <a:spcPts val="1440"/>
              </a:spcAft>
            </a:pPr>
            <a:r>
              <a:t>• **User-Friendly UI:** Built with React.js and optimized for performance.</a:t>
            </a:r>
          </a:p>
          <a:p>
            <a:pPr>
              <a:spcAft>
                <a:spcPts val="1440"/>
              </a:spcAft>
            </a:pPr>
            <a:r>
              <a:t>• **Responsive Design:** Adapts perfectly to mobile, tablet, and desktop screens.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FoodSnap is a PWA?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440"/>
              </a:spcAft>
            </a:pPr>
            <a:r>
              <a:t>• **Offline Mode:** Users can access saved data without an internet connection.</a:t>
            </a:r>
          </a:p>
          <a:p>
            <a:pPr>
              <a:spcAft>
                <a:spcPts val="1440"/>
              </a:spcAft>
            </a:pPr>
            <a:r>
              <a:t>• **Fast Performance:** Optimized loading with service workers.</a:t>
            </a:r>
          </a:p>
          <a:p>
            <a:pPr>
              <a:spcAft>
                <a:spcPts val="1440"/>
              </a:spcAft>
            </a:pPr>
            <a:r>
              <a:t>• **Push Notifications:** Reminders and updates for users.</a:t>
            </a:r>
          </a:p>
          <a:p>
            <a:pPr>
              <a:spcAft>
                <a:spcPts val="1440"/>
              </a:spcAft>
            </a:pPr>
            <a:r>
              <a:t>• **Add to Home Screen:** Works like a native app without installation.</a:t>
            </a:r>
          </a:p>
          <a:p>
            <a:pPr>
              <a:spcAft>
                <a:spcPts val="1440"/>
              </a:spcAft>
            </a:pPr>
            <a:r>
              <a:t>• **Seamless Experience:** No dependency on app stores.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440"/>
              </a:spcAft>
            </a:pPr>
            <a:r>
              <a:t>• **Data Accuracy:** Ensuring precise food recognition across multiple cuisines.</a:t>
            </a:r>
          </a:p>
          <a:p>
            <a:pPr>
              <a:spcAft>
                <a:spcPts val="1440"/>
              </a:spcAft>
            </a:pPr>
            <a:r>
              <a:t>• **Handling User Images:** Variations in lighting and angle affect AI predictions.</a:t>
            </a:r>
          </a:p>
          <a:p>
            <a:pPr>
              <a:spcAft>
                <a:spcPts val="1440"/>
              </a:spcAft>
            </a:pPr>
            <a:r>
              <a:t>• **Real-Time Processing:** Optimizing AI model speed while maintaining accuracy.</a:t>
            </a:r>
          </a:p>
          <a:p>
            <a:pPr>
              <a:spcAft>
                <a:spcPts val="1440"/>
              </a:spcAft>
            </a:pPr>
            <a:r>
              <a:t>• **Scalability:** Supporting a growing database of food items efficiently.</a:t>
            </a:r>
          </a:p>
          <a:p>
            <a:pPr>
              <a:spcAft>
                <a:spcPts val="1440"/>
              </a:spcAft>
            </a:pPr>
            <a:r>
              <a:t>• **Cross-Device Compatibility:** Ensuring a seamless experience across all devices.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