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79" r:id="rId3"/>
    <p:sldId id="280" r:id="rId4"/>
    <p:sldId id="282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6858000"/>
  <p:notesSz cx="6858000" cy="9144000"/>
  <p:embeddedFontLst>
    <p:embeddedFont>
      <p:font typeface="Archivo Narrow"/>
      <p:regular r:id="rId21"/>
    </p:embeddedFont>
    <p:embeddedFont>
      <p:font typeface="Georgia" panose="02040502050405020303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CORE   VALUES</a:t>
            </a:r>
            <a:endParaRPr sz="14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Faith in God |  Moral Uprightness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Love of Fellow Beings   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11"/>
          <p:cNvSpPr txBox="1"/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5" name="Google Shape;95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2" name="Google Shape;102;p1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" name="Google Shape;24;p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2" name="Google Shape;32;p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" name="Google Shape;42;p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" name="Google Shape;50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7" name="Google Shape;67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8" name="Google Shape;78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" name="Google Shape;86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23850" y="2276475"/>
            <a:ext cx="8520430" cy="939800"/>
          </a:xfrm>
        </p:spPr>
        <p:txBody>
          <a:bodyPr/>
          <a:p>
            <a:r>
              <a:rPr lang="en-US" sz="4800"/>
              <a:t>WEB STACK DEVELOPMENT</a:t>
            </a:r>
            <a:endParaRPr lang="en-US" sz="480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311785" y="3140710"/>
            <a:ext cx="8520430" cy="1734820"/>
          </a:xfrm>
        </p:spPr>
        <p:txBody>
          <a:bodyPr/>
          <a:p>
            <a:r>
              <a:rPr lang="en-US" b="1"/>
              <a:t>GROUP PROJECT PRESENTATION</a:t>
            </a:r>
            <a:endParaRPr lang="en-US" b="1"/>
          </a:p>
          <a:p>
            <a:endParaRPr lang="en-US"/>
          </a:p>
          <a:p>
            <a:r>
              <a:rPr lang="en-US"/>
              <a:t>DEPARTMENT OF COMPUTER SCIENCE</a:t>
            </a:r>
            <a:endParaRPr lang="en-US"/>
          </a:p>
          <a:p>
            <a:r>
              <a:rPr lang="en-US"/>
              <a:t>1 MCA 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CART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77950"/>
            <a:ext cx="8520430" cy="4838700"/>
          </a:xfrm>
        </p:spPr>
        <p:txBody>
          <a:bodyPr/>
          <a:p>
            <a:pPr marL="8890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1356995"/>
            <a:ext cx="8144510" cy="4581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0410" y="73533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SIGN-UP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00355" y="1156335"/>
            <a:ext cx="8531860" cy="493585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b="1"/>
              <a:t>User Registration:</a:t>
            </a:r>
            <a:r>
              <a:rPr lang="en-US"/>
              <a:t> Enter your details, including username, email, name, phone number, password, and address.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Password Strength:</a:t>
            </a:r>
            <a:r>
              <a:rPr lang="en-US"/>
              <a:t> Password must meet certain criteria, ensuring security. Password should contain at least 8 characters, including upper and lower case letters, numbers, and special characters.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Secure Registration:</a:t>
            </a:r>
            <a:r>
              <a:rPr lang="en-US"/>
              <a:t> Your data is safe with us. We prioritize security during registration.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Registration Confirmation:</a:t>
            </a:r>
            <a:r>
              <a:rPr lang="en-US"/>
              <a:t> After successful registration, you'll be notified with a confirmation message.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Already a Member:</a:t>
            </a:r>
            <a:r>
              <a:rPr lang="en-US"/>
              <a:t> If you're already a member, you can sign in to access your account.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SIGN-UP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8890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1580515"/>
            <a:ext cx="8018145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LOGIN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06070" y="1466850"/>
            <a:ext cx="8526145" cy="4625340"/>
          </a:xfrm>
        </p:spPr>
        <p:txBody>
          <a:bodyPr/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Follow these steps to login into the application: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Step 1: Access Our Login Page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Step 2: Enter Your Credentials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[Make sure your credentials are accurate]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Step 3: Click "Log In"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Step 4: Successful Login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Step 5: Creating an Account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If you're new to our service, click "Create an account" to sign up.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LOGIN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557020"/>
            <a:ext cx="8656320" cy="4607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3765" y="908962"/>
            <a:ext cx="8520600" cy="763500"/>
          </a:xfrm>
        </p:spPr>
        <p:txBody>
          <a:bodyPr/>
          <a:p>
            <a:r>
              <a:rPr lang="en-US"/>
              <a:t>TEAM MEMBERS: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23850" y="1557020"/>
            <a:ext cx="8520430" cy="1375410"/>
          </a:xfrm>
        </p:spPr>
        <p:txBody>
          <a:bodyPr/>
          <a:p>
            <a:pPr marL="88900" indent="0">
              <a:buNone/>
            </a:pPr>
            <a:r>
              <a:rPr lang="en-US"/>
              <a:t>1.VISESH AGARWAL[2347164]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/>
              <a:t>2.KEERTHANA.C[2347124]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5" y="3284855"/>
            <a:ext cx="8162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DOMAIN: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E-COMMERCE [VICTORIA’S FRAGRANCES]</a:t>
            </a:r>
            <a:r>
              <a:rPr lang="en-US" sz="2400" b="1"/>
              <a:t> </a:t>
            </a:r>
            <a:endParaRPr lang="en-US" sz="2400" b="1"/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836930"/>
            <a:ext cx="8520430" cy="788670"/>
          </a:xfrm>
        </p:spPr>
        <p:txBody>
          <a:bodyPr/>
          <a:p>
            <a:r>
              <a:rPr lang="en-US"/>
              <a:t>Technologies Used to build this web application: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67360" y="1700530"/>
            <a:ext cx="8413115" cy="429196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HTML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CSS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Bootstrap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ReactJS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JSON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Geolocation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MySQL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345" y="16256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HOME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"Our homepage welcomes visitors with a captivating design that reflects the essence of our brand and fragrances."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"Users can easily search for products by fragrance name or category using the intuitive search bar."</a:t>
            </a:r>
            <a:endParaRPr lang="en-US" sz="2400"/>
          </a:p>
          <a:p>
            <a:pPr marL="88900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"User-friendly navigation ensures a seamless journey through our vast fragrance collection."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"Engaging visuals and intuitive layout make discovering your favorite scents effortless."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477162"/>
            <a:ext cx="8520600" cy="763500"/>
          </a:xfrm>
        </p:spPr>
        <p:txBody>
          <a:bodyPr/>
          <a:p>
            <a:pPr algn="ctr"/>
            <a:r>
              <a:rPr lang="en-US"/>
              <a:t>HOME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415" y="999490"/>
            <a:ext cx="8957310" cy="5092700"/>
          </a:xfrm>
        </p:spPr>
        <p:txBody>
          <a:bodyPr/>
          <a:p>
            <a:pPr marL="88900" indent="0">
              <a:buNone/>
            </a:pPr>
            <a:r>
              <a:rPr lang="en-US"/>
              <a:t>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196975"/>
            <a:ext cx="8820150" cy="35947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1460" y="4940935"/>
            <a:ext cx="8555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>
                <a:sym typeface="+mn-ea"/>
              </a:rPr>
              <a:t>The above screenshot is an example how the users can easily search for products by fragrance name  using the intuitive search field,which makes the web application more user-friendly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ABOUT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95910" y="1270000"/>
            <a:ext cx="8536305" cy="4822190"/>
          </a:xfrm>
        </p:spPr>
        <p:txBody>
          <a:bodyPr/>
          <a:p>
            <a:pPr marL="88900" indent="0">
              <a:buNone/>
            </a:pPr>
            <a:r>
              <a:rPr lang="en-US" sz="2400" b="1"/>
              <a:t>Users can discover our:</a:t>
            </a:r>
            <a:endParaRPr lang="en-US" sz="2400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Passion for enchanting scents.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Convenient home delivery.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Unwavering dedication to customer satisfaction.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team behind our web application, ensuring a seamless online experience.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 b="1"/>
              <a:t>Technologies used to create about page:</a:t>
            </a:r>
            <a:endParaRPr lang="en-US" b="1"/>
          </a:p>
          <a:p>
            <a:pPr marL="88900" indent="0">
              <a:buFont typeface="Arial" panose="020B0604020202020204" pitchFamily="34" charset="0"/>
              <a:buNone/>
            </a:pP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React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HTML and CSS</a:t>
            </a:r>
            <a:endParaRPr lang="en-US"/>
          </a:p>
          <a:p>
            <a:pPr marL="88900" indent="0">
              <a:buFont typeface="Arial" panose="020B0604020202020204" pitchFamily="34" charset="0"/>
              <a:buNone/>
            </a:pPr>
            <a:r>
              <a:rPr lang="en-US"/>
              <a:t>FontAwesome Icons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CONTACT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00" y="1196908"/>
            <a:ext cx="8520600" cy="4555200"/>
          </a:xfrm>
        </p:spPr>
        <p:txBody>
          <a:bodyPr/>
          <a:p>
            <a:pPr marL="88900" indent="0">
              <a:buNone/>
            </a:pPr>
            <a:r>
              <a:rPr lang="en-US" b="1"/>
              <a:t>Contact Information:</a:t>
            </a:r>
            <a:r>
              <a:rPr lang="en-US"/>
              <a:t> Users can easily provide their details, including name, email, phone, and subject, with error handling for data completeness and accuracy.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b="1"/>
              <a:t>Contact Form:</a:t>
            </a:r>
            <a:r>
              <a:rPr lang="en-US"/>
              <a:t> A user-friendly contact form simplifies message input, offering fields for name, email, phone, subject, and message.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b="1"/>
              <a:t>Submit Your Message:</a:t>
            </a:r>
            <a:r>
              <a:rPr lang="en-US"/>
              <a:t> By clicking "Submit," users can send their messages after ensuring their data is valid and complete.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b="1"/>
              <a:t>Contact Details: </a:t>
            </a:r>
            <a:r>
              <a:rPr lang="en-US"/>
              <a:t>Users can find your shop's physical address, hours of operation, phone number, and email for alternative contact methods.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b="1"/>
              <a:t>Location Map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CONTACT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70815" y="1241425"/>
            <a:ext cx="8661400" cy="4994275"/>
          </a:xfrm>
        </p:spPr>
        <p:txBody>
          <a:bodyPr/>
          <a:p>
            <a:pPr marL="8890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68730"/>
            <a:ext cx="4207510" cy="248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3754120"/>
            <a:ext cx="4290695" cy="24142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53915" y="1667510"/>
            <a:ext cx="3806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 user-friendly contact form simplifies message input, offering fields for name, email, phone, subject, and message.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14020" y="4462780"/>
            <a:ext cx="39420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8900" indent="0">
              <a:buNone/>
            </a:pPr>
            <a:r>
              <a:rPr lang="en-US"/>
              <a:t>Location Map: To locate our shop, an embedded Google Maps feature is available, offering easy access to  physical location.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CART PAGE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259840"/>
            <a:ext cx="8520430" cy="4832350"/>
          </a:xfrm>
        </p:spPr>
        <p:txBody>
          <a:bodyPr/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/>
              <a:t>Cart Summary:</a:t>
            </a:r>
            <a:endParaRPr lang="en-US"/>
          </a:p>
          <a:p>
            <a:pPr marL="88900" indent="0">
              <a:buNone/>
            </a:pPr>
            <a:r>
              <a:rPr lang="en-US"/>
              <a:t>Review and manage your items, including product name, quantity, price, and total cost. Make changes or remove items as needed.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/>
              <a:t>Checkout: </a:t>
            </a:r>
            <a:endParaRPr lang="en-US"/>
          </a:p>
          <a:p>
            <a:pPr marL="88900" indent="0">
              <a:buNone/>
            </a:pPr>
            <a:r>
              <a:rPr lang="en-US"/>
              <a:t>Ready to complete your purchase? Click 'Checkout' to proceed to payment and shipping details.</a:t>
            </a:r>
            <a:endParaRPr lang="en-US"/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/>
              <a:t>Continue Shopping:</a:t>
            </a:r>
            <a:endParaRPr lang="en-US"/>
          </a:p>
          <a:p>
            <a:pPr marL="88900" indent="0">
              <a:buNone/>
            </a:pPr>
            <a:r>
              <a:rPr lang="en-US"/>
              <a:t>Want to add more items? Click 'Continue Shopping' to explore our fragrances further.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3258</Words>
  <Application>WPS Presentation</Application>
  <PresentationFormat/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Archivo Narrow</vt:lpstr>
      <vt:lpstr>Georgia</vt:lpstr>
      <vt:lpstr>Microsoft YaHei</vt:lpstr>
      <vt:lpstr>Arial Unicode MS</vt:lpstr>
      <vt:lpstr>Simple Light</vt:lpstr>
      <vt:lpstr>WEB STACK DEVELOPMENT</vt:lpstr>
      <vt:lpstr>TEAM MEMBERS: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STACK DEVELOPMENT</dc:title>
  <dc:creator/>
  <cp:lastModifiedBy>KEERTHANA</cp:lastModifiedBy>
  <cp:revision>4</cp:revision>
  <dcterms:created xsi:type="dcterms:W3CDTF">2023-10-12T06:32:00Z</dcterms:created>
  <dcterms:modified xsi:type="dcterms:W3CDTF">2023-10-12T19:52:06Z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F47A769E0713440B8846946F15306968</vt:lpwstr>
  </property>
  <property fmtid="{D5CDD505-2E9C-101B-9397-08002B2CF9AE}" pid="3" name="KSOProductBuildVer">
    <vt:lpwstr>1033-11.2.0.11225</vt:lpwstr>
  </property>
</Properties>
</file>