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8" r:id="rId4"/>
    <p:sldId id="258" r:id="rId5"/>
    <p:sldId id="259" r:id="rId6"/>
    <p:sldId id="275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6" r:id="rId21"/>
    <p:sldId id="273" r:id="rId22"/>
    <p:sldId id="274" r:id="rId23"/>
    <p:sldId id="277" r:id="rId24"/>
  </p:sldIdLst>
  <p:sldSz cx="18288000" cy="10287000"/>
  <p:notesSz cx="6858000" cy="9144000"/>
  <p:embeddedFontLst>
    <p:embeddedFont>
      <p:font typeface="DG Jory" panose="020B0604020202020204" charset="-78"/>
      <p:regular r:id="rId25"/>
    </p:embeddedFont>
    <p:embeddedFont>
      <p:font typeface="DG Jory Bold" panose="020B0604020202020204" charset="-78"/>
      <p:regular r:id="rId26"/>
    </p:embeddedFont>
    <p:embeddedFont>
      <p:font typeface="League Spartan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7E4483-A9C5-4DEF-B347-D4E3CE9E483F}" v="3" dt="2025-04-22T21:11:58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1042" y="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esh Bentula" userId="5243385d4042bccd" providerId="LiveId" clId="{B17E4483-A9C5-4DEF-B347-D4E3CE9E483F}"/>
    <pc:docChg chg="undo redo custSel modSld">
      <pc:chgData name="Visesh Bentula" userId="5243385d4042bccd" providerId="LiveId" clId="{B17E4483-A9C5-4DEF-B347-D4E3CE9E483F}" dt="2025-05-05T21:58:09.237" v="124" actId="1076"/>
      <pc:docMkLst>
        <pc:docMk/>
      </pc:docMkLst>
      <pc:sldChg chg="addSp modSp mod">
        <pc:chgData name="Visesh Bentula" userId="5243385d4042bccd" providerId="LiveId" clId="{B17E4483-A9C5-4DEF-B347-D4E3CE9E483F}" dt="2025-05-05T21:58:09.237" v="124" actId="1076"/>
        <pc:sldMkLst>
          <pc:docMk/>
          <pc:sldMk cId="0" sldId="264"/>
        </pc:sldMkLst>
        <pc:spChg chg="mod">
          <ac:chgData name="Visesh Bentula" userId="5243385d4042bccd" providerId="LiveId" clId="{B17E4483-A9C5-4DEF-B347-D4E3CE9E483F}" dt="2025-05-05T21:58:09.237" v="124" actId="1076"/>
          <ac:spMkLst>
            <pc:docMk/>
            <pc:sldMk cId="0" sldId="264"/>
            <ac:spMk id="12" creationId="{00000000-0000-0000-0000-000000000000}"/>
          </ac:spMkLst>
        </pc:spChg>
        <pc:spChg chg="add mod">
          <ac:chgData name="Visesh Bentula" userId="5243385d4042bccd" providerId="LiveId" clId="{B17E4483-A9C5-4DEF-B347-D4E3CE9E483F}" dt="2025-04-22T20:29:20.001" v="59" actId="1076"/>
          <ac:spMkLst>
            <pc:docMk/>
            <pc:sldMk cId="0" sldId="264"/>
            <ac:spMk id="16" creationId="{6E4DA2D9-4D5E-BF70-7B2D-5FEC1862CF35}"/>
          </ac:spMkLst>
        </pc:spChg>
        <pc:picChg chg="add mod">
          <ac:chgData name="Visesh Bentula" userId="5243385d4042bccd" providerId="LiveId" clId="{B17E4483-A9C5-4DEF-B347-D4E3CE9E483F}" dt="2025-04-22T20:28:18.610" v="3" actId="1076"/>
          <ac:picMkLst>
            <pc:docMk/>
            <pc:sldMk cId="0" sldId="264"/>
            <ac:picMk id="15" creationId="{8D73C951-78AF-F335-0C98-65EE969B1B34}"/>
          </ac:picMkLst>
        </pc:picChg>
      </pc:sldChg>
      <pc:sldChg chg="addSp modSp mod">
        <pc:chgData name="Visesh Bentula" userId="5243385d4042bccd" providerId="LiveId" clId="{B17E4483-A9C5-4DEF-B347-D4E3CE9E483F}" dt="2025-04-22T21:15:06.926" v="123" actId="12"/>
        <pc:sldMkLst>
          <pc:docMk/>
          <pc:sldMk cId="2765872675" sldId="277"/>
        </pc:sldMkLst>
        <pc:spChg chg="add mod">
          <ac:chgData name="Visesh Bentula" userId="5243385d4042bccd" providerId="LiveId" clId="{B17E4483-A9C5-4DEF-B347-D4E3CE9E483F}" dt="2025-04-22T21:15:06.926" v="123" actId="12"/>
          <ac:spMkLst>
            <pc:docMk/>
            <pc:sldMk cId="2765872675" sldId="277"/>
            <ac:spMk id="7" creationId="{BD0FF307-8D49-D45E-C625-0120915BA9D8}"/>
          </ac:spMkLst>
        </pc:spChg>
      </pc:sldChg>
    </pc:docChg>
  </pc:docChgLst>
  <pc:docChgLst>
    <pc:chgData name="Visesh Bentula" userId="5243385d4042bccd" providerId="LiveId" clId="{5F61A7B3-DA5E-45BD-B8D0-5113ACD0C6D1}"/>
    <pc:docChg chg="undo redo custSel addSld modSld">
      <pc:chgData name="Visesh Bentula" userId="5243385d4042bccd" providerId="LiveId" clId="{5F61A7B3-DA5E-45BD-B8D0-5113ACD0C6D1}" dt="2025-04-22T20:23:53.888" v="816" actId="6549"/>
      <pc:docMkLst>
        <pc:docMk/>
      </pc:docMkLst>
      <pc:sldChg chg="addSp modSp mod">
        <pc:chgData name="Visesh Bentula" userId="5243385d4042bccd" providerId="LiveId" clId="{5F61A7B3-DA5E-45BD-B8D0-5113ACD0C6D1}" dt="2025-04-22T14:57:18.184" v="229" actId="20577"/>
        <pc:sldMkLst>
          <pc:docMk/>
          <pc:sldMk cId="0" sldId="258"/>
        </pc:sldMkLst>
        <pc:spChg chg="mod">
          <ac:chgData name="Visesh Bentula" userId="5243385d4042bccd" providerId="LiveId" clId="{5F61A7B3-DA5E-45BD-B8D0-5113ACD0C6D1}" dt="2025-04-22T14:56:41.745" v="221" actId="20577"/>
          <ac:spMkLst>
            <pc:docMk/>
            <pc:sldMk cId="0" sldId="258"/>
            <ac:spMk id="21" creationId="{00000000-0000-0000-0000-000000000000}"/>
          </ac:spMkLst>
        </pc:spChg>
        <pc:spChg chg="mod">
          <ac:chgData name="Visesh Bentula" userId="5243385d4042bccd" providerId="LiveId" clId="{5F61A7B3-DA5E-45BD-B8D0-5113ACD0C6D1}" dt="2025-04-22T14:56:44.236" v="223" actId="20577"/>
          <ac:spMkLst>
            <pc:docMk/>
            <pc:sldMk cId="0" sldId="258"/>
            <ac:spMk id="22" creationId="{00000000-0000-0000-0000-000000000000}"/>
          </ac:spMkLst>
        </pc:spChg>
        <pc:spChg chg="mod">
          <ac:chgData name="Visesh Bentula" userId="5243385d4042bccd" providerId="LiveId" clId="{5F61A7B3-DA5E-45BD-B8D0-5113ACD0C6D1}" dt="2025-04-22T14:56:35.875" v="211" actId="123"/>
          <ac:spMkLst>
            <pc:docMk/>
            <pc:sldMk cId="0" sldId="258"/>
            <ac:spMk id="23" creationId="{00000000-0000-0000-0000-000000000000}"/>
          </ac:spMkLst>
        </pc:spChg>
        <pc:spChg chg="mod">
          <ac:chgData name="Visesh Bentula" userId="5243385d4042bccd" providerId="LiveId" clId="{5F61A7B3-DA5E-45BD-B8D0-5113ACD0C6D1}" dt="2025-04-22T14:57:18.184" v="229" actId="20577"/>
          <ac:spMkLst>
            <pc:docMk/>
            <pc:sldMk cId="0" sldId="258"/>
            <ac:spMk id="25" creationId="{00000000-0000-0000-0000-000000000000}"/>
          </ac:spMkLst>
        </pc:spChg>
        <pc:grpChg chg="mod">
          <ac:chgData name="Visesh Bentula" userId="5243385d4042bccd" providerId="LiveId" clId="{5F61A7B3-DA5E-45BD-B8D0-5113ACD0C6D1}" dt="2025-04-22T14:51:52.209" v="149" actId="14100"/>
          <ac:grpSpMkLst>
            <pc:docMk/>
            <pc:sldMk cId="0" sldId="258"/>
            <ac:grpSpMk id="7" creationId="{00000000-0000-0000-0000-000000000000}"/>
          </ac:grpSpMkLst>
        </pc:grpChg>
        <pc:grpChg chg="mod">
          <ac:chgData name="Visesh Bentula" userId="5243385d4042bccd" providerId="LiveId" clId="{5F61A7B3-DA5E-45BD-B8D0-5113ACD0C6D1}" dt="2025-04-22T14:51:48.770" v="148" actId="14100"/>
          <ac:grpSpMkLst>
            <pc:docMk/>
            <pc:sldMk cId="0" sldId="258"/>
            <ac:grpSpMk id="9" creationId="{00000000-0000-0000-0000-000000000000}"/>
          </ac:grpSpMkLst>
        </pc:grpChg>
        <pc:grpChg chg="mod">
          <ac:chgData name="Visesh Bentula" userId="5243385d4042bccd" providerId="LiveId" clId="{5F61A7B3-DA5E-45BD-B8D0-5113ACD0C6D1}" dt="2025-04-22T14:51:45.414" v="147" actId="14100"/>
          <ac:grpSpMkLst>
            <pc:docMk/>
            <pc:sldMk cId="0" sldId="258"/>
            <ac:grpSpMk id="11" creationId="{00000000-0000-0000-0000-000000000000}"/>
          </ac:grpSpMkLst>
        </pc:grpChg>
        <pc:grpChg chg="mod">
          <ac:chgData name="Visesh Bentula" userId="5243385d4042bccd" providerId="LiveId" clId="{5F61A7B3-DA5E-45BD-B8D0-5113ACD0C6D1}" dt="2025-04-22T14:56:03.926" v="207" actId="1076"/>
          <ac:grpSpMkLst>
            <pc:docMk/>
            <pc:sldMk cId="0" sldId="258"/>
            <ac:grpSpMk id="19" creationId="{00000000-0000-0000-0000-000000000000}"/>
          </ac:grpSpMkLst>
        </pc:grpChg>
      </pc:sldChg>
      <pc:sldChg chg="addSp delSp modSp mod">
        <pc:chgData name="Visesh Bentula" userId="5243385d4042bccd" providerId="LiveId" clId="{5F61A7B3-DA5E-45BD-B8D0-5113ACD0C6D1}" dt="2025-04-22T14:59:53.247" v="230" actId="5793"/>
        <pc:sldMkLst>
          <pc:docMk/>
          <pc:sldMk cId="0" sldId="259"/>
        </pc:sldMkLst>
        <pc:spChg chg="mod">
          <ac:chgData name="Visesh Bentula" userId="5243385d4042bccd" providerId="LiveId" clId="{5F61A7B3-DA5E-45BD-B8D0-5113ACD0C6D1}" dt="2025-04-22T14:45:11.587" v="33" actId="20577"/>
          <ac:spMkLst>
            <pc:docMk/>
            <pc:sldMk cId="0" sldId="259"/>
            <ac:spMk id="12" creationId="{00000000-0000-0000-0000-000000000000}"/>
          </ac:spMkLst>
        </pc:spChg>
        <pc:spChg chg="add del mod">
          <ac:chgData name="Visesh Bentula" userId="5243385d4042bccd" providerId="LiveId" clId="{5F61A7B3-DA5E-45BD-B8D0-5113ACD0C6D1}" dt="2025-04-22T14:59:53.247" v="230" actId="5793"/>
          <ac:spMkLst>
            <pc:docMk/>
            <pc:sldMk cId="0" sldId="259"/>
            <ac:spMk id="13" creationId="{00000000-0000-0000-0000-000000000000}"/>
          </ac:spMkLst>
        </pc:spChg>
        <pc:picChg chg="add mod">
          <ac:chgData name="Visesh Bentula" userId="5243385d4042bccd" providerId="LiveId" clId="{5F61A7B3-DA5E-45BD-B8D0-5113ACD0C6D1}" dt="2025-04-22T14:54:17.396" v="193" actId="14100"/>
          <ac:picMkLst>
            <pc:docMk/>
            <pc:sldMk cId="0" sldId="259"/>
            <ac:picMk id="16" creationId="{CF48137A-DCB3-96C2-AAC2-918AD944EE81}"/>
          </ac:picMkLst>
        </pc:picChg>
      </pc:sldChg>
      <pc:sldChg chg="modSp mod">
        <pc:chgData name="Visesh Bentula" userId="5243385d4042bccd" providerId="LiveId" clId="{5F61A7B3-DA5E-45BD-B8D0-5113ACD0C6D1}" dt="2025-04-22T15:00:43.701" v="238" actId="1076"/>
        <pc:sldMkLst>
          <pc:docMk/>
          <pc:sldMk cId="0" sldId="260"/>
        </pc:sldMkLst>
        <pc:spChg chg="mod">
          <ac:chgData name="Visesh Bentula" userId="5243385d4042bccd" providerId="LiveId" clId="{5F61A7B3-DA5E-45BD-B8D0-5113ACD0C6D1}" dt="2025-04-22T15:00:22.799" v="235" actId="1076"/>
          <ac:spMkLst>
            <pc:docMk/>
            <pc:sldMk cId="0" sldId="260"/>
            <ac:spMk id="12" creationId="{00000000-0000-0000-0000-000000000000}"/>
          </ac:spMkLst>
        </pc:spChg>
        <pc:spChg chg="mod">
          <ac:chgData name="Visesh Bentula" userId="5243385d4042bccd" providerId="LiveId" clId="{5F61A7B3-DA5E-45BD-B8D0-5113ACD0C6D1}" dt="2025-04-22T15:00:43.701" v="238" actId="1076"/>
          <ac:spMkLst>
            <pc:docMk/>
            <pc:sldMk cId="0" sldId="260"/>
            <ac:spMk id="13" creationId="{00000000-0000-0000-0000-000000000000}"/>
          </ac:spMkLst>
        </pc:spChg>
        <pc:grpChg chg="mod">
          <ac:chgData name="Visesh Bentula" userId="5243385d4042bccd" providerId="LiveId" clId="{5F61A7B3-DA5E-45BD-B8D0-5113ACD0C6D1}" dt="2025-04-22T15:00:13.137" v="232" actId="1076"/>
          <ac:grpSpMkLst>
            <pc:docMk/>
            <pc:sldMk cId="0" sldId="260"/>
            <ac:grpSpMk id="9" creationId="{00000000-0000-0000-0000-000000000000}"/>
          </ac:grpSpMkLst>
        </pc:grpChg>
      </pc:sldChg>
      <pc:sldChg chg="addSp delSp modSp mod">
        <pc:chgData name="Visesh Bentula" userId="5243385d4042bccd" providerId="LiveId" clId="{5F61A7B3-DA5E-45BD-B8D0-5113ACD0C6D1}" dt="2025-04-22T15:08:15.630" v="426" actId="1076"/>
        <pc:sldMkLst>
          <pc:docMk/>
          <pc:sldMk cId="0" sldId="261"/>
        </pc:sldMkLst>
        <pc:spChg chg="mod">
          <ac:chgData name="Visesh Bentula" userId="5243385d4042bccd" providerId="LiveId" clId="{5F61A7B3-DA5E-45BD-B8D0-5113ACD0C6D1}" dt="2025-04-22T15:06:39.498" v="412" actId="1076"/>
          <ac:spMkLst>
            <pc:docMk/>
            <pc:sldMk cId="0" sldId="261"/>
            <ac:spMk id="12" creationId="{00000000-0000-0000-0000-000000000000}"/>
          </ac:spMkLst>
        </pc:spChg>
        <pc:spChg chg="mod">
          <ac:chgData name="Visesh Bentula" userId="5243385d4042bccd" providerId="LiveId" clId="{5F61A7B3-DA5E-45BD-B8D0-5113ACD0C6D1}" dt="2025-04-22T15:01:46.084" v="239"/>
          <ac:spMkLst>
            <pc:docMk/>
            <pc:sldMk cId="0" sldId="261"/>
            <ac:spMk id="17" creationId="{960463B2-66A9-E1C7-1670-19E3DDA60524}"/>
          </ac:spMkLst>
        </pc:spChg>
        <pc:spChg chg="mod">
          <ac:chgData name="Visesh Bentula" userId="5243385d4042bccd" providerId="LiveId" clId="{5F61A7B3-DA5E-45BD-B8D0-5113ACD0C6D1}" dt="2025-04-22T15:07:27.234" v="422" actId="14100"/>
          <ac:spMkLst>
            <pc:docMk/>
            <pc:sldMk cId="0" sldId="261"/>
            <ac:spMk id="18" creationId="{85FB46E2-14AF-E123-530A-E203E0FEBDC4}"/>
          </ac:spMkLst>
        </pc:spChg>
        <pc:spChg chg="add mod">
          <ac:chgData name="Visesh Bentula" userId="5243385d4042bccd" providerId="LiveId" clId="{5F61A7B3-DA5E-45BD-B8D0-5113ACD0C6D1}" dt="2025-04-22T15:06:43.096" v="413" actId="1076"/>
          <ac:spMkLst>
            <pc:docMk/>
            <pc:sldMk cId="0" sldId="261"/>
            <ac:spMk id="21" creationId="{CED5725E-5860-2700-9865-378228BE7974}"/>
          </ac:spMkLst>
        </pc:spChg>
        <pc:spChg chg="add mod">
          <ac:chgData name="Visesh Bentula" userId="5243385d4042bccd" providerId="LiveId" clId="{5F61A7B3-DA5E-45BD-B8D0-5113ACD0C6D1}" dt="2025-04-22T15:08:04.045" v="425" actId="1076"/>
          <ac:spMkLst>
            <pc:docMk/>
            <pc:sldMk cId="0" sldId="261"/>
            <ac:spMk id="22" creationId="{34963A02-5214-64C0-9553-59D24B3F4F83}"/>
          </ac:spMkLst>
        </pc:spChg>
        <pc:spChg chg="add mod">
          <ac:chgData name="Visesh Bentula" userId="5243385d4042bccd" providerId="LiveId" clId="{5F61A7B3-DA5E-45BD-B8D0-5113ACD0C6D1}" dt="2025-04-22T15:07:19.781" v="420" actId="1076"/>
          <ac:spMkLst>
            <pc:docMk/>
            <pc:sldMk cId="0" sldId="261"/>
            <ac:spMk id="23" creationId="{410DF966-367E-7581-8A89-0F53BAA9EB5E}"/>
          </ac:spMkLst>
        </pc:spChg>
        <pc:spChg chg="add mod">
          <ac:chgData name="Visesh Bentula" userId="5243385d4042bccd" providerId="LiveId" clId="{5F61A7B3-DA5E-45BD-B8D0-5113ACD0C6D1}" dt="2025-04-22T15:08:15.630" v="426" actId="1076"/>
          <ac:spMkLst>
            <pc:docMk/>
            <pc:sldMk cId="0" sldId="261"/>
            <ac:spMk id="24" creationId="{00DE94C2-7DCE-C6E4-8701-24DD39055C9A}"/>
          </ac:spMkLst>
        </pc:spChg>
        <pc:grpChg chg="mod">
          <ac:chgData name="Visesh Bentula" userId="5243385d4042bccd" providerId="LiveId" clId="{5F61A7B3-DA5E-45BD-B8D0-5113ACD0C6D1}" dt="2025-04-22T15:06:36.021" v="411" actId="1076"/>
          <ac:grpSpMkLst>
            <pc:docMk/>
            <pc:sldMk cId="0" sldId="261"/>
            <ac:grpSpMk id="6" creationId="{00000000-0000-0000-0000-000000000000}"/>
          </ac:grpSpMkLst>
        </pc:grpChg>
        <pc:grpChg chg="mod">
          <ac:chgData name="Visesh Bentula" userId="5243385d4042bccd" providerId="LiveId" clId="{5F61A7B3-DA5E-45BD-B8D0-5113ACD0C6D1}" dt="2025-04-22T15:06:31.467" v="410" actId="1076"/>
          <ac:grpSpMkLst>
            <pc:docMk/>
            <pc:sldMk cId="0" sldId="261"/>
            <ac:grpSpMk id="9" creationId="{00000000-0000-0000-0000-000000000000}"/>
          </ac:grpSpMkLst>
        </pc:grpChg>
        <pc:grpChg chg="add mod">
          <ac:chgData name="Visesh Bentula" userId="5243385d4042bccd" providerId="LiveId" clId="{5F61A7B3-DA5E-45BD-B8D0-5113ACD0C6D1}" dt="2025-04-22T15:02:22.862" v="266" actId="1076"/>
          <ac:grpSpMkLst>
            <pc:docMk/>
            <pc:sldMk cId="0" sldId="261"/>
            <ac:grpSpMk id="16" creationId="{B91923FE-7277-B7E7-FA19-A498F4CB8897}"/>
          </ac:grpSpMkLst>
        </pc:grpChg>
      </pc:sldChg>
      <pc:sldChg chg="addSp delSp modSp mod">
        <pc:chgData name="Visesh Bentula" userId="5243385d4042bccd" providerId="LiveId" clId="{5F61A7B3-DA5E-45BD-B8D0-5113ACD0C6D1}" dt="2025-04-22T20:23:26.115" v="814" actId="1076"/>
        <pc:sldMkLst>
          <pc:docMk/>
          <pc:sldMk cId="0" sldId="265"/>
        </pc:sldMkLst>
        <pc:spChg chg="mod">
          <ac:chgData name="Visesh Bentula" userId="5243385d4042bccd" providerId="LiveId" clId="{5F61A7B3-DA5E-45BD-B8D0-5113ACD0C6D1}" dt="2025-04-22T20:17:13.520" v="777" actId="1076"/>
          <ac:spMkLst>
            <pc:docMk/>
            <pc:sldMk cId="0" sldId="265"/>
            <ac:spMk id="13" creationId="{00000000-0000-0000-0000-000000000000}"/>
          </ac:spMkLst>
        </pc:spChg>
        <pc:grpChg chg="mod">
          <ac:chgData name="Visesh Bentula" userId="5243385d4042bccd" providerId="LiveId" clId="{5F61A7B3-DA5E-45BD-B8D0-5113ACD0C6D1}" dt="2025-04-22T20:17:19.987" v="778" actId="1076"/>
          <ac:grpSpMkLst>
            <pc:docMk/>
            <pc:sldMk cId="0" sldId="265"/>
            <ac:grpSpMk id="6" creationId="{00000000-0000-0000-0000-000000000000}"/>
          </ac:grpSpMkLst>
        </pc:grpChg>
        <pc:grpChg chg="mod">
          <ac:chgData name="Visesh Bentula" userId="5243385d4042bccd" providerId="LiveId" clId="{5F61A7B3-DA5E-45BD-B8D0-5113ACD0C6D1}" dt="2025-04-22T20:17:07.107" v="776" actId="1076"/>
          <ac:grpSpMkLst>
            <pc:docMk/>
            <pc:sldMk cId="0" sldId="265"/>
            <ac:grpSpMk id="9" creationId="{00000000-0000-0000-0000-000000000000}"/>
          </ac:grpSpMkLst>
        </pc:grpChg>
        <pc:picChg chg="add mod">
          <ac:chgData name="Visesh Bentula" userId="5243385d4042bccd" providerId="LiveId" clId="{5F61A7B3-DA5E-45BD-B8D0-5113ACD0C6D1}" dt="2025-04-22T20:23:26.115" v="814" actId="1076"/>
          <ac:picMkLst>
            <pc:docMk/>
            <pc:sldMk cId="0" sldId="265"/>
            <ac:picMk id="17" creationId="{B12C35BD-A70D-F555-0776-AC42442DF683}"/>
          </ac:picMkLst>
        </pc:picChg>
      </pc:sldChg>
      <pc:sldChg chg="addSp delSp modSp mod">
        <pc:chgData name="Visesh Bentula" userId="5243385d4042bccd" providerId="LiveId" clId="{5F61A7B3-DA5E-45BD-B8D0-5113ACD0C6D1}" dt="2025-04-22T20:17:53.032" v="785" actId="14100"/>
        <pc:sldMkLst>
          <pc:docMk/>
          <pc:sldMk cId="0" sldId="266"/>
        </pc:sldMkLst>
        <pc:spChg chg="mod">
          <ac:chgData name="Visesh Bentula" userId="5243385d4042bccd" providerId="LiveId" clId="{5F61A7B3-DA5E-45BD-B8D0-5113ACD0C6D1}" dt="2025-04-22T15:08:43.014" v="430" actId="14100"/>
          <ac:spMkLst>
            <pc:docMk/>
            <pc:sldMk cId="0" sldId="266"/>
            <ac:spMk id="13" creationId="{00000000-0000-0000-0000-000000000000}"/>
          </ac:spMkLst>
        </pc:spChg>
        <pc:picChg chg="add mod">
          <ac:chgData name="Visesh Bentula" userId="5243385d4042bccd" providerId="LiveId" clId="{5F61A7B3-DA5E-45BD-B8D0-5113ACD0C6D1}" dt="2025-04-22T20:17:53.032" v="785" actId="14100"/>
          <ac:picMkLst>
            <pc:docMk/>
            <pc:sldMk cId="0" sldId="266"/>
            <ac:picMk id="17" creationId="{B1D8FD23-0234-86A3-9C43-8FA9AE8B1426}"/>
          </ac:picMkLst>
        </pc:picChg>
      </pc:sldChg>
      <pc:sldChg chg="addSp delSp modSp mod">
        <pc:chgData name="Visesh Bentula" userId="5243385d4042bccd" providerId="LiveId" clId="{5F61A7B3-DA5E-45BD-B8D0-5113ACD0C6D1}" dt="2025-04-22T20:18:18.752" v="791" actId="1076"/>
        <pc:sldMkLst>
          <pc:docMk/>
          <pc:sldMk cId="0" sldId="267"/>
        </pc:sldMkLst>
        <pc:picChg chg="add mod">
          <ac:chgData name="Visesh Bentula" userId="5243385d4042bccd" providerId="LiveId" clId="{5F61A7B3-DA5E-45BD-B8D0-5113ACD0C6D1}" dt="2025-04-22T20:18:18.752" v="791" actId="1076"/>
          <ac:picMkLst>
            <pc:docMk/>
            <pc:sldMk cId="0" sldId="267"/>
            <ac:picMk id="15" creationId="{416DCDA5-BF34-5FBA-CB55-6AF7C5B649CA}"/>
          </ac:picMkLst>
        </pc:picChg>
      </pc:sldChg>
      <pc:sldChg chg="addSp delSp modSp mod">
        <pc:chgData name="Visesh Bentula" userId="5243385d4042bccd" providerId="LiveId" clId="{5F61A7B3-DA5E-45BD-B8D0-5113ACD0C6D1}" dt="2025-04-22T20:22:44.929" v="807" actId="1076"/>
        <pc:sldMkLst>
          <pc:docMk/>
          <pc:sldMk cId="0" sldId="268"/>
        </pc:sldMkLst>
        <pc:picChg chg="add mod">
          <ac:chgData name="Visesh Bentula" userId="5243385d4042bccd" providerId="LiveId" clId="{5F61A7B3-DA5E-45BD-B8D0-5113ACD0C6D1}" dt="2025-04-22T20:22:44.929" v="807" actId="1076"/>
          <ac:picMkLst>
            <pc:docMk/>
            <pc:sldMk cId="0" sldId="268"/>
            <ac:picMk id="17" creationId="{5FE862A6-8D77-D0FA-9530-E5589568DEE8}"/>
          </ac:picMkLst>
        </pc:picChg>
      </pc:sldChg>
      <pc:sldChg chg="modSp mod">
        <pc:chgData name="Visesh Bentula" userId="5243385d4042bccd" providerId="LiveId" clId="{5F61A7B3-DA5E-45BD-B8D0-5113ACD0C6D1}" dt="2025-04-22T15:09:17.411" v="435" actId="1076"/>
        <pc:sldMkLst>
          <pc:docMk/>
          <pc:sldMk cId="0" sldId="269"/>
        </pc:sldMkLst>
        <pc:spChg chg="mod">
          <ac:chgData name="Visesh Bentula" userId="5243385d4042bccd" providerId="LiveId" clId="{5F61A7B3-DA5E-45BD-B8D0-5113ACD0C6D1}" dt="2025-04-22T15:09:17.411" v="435" actId="1076"/>
          <ac:spMkLst>
            <pc:docMk/>
            <pc:sldMk cId="0" sldId="269"/>
            <ac:spMk id="19" creationId="{00000000-0000-0000-0000-000000000000}"/>
          </ac:spMkLst>
        </pc:spChg>
        <pc:spChg chg="mod">
          <ac:chgData name="Visesh Bentula" userId="5243385d4042bccd" providerId="LiveId" clId="{5F61A7B3-DA5E-45BD-B8D0-5113ACD0C6D1}" dt="2025-04-22T15:09:13.469" v="434" actId="1076"/>
          <ac:spMkLst>
            <pc:docMk/>
            <pc:sldMk cId="0" sldId="269"/>
            <ac:spMk id="21" creationId="{00000000-0000-0000-0000-000000000000}"/>
          </ac:spMkLst>
        </pc:spChg>
        <pc:spChg chg="mod">
          <ac:chgData name="Visesh Bentula" userId="5243385d4042bccd" providerId="LiveId" clId="{5F61A7B3-DA5E-45BD-B8D0-5113ACD0C6D1}" dt="2025-04-22T15:09:09.936" v="433" actId="1076"/>
          <ac:spMkLst>
            <pc:docMk/>
            <pc:sldMk cId="0" sldId="269"/>
            <ac:spMk id="23" creationId="{00000000-0000-0000-0000-000000000000}"/>
          </ac:spMkLst>
        </pc:spChg>
      </pc:sldChg>
      <pc:sldChg chg="modSp mod">
        <pc:chgData name="Visesh Bentula" userId="5243385d4042bccd" providerId="LiveId" clId="{5F61A7B3-DA5E-45BD-B8D0-5113ACD0C6D1}" dt="2025-04-22T15:11:37.732" v="485" actId="14100"/>
        <pc:sldMkLst>
          <pc:docMk/>
          <pc:sldMk cId="0" sldId="270"/>
        </pc:sldMkLst>
        <pc:spChg chg="mod">
          <ac:chgData name="Visesh Bentula" userId="5243385d4042bccd" providerId="LiveId" clId="{5F61A7B3-DA5E-45BD-B8D0-5113ACD0C6D1}" dt="2025-04-22T15:09:41.475" v="440" actId="14100"/>
          <ac:spMkLst>
            <pc:docMk/>
            <pc:sldMk cId="0" sldId="270"/>
            <ac:spMk id="10" creationId="{00000000-0000-0000-0000-000000000000}"/>
          </ac:spMkLst>
        </pc:spChg>
        <pc:spChg chg="mod">
          <ac:chgData name="Visesh Bentula" userId="5243385d4042bccd" providerId="LiveId" clId="{5F61A7B3-DA5E-45BD-B8D0-5113ACD0C6D1}" dt="2025-04-22T15:10:19.995" v="448" actId="1076"/>
          <ac:spMkLst>
            <pc:docMk/>
            <pc:sldMk cId="0" sldId="270"/>
            <ac:spMk id="13" creationId="{00000000-0000-0000-0000-000000000000}"/>
          </ac:spMkLst>
        </pc:spChg>
        <pc:grpChg chg="mod">
          <ac:chgData name="Visesh Bentula" userId="5243385d4042bccd" providerId="LiveId" clId="{5F61A7B3-DA5E-45BD-B8D0-5113ACD0C6D1}" dt="2025-04-22T15:09:52.322" v="443" actId="1076"/>
          <ac:grpSpMkLst>
            <pc:docMk/>
            <pc:sldMk cId="0" sldId="270"/>
            <ac:grpSpMk id="6" creationId="{00000000-0000-0000-0000-000000000000}"/>
          </ac:grpSpMkLst>
        </pc:grpChg>
        <pc:grpChg chg="mod">
          <ac:chgData name="Visesh Bentula" userId="5243385d4042bccd" providerId="LiveId" clId="{5F61A7B3-DA5E-45BD-B8D0-5113ACD0C6D1}" dt="2025-04-22T15:11:37.732" v="485" actId="14100"/>
          <ac:grpSpMkLst>
            <pc:docMk/>
            <pc:sldMk cId="0" sldId="270"/>
            <ac:grpSpMk id="9" creationId="{00000000-0000-0000-0000-000000000000}"/>
          </ac:grpSpMkLst>
        </pc:grpChg>
      </pc:sldChg>
      <pc:sldChg chg="modSp mod">
        <pc:chgData name="Visesh Bentula" userId="5243385d4042bccd" providerId="LiveId" clId="{5F61A7B3-DA5E-45BD-B8D0-5113ACD0C6D1}" dt="2025-04-22T15:11:27.018" v="484" actId="14100"/>
        <pc:sldMkLst>
          <pc:docMk/>
          <pc:sldMk cId="0" sldId="271"/>
        </pc:sldMkLst>
        <pc:grpChg chg="mod">
          <ac:chgData name="Visesh Bentula" userId="5243385d4042bccd" providerId="LiveId" clId="{5F61A7B3-DA5E-45BD-B8D0-5113ACD0C6D1}" dt="2025-04-22T15:11:27.018" v="484" actId="14100"/>
          <ac:grpSpMkLst>
            <pc:docMk/>
            <pc:sldMk cId="0" sldId="271"/>
            <ac:grpSpMk id="9" creationId="{00000000-0000-0000-0000-000000000000}"/>
          </ac:grpSpMkLst>
        </pc:grpChg>
      </pc:sldChg>
      <pc:sldChg chg="modSp mod">
        <pc:chgData name="Visesh Bentula" userId="5243385d4042bccd" providerId="LiveId" clId="{5F61A7B3-DA5E-45BD-B8D0-5113ACD0C6D1}" dt="2025-04-22T15:28:30.145" v="672" actId="1076"/>
        <pc:sldMkLst>
          <pc:docMk/>
          <pc:sldMk cId="0" sldId="272"/>
        </pc:sldMkLst>
        <pc:spChg chg="mod">
          <ac:chgData name="Visesh Bentula" userId="5243385d4042bccd" providerId="LiveId" clId="{5F61A7B3-DA5E-45BD-B8D0-5113ACD0C6D1}" dt="2025-04-22T15:28:30.145" v="672" actId="1076"/>
          <ac:spMkLst>
            <pc:docMk/>
            <pc:sldMk cId="0" sldId="272"/>
            <ac:spMk id="13" creationId="{00000000-0000-0000-0000-000000000000}"/>
          </ac:spMkLst>
        </pc:spChg>
      </pc:sldChg>
      <pc:sldChg chg="modSp mod">
        <pc:chgData name="Visesh Bentula" userId="5243385d4042bccd" providerId="LiveId" clId="{5F61A7B3-DA5E-45BD-B8D0-5113ACD0C6D1}" dt="2025-04-22T15:26:09.276" v="669" actId="1076"/>
        <pc:sldMkLst>
          <pc:docMk/>
          <pc:sldMk cId="0" sldId="274"/>
        </pc:sldMkLst>
        <pc:spChg chg="mod">
          <ac:chgData name="Visesh Bentula" userId="5243385d4042bccd" providerId="LiveId" clId="{5F61A7B3-DA5E-45BD-B8D0-5113ACD0C6D1}" dt="2025-04-22T15:26:09.276" v="669" actId="1076"/>
          <ac:spMkLst>
            <pc:docMk/>
            <pc:sldMk cId="0" sldId="274"/>
            <ac:spMk id="6" creationId="{00000000-0000-0000-0000-000000000000}"/>
          </ac:spMkLst>
        </pc:spChg>
      </pc:sldChg>
      <pc:sldChg chg="add">
        <pc:chgData name="Visesh Bentula" userId="5243385d4042bccd" providerId="LiveId" clId="{5F61A7B3-DA5E-45BD-B8D0-5113ACD0C6D1}" dt="2025-04-22T14:44:50.960" v="4" actId="2890"/>
        <pc:sldMkLst>
          <pc:docMk/>
          <pc:sldMk cId="1633944945" sldId="275"/>
        </pc:sldMkLst>
      </pc:sldChg>
      <pc:sldChg chg="addSp delSp modSp add mod">
        <pc:chgData name="Visesh Bentula" userId="5243385d4042bccd" providerId="LiveId" clId="{5F61A7B3-DA5E-45BD-B8D0-5113ACD0C6D1}" dt="2025-04-22T15:21:40.257" v="627" actId="1076"/>
        <pc:sldMkLst>
          <pc:docMk/>
          <pc:sldMk cId="1476109196" sldId="276"/>
        </pc:sldMkLst>
        <pc:spChg chg="mod">
          <ac:chgData name="Visesh Bentula" userId="5243385d4042bccd" providerId="LiveId" clId="{5F61A7B3-DA5E-45BD-B8D0-5113ACD0C6D1}" dt="2025-04-22T15:17:19.449" v="543" actId="1076"/>
          <ac:spMkLst>
            <pc:docMk/>
            <pc:sldMk cId="1476109196" sldId="276"/>
            <ac:spMk id="13" creationId="{F5A0FF5D-2465-AB87-0BAB-FFB618AA8F01}"/>
          </ac:spMkLst>
        </pc:spChg>
        <pc:spChg chg="add mod">
          <ac:chgData name="Visesh Bentula" userId="5243385d4042bccd" providerId="LiveId" clId="{5F61A7B3-DA5E-45BD-B8D0-5113ACD0C6D1}" dt="2025-04-22T15:21:40.257" v="627" actId="1076"/>
          <ac:spMkLst>
            <pc:docMk/>
            <pc:sldMk cId="1476109196" sldId="276"/>
            <ac:spMk id="14" creationId="{C112A572-CFF3-774E-9550-3D94D9C985DF}"/>
          </ac:spMkLst>
        </pc:spChg>
        <pc:grpChg chg="mod">
          <ac:chgData name="Visesh Bentula" userId="5243385d4042bccd" providerId="LiveId" clId="{5F61A7B3-DA5E-45BD-B8D0-5113ACD0C6D1}" dt="2025-04-22T15:10:59.513" v="482" actId="1076"/>
          <ac:grpSpMkLst>
            <pc:docMk/>
            <pc:sldMk cId="1476109196" sldId="276"/>
            <ac:grpSpMk id="6" creationId="{80A3D5B1-28CB-B2BE-02CF-5016F551C2E3}"/>
          </ac:grpSpMkLst>
        </pc:grpChg>
        <pc:grpChg chg="mod">
          <ac:chgData name="Visesh Bentula" userId="5243385d4042bccd" providerId="LiveId" clId="{5F61A7B3-DA5E-45BD-B8D0-5113ACD0C6D1}" dt="2025-04-22T15:10:55.137" v="481" actId="1076"/>
          <ac:grpSpMkLst>
            <pc:docMk/>
            <pc:sldMk cId="1476109196" sldId="276"/>
            <ac:grpSpMk id="9" creationId="{7B42869D-C986-E510-5874-84844444CEEE}"/>
          </ac:grpSpMkLst>
        </pc:grpChg>
      </pc:sldChg>
      <pc:sldChg chg="add">
        <pc:chgData name="Visesh Bentula" userId="5243385d4042bccd" providerId="LiveId" clId="{5F61A7B3-DA5E-45BD-B8D0-5113ACD0C6D1}" dt="2025-04-22T15:23:52.628" v="628" actId="2890"/>
        <pc:sldMkLst>
          <pc:docMk/>
          <pc:sldMk cId="2765872675" sldId="277"/>
        </pc:sldMkLst>
      </pc:sldChg>
      <pc:sldChg chg="delSp modSp add mod">
        <pc:chgData name="Visesh Bentula" userId="5243385d4042bccd" providerId="LiveId" clId="{5F61A7B3-DA5E-45BD-B8D0-5113ACD0C6D1}" dt="2025-04-22T20:23:53.888" v="816" actId="6549"/>
        <pc:sldMkLst>
          <pc:docMk/>
          <pc:sldMk cId="3107783025" sldId="278"/>
        </pc:sldMkLst>
        <pc:spChg chg="mod">
          <ac:chgData name="Visesh Bentula" userId="5243385d4042bccd" providerId="LiveId" clId="{5F61A7B3-DA5E-45BD-B8D0-5113ACD0C6D1}" dt="2025-04-22T20:23:53.888" v="816" actId="6549"/>
          <ac:spMkLst>
            <pc:docMk/>
            <pc:sldMk cId="3107783025" sldId="278"/>
            <ac:spMk id="15" creationId="{FDBBAD42-C67D-4084-4882-F66288E92C95}"/>
          </ac:spMkLst>
        </pc:spChg>
        <pc:spChg chg="mod">
          <ac:chgData name="Visesh Bentula" userId="5243385d4042bccd" providerId="LiveId" clId="{5F61A7B3-DA5E-45BD-B8D0-5113ACD0C6D1}" dt="2025-04-22T20:04:11.676" v="720" actId="21"/>
          <ac:spMkLst>
            <pc:docMk/>
            <pc:sldMk cId="3107783025" sldId="278"/>
            <ac:spMk id="16" creationId="{0BCA1CA9-B388-ADE4-C52A-F1C6D7823C03}"/>
          </ac:spMkLst>
        </pc:spChg>
        <pc:grpChg chg="mod">
          <ac:chgData name="Visesh Bentula" userId="5243385d4042bccd" providerId="LiveId" clId="{5F61A7B3-DA5E-45BD-B8D0-5113ACD0C6D1}" dt="2025-04-22T20:04:03.714" v="718" actId="1076"/>
          <ac:grpSpMkLst>
            <pc:docMk/>
            <pc:sldMk cId="3107783025" sldId="278"/>
            <ac:grpSpMk id="9" creationId="{CE4A9C55-36EB-ADBB-E810-07B2C025F05C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607933" y="59261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680067" y="-251105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6589181" y="6165990"/>
            <a:ext cx="6824152" cy="2203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7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By:  Teja Reddy Mandadi</a:t>
            </a:r>
          </a:p>
          <a:p>
            <a:pPr algn="ctr">
              <a:lnSpc>
                <a:spcPts val="5759"/>
              </a:lnSpc>
            </a:pPr>
            <a:r>
              <a:rPr lang="en-US" sz="47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Visesh Bentula</a:t>
            </a:r>
          </a:p>
          <a:p>
            <a:pPr algn="ctr">
              <a:lnSpc>
                <a:spcPts val="5759"/>
              </a:lnSpc>
            </a:pPr>
            <a:r>
              <a:rPr lang="en-US" sz="47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Umapathi Konduri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59435" y="3654416"/>
            <a:ext cx="10084724" cy="2071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6"/>
              </a:lnSpc>
            </a:pPr>
            <a:r>
              <a:rPr lang="en-US" sz="3405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ANALYZING BINARY SEARCH PROBLEM SOLUTIONS: COMPARING HUMAN VS. LLM-GENERATED CODE USING EFFIBENCH</a:t>
            </a:r>
          </a:p>
          <a:p>
            <a:pPr algn="ctr">
              <a:lnSpc>
                <a:spcPts val="4086"/>
              </a:lnSpc>
            </a:pPr>
            <a:endParaRPr lang="en-US" sz="3405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6021566" y="1558017"/>
            <a:ext cx="8735457" cy="1773322"/>
            <a:chOff x="0" y="0"/>
            <a:chExt cx="4003886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03886" cy="812800"/>
            </a:xfrm>
            <a:custGeom>
              <a:avLst/>
              <a:gdLst/>
              <a:ahLst/>
              <a:cxnLst/>
              <a:rect l="l" t="t" r="r" b="b"/>
              <a:pathLst>
                <a:path w="4003886" h="812800">
                  <a:moveTo>
                    <a:pt x="4003886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003886" y="624840"/>
                  </a:lnTo>
                  <a:lnTo>
                    <a:pt x="4003886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03886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63750" y="1700201"/>
            <a:ext cx="8636466" cy="1773322"/>
            <a:chOff x="0" y="0"/>
            <a:chExt cx="3958514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958514" cy="812800"/>
            </a:xfrm>
            <a:custGeom>
              <a:avLst/>
              <a:gdLst/>
              <a:ahLst/>
              <a:cxnLst/>
              <a:rect l="l" t="t" r="r" b="b"/>
              <a:pathLst>
                <a:path w="3958514" h="812800">
                  <a:moveTo>
                    <a:pt x="3958514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958514" y="624840"/>
                  </a:lnTo>
                  <a:lnTo>
                    <a:pt x="3958514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958514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021566" y="2070379"/>
            <a:ext cx="8735457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PROMPTS GIVEN TO LLMS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521408" y="3551890"/>
            <a:ext cx="11278808" cy="5698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256" b="1" dirty="0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  Prompt Format:</a:t>
            </a:r>
          </a:p>
          <a:p>
            <a:pPr marL="703103" lvl="1" indent="-351551" algn="l">
              <a:lnSpc>
                <a:spcPts val="4559"/>
              </a:lnSpc>
              <a:buFont typeface="Arial"/>
              <a:buChar char="•"/>
            </a:pPr>
            <a:r>
              <a:rPr lang="en-US" sz="325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We followed the standardized prompt structure provided in the EffiBench GitHub repository to ensure uniformity across all problems.</a:t>
            </a:r>
          </a:p>
          <a:p>
            <a:pPr marL="703103" lvl="1" indent="-351551" algn="l">
              <a:lnSpc>
                <a:spcPts val="4559"/>
              </a:lnSpc>
              <a:buFont typeface="Arial"/>
              <a:buChar char="•"/>
            </a:pPr>
            <a:r>
              <a:rPr lang="en-US" sz="325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To each template, we appended the full problem description from LeetCode, preserving the original phrasing and constraints.</a:t>
            </a:r>
          </a:p>
          <a:p>
            <a:pPr marL="703103" lvl="1" indent="-351551" algn="l">
              <a:lnSpc>
                <a:spcPts val="4559"/>
              </a:lnSpc>
              <a:buFont typeface="Arial"/>
              <a:buChar char="•"/>
            </a:pPr>
            <a:r>
              <a:rPr lang="en-US" sz="325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All LLMs (ChatGPT, Gemini, and Claude) were evaluated using these identical prompts to maintain a consistent and unbiased testing environment.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749834" y="154873"/>
            <a:ext cx="5994124" cy="1773322"/>
            <a:chOff x="0" y="0"/>
            <a:chExt cx="2747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892018" y="297057"/>
            <a:ext cx="5994124" cy="1773322"/>
            <a:chOff x="0" y="0"/>
            <a:chExt cx="27474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3794996" y="1882750"/>
            <a:ext cx="7014533" cy="7624653"/>
          </a:xfrm>
          <a:custGeom>
            <a:avLst/>
            <a:gdLst/>
            <a:ahLst/>
            <a:cxnLst/>
            <a:rect l="l" t="t" r="r" b="b"/>
            <a:pathLst>
              <a:path w="7014533" h="7624653">
                <a:moveTo>
                  <a:pt x="0" y="0"/>
                </a:moveTo>
                <a:lnTo>
                  <a:pt x="7014533" y="0"/>
                </a:lnTo>
                <a:lnTo>
                  <a:pt x="7014533" y="7624653"/>
                </a:lnTo>
                <a:lnTo>
                  <a:pt x="0" y="76246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46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5848870" y="667235"/>
            <a:ext cx="6221322" cy="70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57"/>
              </a:lnSpc>
            </a:pPr>
            <a:r>
              <a:rPr lang="en-US" sz="46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PROMPT EXAMPLE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73C951-78AF-F335-0C98-65EE969B1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6200" y="2876763"/>
            <a:ext cx="5249008" cy="31532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4DA2D9-4D5E-BF70-7B2D-5FEC1862CF35}"/>
              </a:ext>
            </a:extLst>
          </p:cNvPr>
          <p:cNvSpPr txBox="1"/>
          <p:nvPr/>
        </p:nvSpPr>
        <p:spPr>
          <a:xfrm>
            <a:off x="11000558" y="2264325"/>
            <a:ext cx="3416346" cy="95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1552" marR="0" lvl="1" algn="l" defTabSz="914400" rtl="0" eaLnBrk="1" fontAlgn="auto" latinLnBrk="0" hangingPunct="1">
              <a:lnSpc>
                <a:spcPts val="455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5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E</a:t>
            </a:r>
            <a:r>
              <a:rPr kumimoji="0" lang="en-US" sz="3256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G Jory"/>
                <a:ea typeface="DG Jory"/>
                <a:cs typeface="DG Jory"/>
                <a:sym typeface="DG Jory"/>
              </a:rPr>
              <a:t>xample</a:t>
            </a:r>
            <a:r>
              <a:rPr kumimoji="0" lang="en-US" sz="325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G Jory"/>
                <a:ea typeface="DG Jory"/>
                <a:cs typeface="DG Jory"/>
                <a:sym typeface="DG Jory"/>
              </a:rPr>
              <a:t>:.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974676" y="196102"/>
            <a:ext cx="5994124" cy="1773322"/>
            <a:chOff x="0" y="0"/>
            <a:chExt cx="2747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042587" y="455867"/>
            <a:ext cx="5994124" cy="1773322"/>
            <a:chOff x="0" y="0"/>
            <a:chExt cx="27474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071083" y="739512"/>
            <a:ext cx="5895089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57"/>
              </a:lnSpc>
            </a:pPr>
            <a:r>
              <a:rPr lang="en-US" sz="463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CODE-CORE LOGIC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2C35BD-A70D-F555-0776-AC42442DF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342" y="2302408"/>
            <a:ext cx="10175155" cy="79320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983037" y="4075176"/>
            <a:ext cx="5396552" cy="40780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291"/>
              </a:lnSpc>
            </a:pPr>
            <a:r>
              <a:rPr lang="en-US" sz="377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We have provided a similar test case format for all the problems, including the required input and the expected output. A total of 10 test cases are included.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130126" y="2070379"/>
            <a:ext cx="6027748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TESTCASES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081195" y="4953317"/>
            <a:ext cx="125611" cy="332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D8FD23-0234-86A3-9C43-8FA9AE8B1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418" y="3805422"/>
            <a:ext cx="5364604" cy="61836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4659367" y="1325894"/>
            <a:ext cx="9948567" cy="1773322"/>
            <a:chOff x="0" y="0"/>
            <a:chExt cx="4559914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559914" cy="812800"/>
            </a:xfrm>
            <a:custGeom>
              <a:avLst/>
              <a:gdLst/>
              <a:ahLst/>
              <a:cxnLst/>
              <a:rect l="l" t="t" r="r" b="b"/>
              <a:pathLst>
                <a:path w="4559914" h="812800">
                  <a:moveTo>
                    <a:pt x="4559914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559914" y="624840"/>
                  </a:lnTo>
                  <a:lnTo>
                    <a:pt x="4559914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559914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659367" y="1325894"/>
            <a:ext cx="9948567" cy="1773322"/>
            <a:chOff x="0" y="0"/>
            <a:chExt cx="4559914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559914" cy="812800"/>
            </a:xfrm>
            <a:custGeom>
              <a:avLst/>
              <a:gdLst/>
              <a:ahLst/>
              <a:cxnLst/>
              <a:rect l="l" t="t" r="r" b="b"/>
              <a:pathLst>
                <a:path w="4559914" h="812800">
                  <a:moveTo>
                    <a:pt x="4559914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559914" y="624840"/>
                  </a:lnTo>
                  <a:lnTo>
                    <a:pt x="4559914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4559914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681050" y="1838247"/>
            <a:ext cx="9926883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MEASURING EXECUTION TIME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6DCDA5-BF34-5FBA-CB55-6AF7C5B64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671" y="3360670"/>
            <a:ext cx="16166658" cy="612740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6021566" y="1325533"/>
            <a:ext cx="5994124" cy="1773322"/>
            <a:chOff x="0" y="0"/>
            <a:chExt cx="2747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63750" y="1467717"/>
            <a:ext cx="5994124" cy="1773322"/>
            <a:chOff x="0" y="0"/>
            <a:chExt cx="27474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120601" y="1837895"/>
            <a:ext cx="6221322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37"/>
              </a:lnSpc>
            </a:pPr>
            <a:r>
              <a:rPr lang="en-US" sz="35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OUTPUT REPRESENTATION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FE862A6-8D77-D0FA-9530-E5589568D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533" y="3344945"/>
            <a:ext cx="11553311" cy="66892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 descr="Memphis geometric shape"/>
          <p:cNvSpPr/>
          <p:nvPr/>
        </p:nvSpPr>
        <p:spPr>
          <a:xfrm flipH="1" flipV="1">
            <a:off x="14607933" y="-3041972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1190625" y="3363282"/>
            <a:ext cx="16068675" cy="0"/>
          </a:xfrm>
          <a:prstGeom prst="line">
            <a:avLst/>
          </a:prstGeom>
          <a:ln w="19050" cap="rnd">
            <a:solidFill>
              <a:srgbClr val="56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1028700" y="3201357"/>
            <a:ext cx="323850" cy="32385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6C3D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317258" y="3191832"/>
            <a:ext cx="323850" cy="32385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6C3D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605817" y="3191832"/>
            <a:ext cx="323850" cy="323850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6C3D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894375" y="3191832"/>
            <a:ext cx="323850" cy="323850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6C3D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28700" y="4191957"/>
            <a:ext cx="3364925" cy="907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3639"/>
              </a:lnSpc>
              <a:spcBef>
                <a:spcPct val="0"/>
              </a:spcBef>
              <a:buAutoNum type="arabicPeriod"/>
            </a:pPr>
            <a:r>
              <a:rPr lang="en-US" sz="27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LO</a:t>
            </a:r>
            <a:r>
              <a:rPr lang="en-US" sz="2799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AD &amp; CLEAN DATA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5414189"/>
            <a:ext cx="3364925" cy="1480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Impo</a:t>
            </a:r>
            <a:r>
              <a:rPr lang="en-US" sz="2100" u="none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rted Excel file with metrics</a:t>
            </a: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u="none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Cleaned headers and converted values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317258" y="4191957"/>
            <a:ext cx="3364925" cy="907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2.CA</a:t>
            </a:r>
            <a:r>
              <a:rPr lang="en-US" sz="2799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TEGORIZE PROBLEMS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023908" y="5455351"/>
            <a:ext cx="3364925" cy="1851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Lab</a:t>
            </a:r>
            <a:r>
              <a:rPr lang="en-US" sz="2100" u="none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eled each problem as Easy, Medium, or Hard</a:t>
            </a: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u="none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Grouped for clearer analysis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605817" y="4191957"/>
            <a:ext cx="3364925" cy="907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3.CALCULA</a:t>
            </a:r>
            <a:r>
              <a:rPr lang="en-US" sz="2799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 SCORES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323762" y="5455110"/>
            <a:ext cx="3364925" cy="222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Computed Effic</a:t>
            </a:r>
            <a:r>
              <a:rPr lang="en-US" sz="2100" u="none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iency Score = Time × Max Memory</a:t>
            </a: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u="none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Applied to Human &amp; each LLM</a:t>
            </a: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en-US" sz="2100" u="none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3894375" y="4191957"/>
            <a:ext cx="3364925" cy="907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4.V</a:t>
            </a:r>
            <a:r>
              <a:rPr lang="en-US" sz="2799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ISUALIZE RESULTS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487400" y="5455110"/>
            <a:ext cx="3364925" cy="2966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Plotted Execution T</a:t>
            </a:r>
            <a:r>
              <a:rPr lang="en-US" sz="2100" u="none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ime, Max Memory, and Efficiency Score</a:t>
            </a: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u="none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Used color-coded difficulty backgrounds</a:t>
            </a: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u="none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Charts used log scale for better comparison</a:t>
            </a: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en-US" sz="2100" u="none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grpSp>
        <p:nvGrpSpPr>
          <p:cNvPr id="24" name="Group 24"/>
          <p:cNvGrpSpPr/>
          <p:nvPr/>
        </p:nvGrpSpPr>
        <p:grpSpPr>
          <a:xfrm>
            <a:off x="5641108" y="1028700"/>
            <a:ext cx="5994124" cy="1773322"/>
            <a:chOff x="0" y="0"/>
            <a:chExt cx="27474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5783292" y="1170884"/>
            <a:ext cx="5994124" cy="1773322"/>
            <a:chOff x="0" y="0"/>
            <a:chExt cx="27474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652882" y="1381961"/>
            <a:ext cx="6221322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37"/>
              </a:lnSpc>
            </a:pPr>
            <a:r>
              <a:rPr lang="en-US" sz="35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PERFORMANCE EVALUATION WORKFLOW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257800" y="1149600"/>
            <a:ext cx="6529290" cy="1841555"/>
            <a:chOff x="0" y="0"/>
            <a:chExt cx="2747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410200" y="1149600"/>
            <a:ext cx="6555566" cy="2091439"/>
            <a:chOff x="0" y="-47625"/>
            <a:chExt cx="2747400" cy="86042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202894" y="3283526"/>
            <a:ext cx="16209564" cy="6078586"/>
          </a:xfrm>
          <a:custGeom>
            <a:avLst/>
            <a:gdLst/>
            <a:ahLst/>
            <a:cxnLst/>
            <a:rect l="l" t="t" r="r" b="b"/>
            <a:pathLst>
              <a:path w="16209564" h="6078586">
                <a:moveTo>
                  <a:pt x="0" y="0"/>
                </a:moveTo>
                <a:lnTo>
                  <a:pt x="16209563" y="0"/>
                </a:lnTo>
                <a:lnTo>
                  <a:pt x="16209563" y="6078586"/>
                </a:lnTo>
                <a:lnTo>
                  <a:pt x="0" y="60785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5079124" y="1303512"/>
            <a:ext cx="6681690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57"/>
              </a:lnSpc>
            </a:pPr>
            <a:r>
              <a:rPr lang="en-US" sz="463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EXECUTION TIME COMPARISON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6021566" y="1325533"/>
            <a:ext cx="6689377" cy="1773322"/>
            <a:chOff x="0" y="0"/>
            <a:chExt cx="3066068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66068" cy="812800"/>
            </a:xfrm>
            <a:custGeom>
              <a:avLst/>
              <a:gdLst/>
              <a:ahLst/>
              <a:cxnLst/>
              <a:rect l="l" t="t" r="r" b="b"/>
              <a:pathLst>
                <a:path w="3066068" h="812800">
                  <a:moveTo>
                    <a:pt x="3066068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066068" y="624840"/>
                  </a:lnTo>
                  <a:lnTo>
                    <a:pt x="3066068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3066068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63750" y="1467717"/>
            <a:ext cx="6689377" cy="1773322"/>
            <a:chOff x="0" y="0"/>
            <a:chExt cx="3000898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000898" cy="812800"/>
            </a:xfrm>
            <a:custGeom>
              <a:avLst/>
              <a:gdLst/>
              <a:ahLst/>
              <a:cxnLst/>
              <a:rect l="l" t="t" r="r" b="b"/>
              <a:pathLst>
                <a:path w="3000898" h="812800">
                  <a:moveTo>
                    <a:pt x="3000898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000898" y="624840"/>
                  </a:lnTo>
                  <a:lnTo>
                    <a:pt x="3000898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000898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790615" y="3477100"/>
            <a:ext cx="16706769" cy="6265038"/>
          </a:xfrm>
          <a:custGeom>
            <a:avLst/>
            <a:gdLst/>
            <a:ahLst/>
            <a:cxnLst/>
            <a:rect l="l" t="t" r="r" b="b"/>
            <a:pathLst>
              <a:path w="16706769" h="6265038">
                <a:moveTo>
                  <a:pt x="0" y="0"/>
                </a:moveTo>
                <a:lnTo>
                  <a:pt x="16706770" y="0"/>
                </a:lnTo>
                <a:lnTo>
                  <a:pt x="16706770" y="6265038"/>
                </a:lnTo>
                <a:lnTo>
                  <a:pt x="0" y="6265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6163750" y="1467717"/>
            <a:ext cx="6221322" cy="131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7"/>
              </a:lnSpc>
            </a:pPr>
            <a:r>
              <a:rPr lang="en-US" sz="43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MAX MEMORY USAGE COMPARISON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6021566" y="1325533"/>
            <a:ext cx="5994124" cy="1773322"/>
            <a:chOff x="0" y="0"/>
            <a:chExt cx="2747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63750" y="1467717"/>
            <a:ext cx="5994124" cy="1773322"/>
            <a:chOff x="0" y="0"/>
            <a:chExt cx="27474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028700" y="3275637"/>
            <a:ext cx="16230600" cy="6086475"/>
          </a:xfrm>
          <a:custGeom>
            <a:avLst/>
            <a:gdLst/>
            <a:ahLst/>
            <a:cxnLst/>
            <a:rect l="l" t="t" r="r" b="b"/>
            <a:pathLst>
              <a:path w="16230600" h="6086475">
                <a:moveTo>
                  <a:pt x="0" y="0"/>
                </a:moveTo>
                <a:lnTo>
                  <a:pt x="16230600" y="0"/>
                </a:lnTo>
                <a:lnTo>
                  <a:pt x="16230600" y="6086475"/>
                </a:lnTo>
                <a:lnTo>
                  <a:pt x="0" y="6086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5936552" y="1406424"/>
            <a:ext cx="6221322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57"/>
              </a:lnSpc>
            </a:pPr>
            <a:r>
              <a:rPr lang="en-US" sz="44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EFFICIENCY SCORE </a:t>
            </a:r>
            <a:r>
              <a:rPr lang="en-US" sz="40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COMPARISON</a:t>
            </a:r>
            <a:endParaRPr lang="en-US" sz="4400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68311" y="6276012"/>
            <a:ext cx="3086100" cy="308610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56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✅ Code correctness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148112" y="3619920"/>
            <a:ext cx="14162607" cy="2196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 b="1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LLMs and SLMs are reshaping code generation in software development.</a:t>
            </a:r>
          </a:p>
          <a:p>
            <a:pPr algn="l">
              <a:lnSpc>
                <a:spcPts val="4381"/>
              </a:lnSpc>
            </a:pPr>
            <a:r>
              <a:rPr lang="en-US" sz="3129" b="1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Widely used in solving algorithmic problems like binary search.</a:t>
            </a:r>
          </a:p>
          <a:p>
            <a:pPr algn="l">
              <a:lnSpc>
                <a:spcPts val="4381"/>
              </a:lnSpc>
            </a:pPr>
            <a:r>
              <a:rPr lang="en-US" sz="3129" b="1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Most research focuses on correctness, but efficiency matters too.</a:t>
            </a:r>
          </a:p>
          <a:p>
            <a:pPr algn="l">
              <a:lnSpc>
                <a:spcPts val="4381"/>
              </a:lnSpc>
            </a:pPr>
            <a:r>
              <a:rPr lang="en-US" sz="3129" b="1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This study evaluates: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130126" y="2070379"/>
            <a:ext cx="6027748" cy="748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5533303" y="6276012"/>
            <a:ext cx="3086100" cy="3086100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56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⚡ Execution time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45163" y="6169332"/>
            <a:ext cx="3086100" cy="3086100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56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💾 Memory usage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4607933" y="6169332"/>
            <a:ext cx="3086100" cy="3086100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56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Human vs. LLM code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BCFCC-0DD5-4AC2-FAC9-B170911AA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6629038-EEF5-2700-47F6-4F425AD4D941}"/>
              </a:ext>
            </a:extLst>
          </p:cNvPr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84D134B-4089-E84D-F24B-5483CC752F74}"/>
              </a:ext>
            </a:extLst>
          </p:cNvPr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79A5F96-2F84-BCA0-5613-26DD7B243357}"/>
              </a:ext>
            </a:extLst>
          </p:cNvPr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03D189C-39F3-D85F-571F-1FB5681E3176}"/>
              </a:ext>
            </a:extLst>
          </p:cNvPr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80A3D5B1-28CB-B2BE-02CF-5016F551C2E3}"/>
              </a:ext>
            </a:extLst>
          </p:cNvPr>
          <p:cNvGrpSpPr/>
          <p:nvPr/>
        </p:nvGrpSpPr>
        <p:grpSpPr>
          <a:xfrm>
            <a:off x="6021566" y="433075"/>
            <a:ext cx="5994124" cy="1773322"/>
            <a:chOff x="0" y="0"/>
            <a:chExt cx="27474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0C3BAB9-85BD-DC0C-CF76-1C1B1411FF01}"/>
                </a:ext>
              </a:extLst>
            </p:cNvPr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9E3FE76B-F7D7-3D06-5D6F-AB9996DC11B7}"/>
                </a:ext>
              </a:extLst>
            </p:cNvPr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7B42869D-C986-E510-5874-84844444CEEE}"/>
              </a:ext>
            </a:extLst>
          </p:cNvPr>
          <p:cNvGrpSpPr/>
          <p:nvPr/>
        </p:nvGrpSpPr>
        <p:grpSpPr>
          <a:xfrm>
            <a:off x="6221482" y="620683"/>
            <a:ext cx="5994124" cy="1773322"/>
            <a:chOff x="0" y="0"/>
            <a:chExt cx="2747400" cy="8128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6727798-164E-1EEA-8F97-BE0476F27CE7}"/>
                </a:ext>
              </a:extLst>
            </p:cNvPr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A9427FD7-D997-E950-DA78-A56DC6E469BD}"/>
                </a:ext>
              </a:extLst>
            </p:cNvPr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F5A0FF5D-2465-AB87-0BAB-FFB618AA8F01}"/>
              </a:ext>
            </a:extLst>
          </p:cNvPr>
          <p:cNvSpPr txBox="1"/>
          <p:nvPr/>
        </p:nvSpPr>
        <p:spPr>
          <a:xfrm>
            <a:off x="6003173" y="792889"/>
            <a:ext cx="5994125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57"/>
              </a:lnSpc>
            </a:pPr>
            <a:r>
              <a:rPr lang="en-US" sz="40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⚠️PROBLEMS FACED</a:t>
            </a: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C112A572-CFF3-774E-9550-3D94D9C985DF}"/>
              </a:ext>
            </a:extLst>
          </p:cNvPr>
          <p:cNvSpPr txBox="1"/>
          <p:nvPr/>
        </p:nvSpPr>
        <p:spPr>
          <a:xfrm>
            <a:off x="2155740" y="4253080"/>
            <a:ext cx="12750371" cy="4664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🧪 Inconsistent Test Case Results</a:t>
            </a:r>
          </a:p>
          <a:p>
            <a:pPr>
              <a:lnSpc>
                <a:spcPts val="3300"/>
              </a:lnSpc>
            </a:pPr>
            <a:endParaRPr lang="en-US" sz="3000" b="1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457200" indent="-4572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During evaluation, some problems (e.g., LeetCode 1337 - The K Weakest Rows in a Matrix) showed discrepancies.</a:t>
            </a:r>
            <a:br>
              <a:rPr lang="en-US" sz="30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endParaRPr lang="en-US" sz="3000" b="1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457200" indent="-4572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canonical solution passed all test cases.</a:t>
            </a:r>
            <a:br>
              <a:rPr lang="en-US" sz="30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endParaRPr lang="en-US" sz="3000" b="1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457200" indent="-4572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But solutions generated by ChatGPT, Gemini, and Claude failed on edge cases or returned incorrect outputs.</a:t>
            </a:r>
            <a:br>
              <a:rPr lang="en-US" sz="30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br>
              <a:rPr lang="en-US" sz="30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r>
              <a:rPr lang="en-US" sz="30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➡️ We will walk through this in the 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476109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021566" y="1911278"/>
            <a:ext cx="6027748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7"/>
              </a:lnSpc>
            </a:pPr>
            <a:r>
              <a:rPr lang="en-US" sz="40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794490" y="3737573"/>
            <a:ext cx="7000610" cy="2878999"/>
            <a:chOff x="0" y="0"/>
            <a:chExt cx="5420212" cy="222906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420212" cy="2229061"/>
            </a:xfrm>
            <a:custGeom>
              <a:avLst/>
              <a:gdLst/>
              <a:ahLst/>
              <a:cxnLst/>
              <a:rect l="l" t="t" r="r" b="b"/>
              <a:pathLst>
                <a:path w="5420212" h="2229061">
                  <a:moveTo>
                    <a:pt x="5295752" y="2229060"/>
                  </a:moveTo>
                  <a:lnTo>
                    <a:pt x="124460" y="2229060"/>
                  </a:lnTo>
                  <a:cubicBezTo>
                    <a:pt x="55880" y="2229060"/>
                    <a:pt x="0" y="2173181"/>
                    <a:pt x="0" y="21046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95752" y="0"/>
                  </a:lnTo>
                  <a:cubicBezTo>
                    <a:pt x="5364332" y="0"/>
                    <a:pt x="5420212" y="55880"/>
                    <a:pt x="5420212" y="124460"/>
                  </a:cubicBezTo>
                  <a:lnTo>
                    <a:pt x="5420212" y="2104601"/>
                  </a:lnTo>
                  <a:cubicBezTo>
                    <a:pt x="5420212" y="2173181"/>
                    <a:pt x="5364332" y="2229061"/>
                    <a:pt x="5295752" y="2229061"/>
                  </a:cubicBezTo>
                  <a:close/>
                </a:path>
              </a:pathLst>
            </a:custGeom>
            <a:solidFill>
              <a:srgbClr val="9BDA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794490" y="7063198"/>
            <a:ext cx="7000610" cy="2859949"/>
            <a:chOff x="0" y="0"/>
            <a:chExt cx="5420212" cy="221431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420212" cy="2214311"/>
            </a:xfrm>
            <a:custGeom>
              <a:avLst/>
              <a:gdLst/>
              <a:ahLst/>
              <a:cxnLst/>
              <a:rect l="l" t="t" r="r" b="b"/>
              <a:pathLst>
                <a:path w="5420212" h="2214311">
                  <a:moveTo>
                    <a:pt x="5295752" y="2214311"/>
                  </a:moveTo>
                  <a:lnTo>
                    <a:pt x="124460" y="2214311"/>
                  </a:lnTo>
                  <a:cubicBezTo>
                    <a:pt x="55880" y="2214311"/>
                    <a:pt x="0" y="2158431"/>
                    <a:pt x="0" y="208985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95752" y="0"/>
                  </a:lnTo>
                  <a:cubicBezTo>
                    <a:pt x="5364332" y="0"/>
                    <a:pt x="5420212" y="55880"/>
                    <a:pt x="5420212" y="124460"/>
                  </a:cubicBezTo>
                  <a:lnTo>
                    <a:pt x="5420212" y="2089851"/>
                  </a:lnTo>
                  <a:cubicBezTo>
                    <a:pt x="5420212" y="2158431"/>
                    <a:pt x="5364332" y="2214311"/>
                    <a:pt x="5295752" y="2214311"/>
                  </a:cubicBezTo>
                  <a:close/>
                </a:path>
              </a:pathLst>
            </a:custGeom>
            <a:solidFill>
              <a:srgbClr val="9BDA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242156" y="3737573"/>
            <a:ext cx="7000610" cy="2878999"/>
            <a:chOff x="0" y="0"/>
            <a:chExt cx="5420212" cy="222906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420212" cy="2229061"/>
            </a:xfrm>
            <a:custGeom>
              <a:avLst/>
              <a:gdLst/>
              <a:ahLst/>
              <a:cxnLst/>
              <a:rect l="l" t="t" r="r" b="b"/>
              <a:pathLst>
                <a:path w="5420212" h="2229061">
                  <a:moveTo>
                    <a:pt x="5295752" y="2229060"/>
                  </a:moveTo>
                  <a:lnTo>
                    <a:pt x="124460" y="2229060"/>
                  </a:lnTo>
                  <a:cubicBezTo>
                    <a:pt x="55880" y="2229060"/>
                    <a:pt x="0" y="2173181"/>
                    <a:pt x="0" y="21046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95752" y="0"/>
                  </a:lnTo>
                  <a:cubicBezTo>
                    <a:pt x="5364332" y="0"/>
                    <a:pt x="5420212" y="55880"/>
                    <a:pt x="5420212" y="124460"/>
                  </a:cubicBezTo>
                  <a:lnTo>
                    <a:pt x="5420212" y="2104601"/>
                  </a:lnTo>
                  <a:cubicBezTo>
                    <a:pt x="5420212" y="2173181"/>
                    <a:pt x="5364332" y="2229061"/>
                    <a:pt x="5295752" y="2229061"/>
                  </a:cubicBezTo>
                  <a:close/>
                </a:path>
              </a:pathLst>
            </a:custGeom>
            <a:solidFill>
              <a:srgbClr val="9BDA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242156" y="7063198"/>
            <a:ext cx="7000610" cy="2859949"/>
            <a:chOff x="0" y="0"/>
            <a:chExt cx="5420212" cy="221431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420212" cy="2214311"/>
            </a:xfrm>
            <a:custGeom>
              <a:avLst/>
              <a:gdLst/>
              <a:ahLst/>
              <a:cxnLst/>
              <a:rect l="l" t="t" r="r" b="b"/>
              <a:pathLst>
                <a:path w="5420212" h="2214311">
                  <a:moveTo>
                    <a:pt x="5295752" y="2214311"/>
                  </a:moveTo>
                  <a:lnTo>
                    <a:pt x="124460" y="2214311"/>
                  </a:lnTo>
                  <a:cubicBezTo>
                    <a:pt x="55880" y="2214311"/>
                    <a:pt x="0" y="2158431"/>
                    <a:pt x="0" y="208985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95752" y="0"/>
                  </a:lnTo>
                  <a:cubicBezTo>
                    <a:pt x="5364332" y="0"/>
                    <a:pt x="5420212" y="55880"/>
                    <a:pt x="5420212" y="124460"/>
                  </a:cubicBezTo>
                  <a:lnTo>
                    <a:pt x="5420212" y="2089851"/>
                  </a:lnTo>
                  <a:cubicBezTo>
                    <a:pt x="5420212" y="2158431"/>
                    <a:pt x="5364332" y="2214311"/>
                    <a:pt x="5295752" y="2214311"/>
                  </a:cubicBezTo>
                  <a:close/>
                </a:path>
              </a:pathLst>
            </a:custGeom>
            <a:solidFill>
              <a:srgbClr val="9BDAE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337229" y="4338872"/>
            <a:ext cx="5915133" cy="1695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✅ GEMINI APPEA</a:t>
            </a:r>
            <a:r>
              <a:rPr lang="en-US" sz="30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RS TO BE THE MOST OPTIMIZED IN TERMS OF SPEED AND EFFICIENCY.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337229" y="7654973"/>
            <a:ext cx="5915133" cy="1695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🧠 HUMAN GENERATED SOLUT</a:t>
            </a:r>
            <a:r>
              <a:rPr lang="en-US" sz="30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IONS STILL HOLD UP WELL AND OCCASIONALLY OUTPERFORM AI MODELS.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784894" y="4548422"/>
            <a:ext cx="5915133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⚖️ CHATGPT </a:t>
            </a:r>
            <a:r>
              <a:rPr lang="en-US" sz="30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IS FAIRLY BALANCED BUT NOT ALWAYS THE FASTEST.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784894" y="7445423"/>
            <a:ext cx="5915133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🧾 CLAUDE OFFERS SOLID PERFO</a:t>
            </a:r>
            <a:r>
              <a:rPr lang="en-US" sz="30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RMANCE BUT MIGHT LAG SLIGHTLY BEHIND OTHERS IN MEMORY EFFICIENCY.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5334000" y="4625748"/>
            <a:ext cx="6987933" cy="14042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012"/>
              </a:lnSpc>
              <a:spcBef>
                <a:spcPct val="0"/>
              </a:spcBef>
            </a:pPr>
            <a:r>
              <a:rPr lang="en-US" sz="11500" b="1" u="none" strike="noStrike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❓ Q&amp;A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50F4B-A0F2-DE63-F02C-F5A2F4207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E26A356-0C59-21E6-F2EF-1A89FA39686D}"/>
              </a:ext>
            </a:extLst>
          </p:cNvPr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3847E65-9DCB-8303-359D-9FBDAADA5400}"/>
              </a:ext>
            </a:extLst>
          </p:cNvPr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5838B1B-3CEA-3BE2-F40A-77896823AAE3}"/>
              </a:ext>
            </a:extLst>
          </p:cNvPr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A7DC95B-F017-9A62-A97A-51A0246F36DF}"/>
              </a:ext>
            </a:extLst>
          </p:cNvPr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AD549BE-4FC0-C862-5FEC-7897A7F87375}"/>
              </a:ext>
            </a:extLst>
          </p:cNvPr>
          <p:cNvSpPr txBox="1"/>
          <p:nvPr/>
        </p:nvSpPr>
        <p:spPr>
          <a:xfrm>
            <a:off x="4751838" y="4153209"/>
            <a:ext cx="8784324" cy="1261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12"/>
              </a:lnSpc>
              <a:spcBef>
                <a:spcPct val="0"/>
              </a:spcBef>
            </a:pPr>
            <a:r>
              <a:rPr lang="en-US" sz="8344" b="1" u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FF307-8D49-D45E-C625-0120915BA9D8}"/>
              </a:ext>
            </a:extLst>
          </p:cNvPr>
          <p:cNvSpPr txBox="1"/>
          <p:nvPr/>
        </p:nvSpPr>
        <p:spPr>
          <a:xfrm>
            <a:off x="2286000" y="6896100"/>
            <a:ext cx="13215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League Spartan" panose="020B0604020202020204" charset="0"/>
              </a:rPr>
              <a:t>🔗 You can explore the complete project on my GitHub: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League Spartan" panose="020B0604020202020204" charset="0"/>
              </a:rPr>
              <a:t>GitHub Repository:</a:t>
            </a:r>
            <a:br>
              <a:rPr lang="en-US" dirty="0">
                <a:latin typeface="League Spartan" panose="020B0604020202020204" charset="0"/>
              </a:rPr>
            </a:br>
            <a:r>
              <a:rPr lang="en-US" u="sng" dirty="0">
                <a:latin typeface="League Spartan" panose="020B0604020202020204" charset="0"/>
              </a:rPr>
              <a:t>https://github.com/viseshb/Analyzing_Binary_Search_Problem_Solutions_Comparing_Human_vs_LLM_generated_Code_Using_EffiBench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eague Spartan" panose="020B0604020202020204" charset="0"/>
              </a:rPr>
              <a:t>Feel free to check out the code, leave feedback, or contribute!</a:t>
            </a:r>
          </a:p>
        </p:txBody>
      </p:sp>
    </p:spTree>
    <p:extLst>
      <p:ext uri="{BB962C8B-B14F-4D97-AF65-F5344CB8AC3E}">
        <p14:creationId xmlns:p14="http://schemas.microsoft.com/office/powerpoint/2010/main" val="276587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5B1A6-0CA7-7655-7BD6-DF31E4B8F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C703CB0-F800-AEC7-66D5-77A2E4E0638C}"/>
              </a:ext>
            </a:extLst>
          </p:cNvPr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AB82AF6-F0D1-DCA5-F719-F664357BA5FE}"/>
              </a:ext>
            </a:extLst>
          </p:cNvPr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D6D7D52F-3ADB-1FE9-6221-475EFAA95D88}"/>
              </a:ext>
            </a:extLst>
          </p:cNvPr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0F16D26-4FE6-021B-96FC-7AF3514DF21C}"/>
              </a:ext>
            </a:extLst>
          </p:cNvPr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0295BA8F-6047-43B3-9B13-CB5235D2D07E}"/>
              </a:ext>
            </a:extLst>
          </p:cNvPr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96D820-E1DF-3096-DB81-FF58CCA000D8}"/>
                </a:ext>
              </a:extLst>
            </p:cNvPr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91931932-1B18-E3BA-9F6A-BA792790A3C0}"/>
                </a:ext>
              </a:extLst>
            </p:cNvPr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CE4A9C55-36EB-ADBB-E810-07B2C025F05C}"/>
              </a:ext>
            </a:extLst>
          </p:cNvPr>
          <p:cNvGrpSpPr/>
          <p:nvPr/>
        </p:nvGrpSpPr>
        <p:grpSpPr>
          <a:xfrm>
            <a:off x="6163750" y="1622772"/>
            <a:ext cx="5994124" cy="1773322"/>
            <a:chOff x="0" y="0"/>
            <a:chExt cx="2747400" cy="8128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4B0A104-6CCB-2057-84F7-A995FBA6A64D}"/>
                </a:ext>
              </a:extLst>
            </p:cNvPr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B395F266-4C46-3A64-7438-1BF7FB152175}"/>
                </a:ext>
              </a:extLst>
            </p:cNvPr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>
            <a:extLst>
              <a:ext uri="{FF2B5EF4-FFF2-40B4-BE49-F238E27FC236}">
                <a16:creationId xmlns:a16="http://schemas.microsoft.com/office/drawing/2014/main" id="{FDBBAD42-C67D-4084-4882-F66288E92C95}"/>
              </a:ext>
            </a:extLst>
          </p:cNvPr>
          <p:cNvSpPr txBox="1"/>
          <p:nvPr/>
        </p:nvSpPr>
        <p:spPr>
          <a:xfrm>
            <a:off x="2148112" y="3619920"/>
            <a:ext cx="14162607" cy="6158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2400" b="1" dirty="0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Rise of LLMs in Programming</a:t>
            </a:r>
          </a:p>
          <a:p>
            <a:pPr marL="457200" indent="-457200" algn="l">
              <a:lnSpc>
                <a:spcPts val="4381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Large Language Models like ChatGPT, Gemini, and Claude are widely adopted for automated code generation, especially in competitive programming and educational platforms.</a:t>
            </a:r>
          </a:p>
          <a:p>
            <a:pPr algn="l">
              <a:lnSpc>
                <a:spcPts val="4381"/>
              </a:lnSpc>
            </a:pPr>
            <a:r>
              <a:rPr lang="en-US" sz="2400" b="1" dirty="0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Focus of Prior Work</a:t>
            </a:r>
          </a:p>
          <a:p>
            <a:pPr marL="457200" indent="-457200" algn="l">
              <a:lnSpc>
                <a:spcPts val="4381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Most studies evaluate code correctness and problem-solving ability of LLMs.</a:t>
            </a:r>
          </a:p>
          <a:p>
            <a:pPr marL="457200" indent="-457200" algn="l">
              <a:lnSpc>
                <a:spcPts val="4381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Few works assess execution efficiency, memory usage, and runtime stability.</a:t>
            </a:r>
          </a:p>
          <a:p>
            <a:pPr marL="457200" indent="-457200" algn="l">
              <a:lnSpc>
                <a:spcPts val="4381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Benchmarks such as  </a:t>
            </a:r>
            <a:r>
              <a:rPr lang="en-US" sz="2400" b="1" dirty="0" err="1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HumanEval</a:t>
            </a:r>
            <a:r>
              <a:rPr lang="en-US" sz="2400" b="1" dirty="0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 and MBPP have explored code quality, but limited emphasis on real-world benchmarking across problem difficulties.</a:t>
            </a:r>
          </a:p>
          <a:p>
            <a:pPr algn="l">
              <a:lnSpc>
                <a:spcPts val="4381"/>
              </a:lnSpc>
            </a:pPr>
            <a:r>
              <a:rPr lang="en-US" sz="2400" b="1" dirty="0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Gap in Research</a:t>
            </a:r>
          </a:p>
          <a:p>
            <a:pPr marL="457200" indent="-457200" algn="l">
              <a:lnSpc>
                <a:spcPts val="4381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Lack of standardized datasets comparing LLMs to human solutions across difficulty </a:t>
            </a:r>
            <a:r>
              <a:rPr lang="en-US" sz="2400" b="1" dirty="0" err="1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levels.Little</a:t>
            </a:r>
            <a:r>
              <a:rPr lang="en-US" sz="2400" b="1" dirty="0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 insight into how efficiency varies with problem complexity.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0BCA1CA9-B388-ADE4-C52A-F1C6D7823C03}"/>
              </a:ext>
            </a:extLst>
          </p:cNvPr>
          <p:cNvSpPr txBox="1"/>
          <p:nvPr/>
        </p:nvSpPr>
        <p:spPr>
          <a:xfrm>
            <a:off x="5987942" y="1808566"/>
            <a:ext cx="6027748" cy="705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36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📚 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310778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 descr="Memphis geometric shape"/>
          <p:cNvSpPr/>
          <p:nvPr/>
        </p:nvSpPr>
        <p:spPr>
          <a:xfrm flipH="1">
            <a:off x="8437164" y="8753804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697320" y="4323582"/>
            <a:ext cx="3388048" cy="4858516"/>
            <a:chOff x="0" y="0"/>
            <a:chExt cx="2623191" cy="338343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623191" cy="3383431"/>
            </a:xfrm>
            <a:custGeom>
              <a:avLst/>
              <a:gdLst/>
              <a:ahLst/>
              <a:cxnLst/>
              <a:rect l="l" t="t" r="r" b="b"/>
              <a:pathLst>
                <a:path w="2623191" h="338343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1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1" y="3383431"/>
                    <a:pt x="2498731" y="3383431"/>
                  </a:cubicBezTo>
                  <a:close/>
                </a:path>
              </a:pathLst>
            </a:custGeom>
            <a:solidFill>
              <a:srgbClr val="9BDA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532424" y="4323581"/>
            <a:ext cx="3388048" cy="4858517"/>
            <a:chOff x="0" y="0"/>
            <a:chExt cx="2623191" cy="338343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623191" cy="3383431"/>
            </a:xfrm>
            <a:custGeom>
              <a:avLst/>
              <a:gdLst/>
              <a:ahLst/>
              <a:cxnLst/>
              <a:rect l="l" t="t" r="r" b="b"/>
              <a:pathLst>
                <a:path w="2623191" h="338343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1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1" y="3383431"/>
                    <a:pt x="2498731" y="3383431"/>
                  </a:cubicBezTo>
                  <a:close/>
                </a:path>
              </a:pathLst>
            </a:custGeom>
            <a:solidFill>
              <a:srgbClr val="9BDA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819836" y="4383849"/>
            <a:ext cx="3388048" cy="4798250"/>
            <a:chOff x="0" y="0"/>
            <a:chExt cx="2623191" cy="33834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623191" cy="3383431"/>
            </a:xfrm>
            <a:custGeom>
              <a:avLst/>
              <a:gdLst/>
              <a:ahLst/>
              <a:cxnLst/>
              <a:rect l="l" t="t" r="r" b="b"/>
              <a:pathLst>
                <a:path w="2623191" h="338343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1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1" y="3383431"/>
                    <a:pt x="2498731" y="3383431"/>
                  </a:cubicBezTo>
                  <a:close/>
                </a:path>
              </a:pathLst>
            </a:custGeom>
            <a:solidFill>
              <a:srgbClr val="9BDA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139770" y="4440306"/>
            <a:ext cx="3388048" cy="4741793"/>
            <a:chOff x="0" y="0"/>
            <a:chExt cx="2623191" cy="338343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623191" cy="3383431"/>
            </a:xfrm>
            <a:custGeom>
              <a:avLst/>
              <a:gdLst/>
              <a:ahLst/>
              <a:cxnLst/>
              <a:rect l="l" t="t" r="r" b="b"/>
              <a:pathLst>
                <a:path w="2623191" h="338343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1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1" y="3383431"/>
                    <a:pt x="2498731" y="3383431"/>
                  </a:cubicBezTo>
                  <a:close/>
                </a:path>
              </a:pathLst>
            </a:custGeom>
            <a:solidFill>
              <a:srgbClr val="9BDAE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229951" y="4402207"/>
            <a:ext cx="2369023" cy="43360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9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✅ Definition</a:t>
            </a:r>
          </a:p>
          <a:p>
            <a:pPr marL="0" lvl="0" indent="0" algn="ctr">
              <a:lnSpc>
                <a:spcPts val="3817"/>
              </a:lnSpc>
              <a:spcBef>
                <a:spcPct val="0"/>
              </a:spcBef>
            </a:pPr>
            <a:r>
              <a:rPr lang="en-US" sz="29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An algorithm to efficiently search for an element in a sorted list by repeatedly halving the search space.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883559" y="4295007"/>
            <a:ext cx="2722810" cy="43985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86"/>
              </a:lnSpc>
            </a:pPr>
            <a:r>
              <a:rPr lang="en-US" sz="268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🔁Working Principle</a:t>
            </a:r>
          </a:p>
          <a:p>
            <a:pPr algn="ctr">
              <a:lnSpc>
                <a:spcPts val="3486"/>
              </a:lnSpc>
            </a:pPr>
            <a:r>
              <a:rPr lang="en-US" sz="268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Check the middle element.</a:t>
            </a:r>
          </a:p>
          <a:p>
            <a:pPr algn="ctr">
              <a:lnSpc>
                <a:spcPts val="3486"/>
              </a:lnSpc>
            </a:pPr>
            <a:r>
              <a:rPr lang="en-US" sz="268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If target == middle: return index.</a:t>
            </a:r>
          </a:p>
          <a:p>
            <a:pPr algn="ctr">
              <a:lnSpc>
                <a:spcPts val="3486"/>
              </a:lnSpc>
            </a:pPr>
            <a:r>
              <a:rPr lang="en-US" sz="268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If target &lt; middle: search left half.</a:t>
            </a:r>
          </a:p>
          <a:p>
            <a:pPr marL="0" lvl="0" indent="0" algn="ctr">
              <a:lnSpc>
                <a:spcPts val="3486"/>
              </a:lnSpc>
              <a:spcBef>
                <a:spcPct val="0"/>
              </a:spcBef>
            </a:pPr>
            <a:r>
              <a:rPr lang="en-US" sz="268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If target &gt; middle: search right half.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061660" y="4627949"/>
            <a:ext cx="2904400" cy="385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⏱️ Time Complexity</a:t>
            </a:r>
          </a:p>
          <a:p>
            <a:pPr marL="561345" lvl="1" indent="-280673" algn="ctr">
              <a:lnSpc>
                <a:spcPts val="338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Best Case: O(1)</a:t>
            </a:r>
          </a:p>
          <a:p>
            <a:pPr marL="561345" lvl="1" indent="-280673" algn="ctr">
              <a:lnSpc>
                <a:spcPts val="338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Average/Worst Case: O(log n)</a:t>
            </a:r>
          </a:p>
          <a:p>
            <a:pPr algn="ctr">
              <a:lnSpc>
                <a:spcPts val="3380"/>
              </a:lnSpc>
            </a:pPr>
            <a:r>
              <a:rPr lang="en-US" sz="26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📊 Space Complexity</a:t>
            </a:r>
          </a:p>
          <a:p>
            <a:pPr marL="561345" lvl="1" indent="-280673" algn="ctr">
              <a:lnSpc>
                <a:spcPts val="338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Iterative: O(1)</a:t>
            </a:r>
          </a:p>
          <a:p>
            <a:pPr marL="561345" lvl="1" indent="-280673" algn="ctr">
              <a:lnSpc>
                <a:spcPts val="338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Recursive: O(log n) (due to call stack)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130126" y="2070379"/>
            <a:ext cx="6027748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57"/>
              </a:lnSpc>
            </a:pPr>
            <a:r>
              <a:rPr lang="en-US" sz="36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BINARY SEARCH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381594" y="5121419"/>
            <a:ext cx="2904400" cy="1949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770"/>
              </a:lnSpc>
              <a:spcBef>
                <a:spcPct val="0"/>
              </a:spcBef>
            </a:pPr>
            <a:r>
              <a:rPr lang="en-US" sz="29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📝 Requirements</a:t>
            </a:r>
          </a:p>
          <a:p>
            <a:pPr marL="0" lvl="0" indent="0" algn="ctr">
              <a:lnSpc>
                <a:spcPts val="3770"/>
              </a:lnSpc>
              <a:spcBef>
                <a:spcPct val="0"/>
              </a:spcBef>
            </a:pPr>
            <a:r>
              <a:rPr lang="en-US" sz="2900" u="none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input must be sorted (ascending or descending).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3082137" y="-495020"/>
            <a:ext cx="9287959" cy="8409825"/>
          </a:xfrm>
          <a:custGeom>
            <a:avLst/>
            <a:gdLst/>
            <a:ahLst/>
            <a:cxnLst/>
            <a:rect l="l" t="t" r="r" b="b"/>
            <a:pathLst>
              <a:path w="9287959" h="8409825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4607933" y="804978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8303269" y="8738243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028700" y="1028700"/>
            <a:ext cx="9367844" cy="1773322"/>
            <a:chOff x="0" y="0"/>
            <a:chExt cx="429374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93740" cy="812800"/>
            </a:xfrm>
            <a:custGeom>
              <a:avLst/>
              <a:gdLst/>
              <a:ahLst/>
              <a:cxnLst/>
              <a:rect l="l" t="t" r="r" b="b"/>
              <a:pathLst>
                <a:path w="4293740" h="812800">
                  <a:moveTo>
                    <a:pt x="429374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293740" y="624840"/>
                  </a:lnTo>
                  <a:lnTo>
                    <a:pt x="429374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29374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70884" y="1028700"/>
            <a:ext cx="9225660" cy="1915506"/>
            <a:chOff x="0" y="0"/>
            <a:chExt cx="4228571" cy="87797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28571" cy="877970"/>
            </a:xfrm>
            <a:custGeom>
              <a:avLst/>
              <a:gdLst/>
              <a:ahLst/>
              <a:cxnLst/>
              <a:rect l="l" t="t" r="r" b="b"/>
              <a:pathLst>
                <a:path w="4228571" h="877970">
                  <a:moveTo>
                    <a:pt x="4228571" y="0"/>
                  </a:moveTo>
                  <a:lnTo>
                    <a:pt x="0" y="0"/>
                  </a:lnTo>
                  <a:lnTo>
                    <a:pt x="0" y="690010"/>
                  </a:lnTo>
                  <a:lnTo>
                    <a:pt x="157480" y="690010"/>
                  </a:lnTo>
                  <a:lnTo>
                    <a:pt x="157480" y="877970"/>
                  </a:lnTo>
                  <a:lnTo>
                    <a:pt x="463550" y="690010"/>
                  </a:lnTo>
                  <a:lnTo>
                    <a:pt x="4228571" y="690010"/>
                  </a:lnTo>
                  <a:lnTo>
                    <a:pt x="4228571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4228571" cy="7350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137260" y="1550587"/>
            <a:ext cx="9259284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7"/>
              </a:lnSpc>
            </a:pPr>
            <a:r>
              <a:rPr lang="en-US" sz="373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BINARY SEARCH ALGORITHM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70884" y="3306156"/>
            <a:ext cx="8368043" cy="6283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7821" lvl="1" algn="l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🛠️ How It Works:</a:t>
            </a:r>
          </a:p>
          <a:p>
            <a:pPr marL="755641" lvl="1" indent="-377820" algn="l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Start with the entire sorted array. Find the middle element.</a:t>
            </a:r>
          </a:p>
          <a:p>
            <a:pPr marL="755641" lvl="1" indent="-377820" algn="l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Compare the middle element with the target:</a:t>
            </a:r>
          </a:p>
          <a:p>
            <a:pPr marL="835021" lvl="1" indent="-457200" algn="l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49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If equal ➝ target is found ✅</a:t>
            </a:r>
          </a:p>
          <a:p>
            <a:pPr marL="835021" lvl="1" indent="-457200" algn="l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49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If target &lt; middle ➝ search in left half</a:t>
            </a:r>
          </a:p>
          <a:p>
            <a:pPr marL="835021" lvl="1" indent="-457200" algn="l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49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If target &gt; middle ➝ search in right  half</a:t>
            </a:r>
          </a:p>
          <a:p>
            <a:pPr marL="377821" lvl="1" algn="l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Repeat the process until the element is found or the interval is empty.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48137A-DCB3-96C2-AAC2-918AD944E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6691" y="1409700"/>
            <a:ext cx="6978612" cy="81802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EECF3-5A55-D189-3B1C-9E0DAE372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1F0A533-A645-D0FE-110F-B4509645358D}"/>
              </a:ext>
            </a:extLst>
          </p:cNvPr>
          <p:cNvSpPr/>
          <p:nvPr/>
        </p:nvSpPr>
        <p:spPr>
          <a:xfrm flipH="1" flipV="1">
            <a:off x="13082137" y="-495020"/>
            <a:ext cx="9287959" cy="8409825"/>
          </a:xfrm>
          <a:custGeom>
            <a:avLst/>
            <a:gdLst/>
            <a:ahLst/>
            <a:cxnLst/>
            <a:rect l="l" t="t" r="r" b="b"/>
            <a:pathLst>
              <a:path w="9287959" h="8409825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B128E127-6D80-15C6-B6CE-CAC91D2B3090}"/>
              </a:ext>
            </a:extLst>
          </p:cNvPr>
          <p:cNvSpPr/>
          <p:nvPr/>
        </p:nvSpPr>
        <p:spPr>
          <a:xfrm>
            <a:off x="14607933" y="804978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F4A8F62-8198-A7FF-ED8B-5F3F13E2C9E5}"/>
              </a:ext>
            </a:extLst>
          </p:cNvPr>
          <p:cNvSpPr/>
          <p:nvPr/>
        </p:nvSpPr>
        <p:spPr>
          <a:xfrm flipH="1">
            <a:off x="8303269" y="8738243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AEDC0DCD-8598-3EC0-2D41-CBD9D12FA9E7}"/>
              </a:ext>
            </a:extLst>
          </p:cNvPr>
          <p:cNvGrpSpPr/>
          <p:nvPr/>
        </p:nvGrpSpPr>
        <p:grpSpPr>
          <a:xfrm>
            <a:off x="1028700" y="1028700"/>
            <a:ext cx="9367844" cy="1773322"/>
            <a:chOff x="0" y="0"/>
            <a:chExt cx="429374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8F650A3-20FF-C932-0F1F-2E1A1EEAA052}"/>
                </a:ext>
              </a:extLst>
            </p:cNvPr>
            <p:cNvSpPr/>
            <p:nvPr/>
          </p:nvSpPr>
          <p:spPr>
            <a:xfrm>
              <a:off x="0" y="0"/>
              <a:ext cx="4293740" cy="812800"/>
            </a:xfrm>
            <a:custGeom>
              <a:avLst/>
              <a:gdLst/>
              <a:ahLst/>
              <a:cxnLst/>
              <a:rect l="l" t="t" r="r" b="b"/>
              <a:pathLst>
                <a:path w="4293740" h="812800">
                  <a:moveTo>
                    <a:pt x="429374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293740" y="624840"/>
                  </a:lnTo>
                  <a:lnTo>
                    <a:pt x="429374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5D6D6310-81AE-8721-6A97-A5713B9C0940}"/>
                </a:ext>
              </a:extLst>
            </p:cNvPr>
            <p:cNvSpPr txBox="1"/>
            <p:nvPr/>
          </p:nvSpPr>
          <p:spPr>
            <a:xfrm>
              <a:off x="0" y="-47625"/>
              <a:ext cx="429374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F315733C-1D88-719B-8EC3-3DF61FF06DF1}"/>
              </a:ext>
            </a:extLst>
          </p:cNvPr>
          <p:cNvGrpSpPr/>
          <p:nvPr/>
        </p:nvGrpSpPr>
        <p:grpSpPr>
          <a:xfrm>
            <a:off x="1170884" y="1028700"/>
            <a:ext cx="9225660" cy="1915506"/>
            <a:chOff x="0" y="0"/>
            <a:chExt cx="4228571" cy="87797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47C8846-B5E0-DFE6-3DD6-3A97537F4340}"/>
                </a:ext>
              </a:extLst>
            </p:cNvPr>
            <p:cNvSpPr/>
            <p:nvPr/>
          </p:nvSpPr>
          <p:spPr>
            <a:xfrm>
              <a:off x="0" y="0"/>
              <a:ext cx="4228571" cy="877970"/>
            </a:xfrm>
            <a:custGeom>
              <a:avLst/>
              <a:gdLst/>
              <a:ahLst/>
              <a:cxnLst/>
              <a:rect l="l" t="t" r="r" b="b"/>
              <a:pathLst>
                <a:path w="4228571" h="877970">
                  <a:moveTo>
                    <a:pt x="4228571" y="0"/>
                  </a:moveTo>
                  <a:lnTo>
                    <a:pt x="0" y="0"/>
                  </a:lnTo>
                  <a:lnTo>
                    <a:pt x="0" y="690010"/>
                  </a:lnTo>
                  <a:lnTo>
                    <a:pt x="157480" y="690010"/>
                  </a:lnTo>
                  <a:lnTo>
                    <a:pt x="157480" y="877970"/>
                  </a:lnTo>
                  <a:lnTo>
                    <a:pt x="463550" y="690010"/>
                  </a:lnTo>
                  <a:lnTo>
                    <a:pt x="4228571" y="690010"/>
                  </a:lnTo>
                  <a:lnTo>
                    <a:pt x="4228571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9C5625A-F410-0989-A50C-EC14C35CCE04}"/>
                </a:ext>
              </a:extLst>
            </p:cNvPr>
            <p:cNvSpPr txBox="1"/>
            <p:nvPr/>
          </p:nvSpPr>
          <p:spPr>
            <a:xfrm>
              <a:off x="0" y="-47625"/>
              <a:ext cx="4228571" cy="7350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42E5A718-08C3-D340-A13A-F75710D17142}"/>
              </a:ext>
            </a:extLst>
          </p:cNvPr>
          <p:cNvSpPr/>
          <p:nvPr/>
        </p:nvSpPr>
        <p:spPr>
          <a:xfrm>
            <a:off x="10609772" y="3372831"/>
            <a:ext cx="6346053" cy="4676957"/>
          </a:xfrm>
          <a:custGeom>
            <a:avLst/>
            <a:gdLst/>
            <a:ahLst/>
            <a:cxnLst/>
            <a:rect l="l" t="t" r="r" b="b"/>
            <a:pathLst>
              <a:path w="6346053" h="4676957">
                <a:moveTo>
                  <a:pt x="0" y="0"/>
                </a:moveTo>
                <a:lnTo>
                  <a:pt x="6346053" y="0"/>
                </a:lnTo>
                <a:lnTo>
                  <a:pt x="6346053" y="4676956"/>
                </a:lnTo>
                <a:lnTo>
                  <a:pt x="0" y="4676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76" r="-9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5D548B32-2C33-3FDD-016F-B4DDCA6B9595}"/>
              </a:ext>
            </a:extLst>
          </p:cNvPr>
          <p:cNvSpPr txBox="1"/>
          <p:nvPr/>
        </p:nvSpPr>
        <p:spPr>
          <a:xfrm>
            <a:off x="1137260" y="1550587"/>
            <a:ext cx="9259284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7"/>
              </a:lnSpc>
            </a:pPr>
            <a:r>
              <a:rPr lang="en-US" sz="37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BACKGROUND-BINARY SEARCH 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A29215C8-131D-8F9C-B500-676BE9ADB3F7}"/>
              </a:ext>
            </a:extLst>
          </p:cNvPr>
          <p:cNvSpPr txBox="1"/>
          <p:nvPr/>
        </p:nvSpPr>
        <p:spPr>
          <a:xfrm>
            <a:off x="1170884" y="3306156"/>
            <a:ext cx="8368043" cy="5549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1" lvl="1" indent="-377820" algn="l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Efficient O(log n) search for sorted data</a:t>
            </a:r>
          </a:p>
          <a:p>
            <a:pPr marL="755641" lvl="1" indent="-377820" algn="l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Used in software systems, APIs, databases, and low-level system design </a:t>
            </a:r>
          </a:p>
          <a:p>
            <a:pPr marL="755641" lvl="1" indent="-377820" algn="l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Popular on LeetCode: rotated arrays, bounds, peaks</a:t>
            </a:r>
          </a:p>
          <a:p>
            <a:pPr marL="755641" lvl="1" indent="-377820" algn="l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Great for benchmarking: simple to learn, Ideal for comparing algorithmic correctness and performance optimization across implementations.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3E1CAE62-A6B3-7B8B-8760-AEEE39C06C30}"/>
              </a:ext>
            </a:extLst>
          </p:cNvPr>
          <p:cNvSpPr txBox="1"/>
          <p:nvPr/>
        </p:nvSpPr>
        <p:spPr>
          <a:xfrm>
            <a:off x="9823248" y="8292473"/>
            <a:ext cx="6927645" cy="9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b="1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Time complexity graph for Linear Search (blue) and Binary Search (red)</a:t>
            </a:r>
          </a:p>
        </p:txBody>
      </p:sp>
    </p:spTree>
    <p:extLst>
      <p:ext uri="{BB962C8B-B14F-4D97-AF65-F5344CB8AC3E}">
        <p14:creationId xmlns:p14="http://schemas.microsoft.com/office/powerpoint/2010/main" val="163394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169332" y="3990700"/>
            <a:ext cx="13698591" cy="5206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1360" lvl="1" indent="-445680" algn="l">
              <a:lnSpc>
                <a:spcPts val="5780"/>
              </a:lnSpc>
              <a:buFont typeface="Arial"/>
              <a:buChar char="•"/>
            </a:pPr>
            <a:r>
              <a:rPr lang="en-US" sz="4128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EffiBench Dataset: 1,000 algorithmic problems from LeetCode.</a:t>
            </a:r>
          </a:p>
          <a:p>
            <a:pPr marL="891360" lvl="1" indent="-445680" algn="l">
              <a:lnSpc>
                <a:spcPts val="5780"/>
              </a:lnSpc>
              <a:buFont typeface="Arial"/>
              <a:buChar char="•"/>
            </a:pPr>
            <a:r>
              <a:rPr lang="en-US" sz="4128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Ground Truth: Includes human-written solutions.</a:t>
            </a:r>
          </a:p>
          <a:p>
            <a:pPr marL="891360" lvl="1" indent="-445680" algn="l">
              <a:lnSpc>
                <a:spcPts val="5780"/>
              </a:lnSpc>
              <a:buFont typeface="Arial"/>
              <a:buChar char="•"/>
            </a:pPr>
            <a:r>
              <a:rPr lang="en-US" sz="4128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Benchmarking Criteria:</a:t>
            </a:r>
          </a:p>
          <a:p>
            <a:pPr marL="891360" lvl="1" indent="-445680" algn="l">
              <a:lnSpc>
                <a:spcPts val="5780"/>
              </a:lnSpc>
              <a:buFont typeface="Arial"/>
              <a:buChar char="•"/>
            </a:pPr>
            <a:r>
              <a:rPr lang="en-US" sz="4128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Execution Time       </a:t>
            </a:r>
          </a:p>
          <a:p>
            <a:pPr marL="891360" lvl="1" indent="-445680" algn="l">
              <a:lnSpc>
                <a:spcPts val="5780"/>
              </a:lnSpc>
              <a:buFont typeface="Arial"/>
              <a:buChar char="•"/>
            </a:pPr>
            <a:r>
              <a:rPr lang="en-US" sz="4128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Memory (Average &amp; Peak)</a:t>
            </a:r>
          </a:p>
          <a:p>
            <a:pPr marL="891360" lvl="1" indent="-445680" algn="l">
              <a:lnSpc>
                <a:spcPts val="5780"/>
              </a:lnSpc>
              <a:buFont typeface="Arial"/>
              <a:buChar char="•"/>
            </a:pPr>
            <a:r>
              <a:rPr lang="en-US" sz="4128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Code Correctness</a:t>
            </a:r>
          </a:p>
        </p:txBody>
      </p:sp>
      <p:sp>
        <p:nvSpPr>
          <p:cNvPr id="13" name="Freeform 13"/>
          <p:cNvSpPr/>
          <p:nvPr/>
        </p:nvSpPr>
        <p:spPr>
          <a:xfrm>
            <a:off x="6553200" y="6972300"/>
            <a:ext cx="667848" cy="692300"/>
          </a:xfrm>
          <a:custGeom>
            <a:avLst/>
            <a:gdLst/>
            <a:ahLst/>
            <a:cxnLst/>
            <a:rect l="l" t="t" r="r" b="b"/>
            <a:pathLst>
              <a:path w="1070623" h="1070623">
                <a:moveTo>
                  <a:pt x="0" y="0"/>
                </a:moveTo>
                <a:lnTo>
                  <a:pt x="1070623" y="0"/>
                </a:lnTo>
                <a:lnTo>
                  <a:pt x="1070623" y="1070623"/>
                </a:lnTo>
                <a:lnTo>
                  <a:pt x="0" y="10706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4" name="TextBox 14"/>
          <p:cNvSpPr txBox="1"/>
          <p:nvPr/>
        </p:nvSpPr>
        <p:spPr>
          <a:xfrm>
            <a:off x="6130126" y="2070379"/>
            <a:ext cx="6027748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57"/>
              </a:lnSpc>
            </a:pPr>
            <a:r>
              <a:rPr lang="en-US" sz="363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EFFIBENCH OVERVIEW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929818" y="421673"/>
            <a:ext cx="5994124" cy="1773322"/>
            <a:chOff x="0" y="0"/>
            <a:chExt cx="2747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46938" y="590924"/>
            <a:ext cx="5994124" cy="1773322"/>
            <a:chOff x="0" y="0"/>
            <a:chExt cx="27474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004754" y="756639"/>
            <a:ext cx="6027748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37"/>
              </a:lnSpc>
            </a:pPr>
            <a:r>
              <a:rPr lang="en-US" sz="353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OUR BINARY SEARCH PROBLEM SELECTION</a:t>
            </a: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B91923FE-7277-B7E7-FA19-A498F4CB8897}"/>
              </a:ext>
            </a:extLst>
          </p:cNvPr>
          <p:cNvGrpSpPr/>
          <p:nvPr/>
        </p:nvGrpSpPr>
        <p:grpSpPr>
          <a:xfrm>
            <a:off x="2088661" y="5143500"/>
            <a:ext cx="4753255" cy="4790108"/>
            <a:chOff x="0" y="0"/>
            <a:chExt cx="812800" cy="812800"/>
          </a:xfrm>
        </p:grpSpPr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60463B2-66A9-E1C7-1670-19E3DDA6052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56C3D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4">
              <a:extLst>
                <a:ext uri="{FF2B5EF4-FFF2-40B4-BE49-F238E27FC236}">
                  <a16:creationId xmlns:a16="http://schemas.microsoft.com/office/drawing/2014/main" id="{85FB46E2-14AF-E123-530A-E203E0FEBDC4}"/>
                </a:ext>
              </a:extLst>
            </p:cNvPr>
            <p:cNvSpPr txBox="1"/>
            <p:nvPr/>
          </p:nvSpPr>
          <p:spPr>
            <a:xfrm>
              <a:off x="152847" y="150421"/>
              <a:ext cx="468839" cy="5453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39"/>
                </a:lnSpc>
                <a:spcBef>
                  <a:spcPct val="0"/>
                </a:spcBef>
              </a:pPr>
              <a:r>
                <a:rPr lang="en-US" dirty="0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🎯 Evaluation Goals</a:t>
              </a:r>
            </a:p>
            <a:p>
              <a:pPr algn="ctr">
                <a:lnSpc>
                  <a:spcPts val="4339"/>
                </a:lnSpc>
                <a:spcBef>
                  <a:spcPct val="0"/>
                </a:spcBef>
              </a:pPr>
              <a:r>
                <a:rPr lang="en-US" dirty="0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✔️ Measure Correctness</a:t>
              </a:r>
            </a:p>
            <a:p>
              <a:pPr algn="ctr">
                <a:lnSpc>
                  <a:spcPts val="4339"/>
                </a:lnSpc>
                <a:spcBef>
                  <a:spcPct val="0"/>
                </a:spcBef>
              </a:pPr>
              <a:r>
                <a:rPr lang="en-US" dirty="0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 ✔️ Measure Efficiency</a:t>
              </a:r>
            </a:p>
            <a:p>
              <a:pPr algn="ctr">
                <a:lnSpc>
                  <a:spcPts val="4199"/>
                </a:lnSpc>
              </a:pPr>
              <a:endParaRPr lang="en-US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endParaRPr>
            </a:p>
          </p:txBody>
        </p:sp>
      </p:grpSp>
      <p:sp>
        <p:nvSpPr>
          <p:cNvPr id="21" name="Freeform 13">
            <a:extLst>
              <a:ext uri="{FF2B5EF4-FFF2-40B4-BE49-F238E27FC236}">
                <a16:creationId xmlns:a16="http://schemas.microsoft.com/office/drawing/2014/main" id="{CED5725E-5860-2700-9865-378228BE7974}"/>
              </a:ext>
            </a:extLst>
          </p:cNvPr>
          <p:cNvSpPr/>
          <p:nvPr/>
        </p:nvSpPr>
        <p:spPr>
          <a:xfrm>
            <a:off x="6767372" y="2389164"/>
            <a:ext cx="4753255" cy="521397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lnTo>
                  <a:pt x="812800" y="406400"/>
                </a:lnTo>
                <a:lnTo>
                  <a:pt x="406400" y="812800"/>
                </a:lnTo>
                <a:lnTo>
                  <a:pt x="0" y="406400"/>
                </a:lnTo>
                <a:lnTo>
                  <a:pt x="406400" y="0"/>
                </a:lnTo>
                <a:close/>
              </a:path>
            </a:pathLst>
          </a:custGeom>
          <a:solidFill>
            <a:srgbClr val="56C3D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34963A02-5214-64C0-9553-59D24B3F4F83}"/>
              </a:ext>
            </a:extLst>
          </p:cNvPr>
          <p:cNvSpPr/>
          <p:nvPr/>
        </p:nvSpPr>
        <p:spPr>
          <a:xfrm>
            <a:off x="11304115" y="5269862"/>
            <a:ext cx="4753255" cy="479010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lnTo>
                  <a:pt x="812800" y="406400"/>
                </a:lnTo>
                <a:lnTo>
                  <a:pt x="406400" y="812800"/>
                </a:lnTo>
                <a:lnTo>
                  <a:pt x="0" y="406400"/>
                </a:lnTo>
                <a:lnTo>
                  <a:pt x="406400" y="0"/>
                </a:lnTo>
                <a:close/>
              </a:path>
            </a:pathLst>
          </a:custGeom>
          <a:solidFill>
            <a:srgbClr val="56C3D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0DF966-367E-7581-8A89-0F53BAA9EB5E}"/>
              </a:ext>
            </a:extLst>
          </p:cNvPr>
          <p:cNvSpPr txBox="1"/>
          <p:nvPr/>
        </p:nvSpPr>
        <p:spPr>
          <a:xfrm>
            <a:off x="8084458" y="3564862"/>
            <a:ext cx="1903610" cy="3157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3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G Jory"/>
                <a:ea typeface="DG Jory"/>
                <a:cs typeface="DG Jory"/>
                <a:sym typeface="DG Jory"/>
              </a:rPr>
              <a:t>✅ Total of 30 Problems</a:t>
            </a:r>
          </a:p>
          <a:p>
            <a:pPr marL="0" marR="0" lvl="0" indent="0" algn="ctr" defTabSz="914400" rtl="0" eaLnBrk="1" fontAlgn="auto" latinLnBrk="0" hangingPunct="1">
              <a:lnSpc>
                <a:spcPts val="43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G Jory"/>
                <a:ea typeface="DG Jory"/>
                <a:cs typeface="DG Jory"/>
                <a:sym typeface="DG Jory"/>
              </a:rPr>
              <a:t>🔹 10 Easy</a:t>
            </a:r>
          </a:p>
          <a:p>
            <a:pPr marL="0" marR="0" lvl="0" indent="0" algn="ctr" defTabSz="914400" rtl="0" eaLnBrk="1" fontAlgn="auto" latinLnBrk="0" hangingPunct="1">
              <a:lnSpc>
                <a:spcPts val="43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G Jory"/>
                <a:ea typeface="DG Jory"/>
                <a:cs typeface="DG Jory"/>
                <a:sym typeface="DG Jory"/>
              </a:rPr>
              <a:t>🔸 10 Medium</a:t>
            </a:r>
          </a:p>
          <a:p>
            <a:pPr marL="0" marR="0" lvl="0" indent="0" algn="ctr" defTabSz="914400" rtl="0" eaLnBrk="1" fontAlgn="auto" latinLnBrk="0" hangingPunct="1">
              <a:lnSpc>
                <a:spcPts val="43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G Jory"/>
                <a:ea typeface="DG Jory"/>
                <a:cs typeface="DG Jory"/>
                <a:sym typeface="DG Jory"/>
              </a:rPr>
              <a:t>🔺 10 Hard</a:t>
            </a:r>
          </a:p>
          <a:p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DE94C2-7DCE-C6E4-8701-24DD39055C9A}"/>
              </a:ext>
            </a:extLst>
          </p:cNvPr>
          <p:cNvSpPr txBox="1"/>
          <p:nvPr/>
        </p:nvSpPr>
        <p:spPr>
          <a:xfrm>
            <a:off x="12563718" y="5723038"/>
            <a:ext cx="2103615" cy="388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G Jory"/>
                <a:ea typeface="DG Jory"/>
                <a:cs typeface="DG Jory"/>
                <a:sym typeface="DG Jory"/>
              </a:rPr>
              <a:t>🧪 Tested Across Solutions By</a:t>
            </a:r>
          </a:p>
          <a:p>
            <a:pPr marL="0" marR="0" lvl="0" indent="0" algn="ctr" defTabSz="914400" rtl="0" eaLnBrk="1" fontAlgn="auto" latinLnBrk="0" hangingPunct="1">
              <a:lnSpc>
                <a:spcPts val="43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G Jory"/>
                <a:ea typeface="DG Jory"/>
                <a:cs typeface="DG Jory"/>
                <a:sym typeface="DG Jory"/>
              </a:rPr>
              <a:t>👨‍💻 Human Programmers</a:t>
            </a:r>
          </a:p>
          <a:p>
            <a:pPr marL="0" marR="0" lvl="0" indent="0" algn="ctr" defTabSz="914400" rtl="0" eaLnBrk="1" fontAlgn="auto" latinLnBrk="0" hangingPunct="1">
              <a:lnSpc>
                <a:spcPts val="43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G Jory"/>
                <a:ea typeface="DG Jory"/>
                <a:cs typeface="DG Jory"/>
                <a:sym typeface="DG Jory"/>
              </a:rPr>
              <a:t> 🤖 ChatGPT</a:t>
            </a:r>
          </a:p>
          <a:p>
            <a:pPr marL="0" marR="0" lvl="0" indent="0" algn="ctr" defTabSz="914400" rtl="0" eaLnBrk="1" fontAlgn="auto" latinLnBrk="0" hangingPunct="1">
              <a:lnSpc>
                <a:spcPts val="43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G Jory"/>
                <a:ea typeface="DG Jory"/>
                <a:cs typeface="DG Jory"/>
                <a:sym typeface="DG Jory"/>
              </a:rPr>
              <a:t> 🌐 Gemini</a:t>
            </a:r>
          </a:p>
          <a:p>
            <a:pPr marL="0" marR="0" lvl="0" indent="0" algn="ctr" defTabSz="914400" rtl="0" eaLnBrk="1" fontAlgn="auto" latinLnBrk="0" hangingPunct="1">
              <a:lnSpc>
                <a:spcPts val="43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G Jory"/>
                <a:ea typeface="DG Jory"/>
                <a:cs typeface="DG Jory"/>
                <a:sym typeface="DG Jory"/>
              </a:rPr>
              <a:t> 🧠 Claude</a:t>
            </a:r>
            <a:endParaRPr lang="en-US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3082137" y="-495020"/>
            <a:ext cx="9287959" cy="8409825"/>
          </a:xfrm>
          <a:custGeom>
            <a:avLst/>
            <a:gdLst/>
            <a:ahLst/>
            <a:cxnLst/>
            <a:rect l="l" t="t" r="r" b="b"/>
            <a:pathLst>
              <a:path w="9287959" h="8409825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4607933" y="804978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8303269" y="8738243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3643217"/>
            <a:ext cx="13109652" cy="3949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5648" lvl="1" indent="-337824" algn="l">
              <a:lnSpc>
                <a:spcPts val="4381"/>
              </a:lnSpc>
              <a:buFont typeface="Arial"/>
              <a:buChar char="•"/>
            </a:pPr>
            <a:r>
              <a:rPr lang="en-US" sz="312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Prompted each LLM with problem descriptions</a:t>
            </a:r>
          </a:p>
          <a:p>
            <a:pPr marL="675648" lvl="1" indent="-337824" algn="l">
              <a:lnSpc>
                <a:spcPts val="4381"/>
              </a:lnSpc>
              <a:buFont typeface="Arial"/>
              <a:buChar char="•"/>
            </a:pPr>
            <a:r>
              <a:rPr lang="en-US" sz="312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Verified output using test cases for correctness ✅</a:t>
            </a:r>
          </a:p>
          <a:p>
            <a:pPr marL="675648" lvl="1" indent="-337824" algn="l">
              <a:lnSpc>
                <a:spcPts val="4381"/>
              </a:lnSpc>
              <a:buFont typeface="Arial"/>
              <a:buChar char="•"/>
            </a:pPr>
            <a:r>
              <a:rPr lang="en-US" sz="312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Collected:</a:t>
            </a:r>
          </a:p>
          <a:p>
            <a:pPr marL="675648" lvl="1" indent="-337824" algn="l">
              <a:lnSpc>
                <a:spcPts val="4381"/>
              </a:lnSpc>
              <a:buFont typeface="Arial"/>
              <a:buChar char="•"/>
            </a:pPr>
            <a:r>
              <a:rPr lang="en-US" sz="312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⏱️ Execution Time</a:t>
            </a:r>
          </a:p>
          <a:p>
            <a:pPr marL="675648" lvl="1" indent="-337824" algn="l">
              <a:lnSpc>
                <a:spcPts val="4381"/>
              </a:lnSpc>
              <a:buFont typeface="Arial"/>
              <a:buChar char="•"/>
            </a:pPr>
            <a:r>
              <a:rPr lang="en-US" sz="312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💾 Average Memory Usage</a:t>
            </a:r>
          </a:p>
          <a:p>
            <a:pPr marL="675648" lvl="1" indent="-337824" algn="l">
              <a:lnSpc>
                <a:spcPts val="4381"/>
              </a:lnSpc>
              <a:buFont typeface="Arial"/>
              <a:buChar char="•"/>
            </a:pPr>
            <a:r>
              <a:rPr lang="en-US" sz="312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📈 Peak Memory Usage</a:t>
            </a:r>
          </a:p>
          <a:p>
            <a:pPr marL="675648" lvl="1" indent="-337824" algn="l">
              <a:lnSpc>
                <a:spcPts val="4381"/>
              </a:lnSpc>
              <a:buFont typeface="Arial"/>
              <a:buChar char="•"/>
            </a:pPr>
            <a:r>
              <a:rPr lang="en-US" sz="312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Evaluated all solutions in a consistent runtime environment for fairness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202807" y="1621421"/>
            <a:ext cx="8655665" cy="1773322"/>
            <a:chOff x="0" y="0"/>
            <a:chExt cx="3967314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967314" cy="812800"/>
            </a:xfrm>
            <a:custGeom>
              <a:avLst/>
              <a:gdLst/>
              <a:ahLst/>
              <a:cxnLst/>
              <a:rect l="l" t="t" r="r" b="b"/>
              <a:pathLst>
                <a:path w="3967314" h="812800">
                  <a:moveTo>
                    <a:pt x="3967314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967314" y="624840"/>
                  </a:lnTo>
                  <a:lnTo>
                    <a:pt x="3967314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3967314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44991" y="1763605"/>
            <a:ext cx="8513481" cy="1773322"/>
            <a:chOff x="0" y="0"/>
            <a:chExt cx="3902144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902144" cy="812800"/>
            </a:xfrm>
            <a:custGeom>
              <a:avLst/>
              <a:gdLst/>
              <a:ahLst/>
              <a:cxnLst/>
              <a:rect l="l" t="t" r="r" b="b"/>
              <a:pathLst>
                <a:path w="3902144" h="812800">
                  <a:moveTo>
                    <a:pt x="3902144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902144" y="624840"/>
                  </a:lnTo>
                  <a:lnTo>
                    <a:pt x="3902144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902144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202807" y="1901652"/>
            <a:ext cx="8655665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EVALUATION APPROACH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952</Words>
  <Application>Microsoft Office PowerPoint</Application>
  <PresentationFormat>Custom</PresentationFormat>
  <Paragraphs>126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DG Jory</vt:lpstr>
      <vt:lpstr>League Spartan</vt:lpstr>
      <vt:lpstr>Arial</vt:lpstr>
      <vt:lpstr>DG Jory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Visesh Bentula</dc:creator>
  <cp:lastModifiedBy>Visesh Bentula</cp:lastModifiedBy>
  <cp:revision>2</cp:revision>
  <dcterms:created xsi:type="dcterms:W3CDTF">2006-08-16T00:00:00Z</dcterms:created>
  <dcterms:modified xsi:type="dcterms:W3CDTF">2025-05-05T21:58:23Z</dcterms:modified>
  <dc:identifier>DAGlUG6SEX4</dc:identifier>
</cp:coreProperties>
</file>