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</p:sldIdLst>
  <p:sldSz cx="18288000" cy="10287000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Bold" panose="020B0806030504020204" charset="0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Bold" panose="00000800000000000000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7B98E-6FD1-4521-8F3D-06254FC40362}" v="31" dt="2025-04-29T22:19:52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esh Bentula" userId="5243385d4042bccd" providerId="LiveId" clId="{B017B98E-6FD1-4521-8F3D-06254FC40362}"/>
    <pc:docChg chg="undo redo custSel addSld delSld modSld sldOrd">
      <pc:chgData name="Visesh Bentula" userId="5243385d4042bccd" providerId="LiveId" clId="{B017B98E-6FD1-4521-8F3D-06254FC40362}" dt="2025-04-30T21:57:59.140" v="412" actId="1076"/>
      <pc:docMkLst>
        <pc:docMk/>
      </pc:docMkLst>
      <pc:sldChg chg="addSp delSp modSp add del mod">
        <pc:chgData name="Visesh Bentula" userId="5243385d4042bccd" providerId="LiveId" clId="{B017B98E-6FD1-4521-8F3D-06254FC40362}" dt="2025-04-29T22:20:15.144" v="328" actId="47"/>
        <pc:sldMkLst>
          <pc:docMk/>
          <pc:sldMk cId="0" sldId="258"/>
        </pc:sldMkLst>
        <pc:spChg chg="add del">
          <ac:chgData name="Visesh Bentula" userId="5243385d4042bccd" providerId="LiveId" clId="{B017B98E-6FD1-4521-8F3D-06254FC40362}" dt="2025-04-29T22:18:51.562" v="312" actId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sesh Bentula" userId="5243385d4042bccd" providerId="LiveId" clId="{B017B98E-6FD1-4521-8F3D-06254FC40362}" dt="2025-04-29T22:19:05.566" v="314" actId="1076"/>
          <ac:spMkLst>
            <pc:docMk/>
            <pc:sldMk cId="0" sldId="258"/>
            <ac:spMk id="4" creationId="{00000000-0000-0000-0000-000000000000}"/>
          </ac:spMkLst>
        </pc:spChg>
        <pc:spChg chg="add del">
          <ac:chgData name="Visesh Bentula" userId="5243385d4042bccd" providerId="LiveId" clId="{B017B98E-6FD1-4521-8F3D-06254FC40362}" dt="2025-04-29T22:18:51.562" v="312" actId="21"/>
          <ac:spMkLst>
            <pc:docMk/>
            <pc:sldMk cId="0" sldId="258"/>
            <ac:spMk id="9" creationId="{00000000-0000-0000-0000-000000000000}"/>
          </ac:spMkLst>
        </pc:spChg>
        <pc:spChg chg="add del">
          <ac:chgData name="Visesh Bentula" userId="5243385d4042bccd" providerId="LiveId" clId="{B017B98E-6FD1-4521-8F3D-06254FC40362}" dt="2025-04-29T22:18:51.562" v="312" actId="21"/>
          <ac:spMkLst>
            <pc:docMk/>
            <pc:sldMk cId="0" sldId="258"/>
            <ac:spMk id="10" creationId="{00000000-0000-0000-0000-000000000000}"/>
          </ac:spMkLst>
        </pc:spChg>
        <pc:spChg chg="add del">
          <ac:chgData name="Visesh Bentula" userId="5243385d4042bccd" providerId="LiveId" clId="{B017B98E-6FD1-4521-8F3D-06254FC40362}" dt="2025-04-29T22:18:51.562" v="312" actId="21"/>
          <ac:spMkLst>
            <pc:docMk/>
            <pc:sldMk cId="0" sldId="258"/>
            <ac:spMk id="11" creationId="{00000000-0000-0000-0000-000000000000}"/>
          </ac:spMkLst>
        </pc:spChg>
        <pc:grpChg chg="add del">
          <ac:chgData name="Visesh Bentula" userId="5243385d4042bccd" providerId="LiveId" clId="{B017B98E-6FD1-4521-8F3D-06254FC40362}" dt="2025-04-29T22:18:51.562" v="312" actId="21"/>
          <ac:grpSpMkLst>
            <pc:docMk/>
            <pc:sldMk cId="0" sldId="258"/>
            <ac:grpSpMk id="3" creationId="{00000000-0000-0000-0000-000000000000}"/>
          </ac:grpSpMkLst>
        </pc:grpChg>
        <pc:grpChg chg="add del">
          <ac:chgData name="Visesh Bentula" userId="5243385d4042bccd" providerId="LiveId" clId="{B017B98E-6FD1-4521-8F3D-06254FC40362}" dt="2025-04-29T22:18:51.562" v="312" actId="21"/>
          <ac:grpSpMkLst>
            <pc:docMk/>
            <pc:sldMk cId="0" sldId="258"/>
            <ac:grpSpMk id="6" creationId="{00000000-0000-0000-0000-000000000000}"/>
          </ac:grpSpMkLst>
        </pc:grpChg>
      </pc:sldChg>
      <pc:sldChg chg="modSp mod">
        <pc:chgData name="Visesh Bentula" userId="5243385d4042bccd" providerId="LiveId" clId="{B017B98E-6FD1-4521-8F3D-06254FC40362}" dt="2025-04-28T18:50:23.255" v="289" actId="14100"/>
        <pc:sldMkLst>
          <pc:docMk/>
          <pc:sldMk cId="0" sldId="260"/>
        </pc:sldMkLst>
        <pc:spChg chg="mod">
          <ac:chgData name="Visesh Bentula" userId="5243385d4042bccd" providerId="LiveId" clId="{B017B98E-6FD1-4521-8F3D-06254FC40362}" dt="2025-04-28T18:50:23.255" v="28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6:44:45.664" v="33" actId="6549"/>
          <ac:spMkLst>
            <pc:docMk/>
            <pc:sldMk cId="0" sldId="260"/>
            <ac:spMk id="8" creationId="{00000000-0000-0000-0000-000000000000}"/>
          </ac:spMkLst>
        </pc:spChg>
      </pc:sldChg>
      <pc:sldChg chg="addSp delSp modSp mod">
        <pc:chgData name="Visesh Bentula" userId="5243385d4042bccd" providerId="LiveId" clId="{B017B98E-6FD1-4521-8F3D-06254FC40362}" dt="2025-04-30T21:56:51.697" v="400" actId="21"/>
        <pc:sldMkLst>
          <pc:docMk/>
          <pc:sldMk cId="0" sldId="265"/>
        </pc:sldMkLst>
        <pc:spChg chg="add del mod topLvl">
          <ac:chgData name="Visesh Bentula" userId="5243385d4042bccd" providerId="LiveId" clId="{B017B98E-6FD1-4521-8F3D-06254FC40362}" dt="2025-04-30T21:56:51.468" v="399" actId="21"/>
          <ac:spMkLst>
            <pc:docMk/>
            <pc:sldMk cId="0" sldId="265"/>
            <ac:spMk id="17" creationId="{00000000-0000-0000-0000-000000000000}"/>
          </ac:spMkLst>
        </pc:spChg>
        <pc:spChg chg="add del mod topLvl">
          <ac:chgData name="Visesh Bentula" userId="5243385d4042bccd" providerId="LiveId" clId="{B017B98E-6FD1-4521-8F3D-06254FC40362}" dt="2025-04-30T21:56:51.468" v="399" actId="21"/>
          <ac:spMkLst>
            <pc:docMk/>
            <pc:sldMk cId="0" sldId="265"/>
            <ac:spMk id="18" creationId="{00000000-0000-0000-0000-000000000000}"/>
          </ac:spMkLst>
        </pc:spChg>
        <pc:grpChg chg="add del">
          <ac:chgData name="Visesh Bentula" userId="5243385d4042bccd" providerId="LiveId" clId="{B017B98E-6FD1-4521-8F3D-06254FC40362}" dt="2025-04-30T21:56:50.718" v="397" actId="21"/>
          <ac:grpSpMkLst>
            <pc:docMk/>
            <pc:sldMk cId="0" sldId="265"/>
            <ac:grpSpMk id="10" creationId="{00000000-0000-0000-0000-000000000000}"/>
          </ac:grpSpMkLst>
        </pc:grpChg>
        <pc:grpChg chg="add del">
          <ac:chgData name="Visesh Bentula" userId="5243385d4042bccd" providerId="LiveId" clId="{B017B98E-6FD1-4521-8F3D-06254FC40362}" dt="2025-04-30T21:56:51.697" v="400" actId="21"/>
          <ac:grpSpMkLst>
            <pc:docMk/>
            <pc:sldMk cId="0" sldId="265"/>
            <ac:grpSpMk id="13" creationId="{00000000-0000-0000-0000-000000000000}"/>
          </ac:grpSpMkLst>
        </pc:grpChg>
        <pc:grpChg chg="add del">
          <ac:chgData name="Visesh Bentula" userId="5243385d4042bccd" providerId="LiveId" clId="{B017B98E-6FD1-4521-8F3D-06254FC40362}" dt="2025-04-30T21:56:51.468" v="399" actId="21"/>
          <ac:grpSpMkLst>
            <pc:docMk/>
            <pc:sldMk cId="0" sldId="265"/>
            <ac:grpSpMk id="16" creationId="{00000000-0000-0000-0000-000000000000}"/>
          </ac:grpSpMkLst>
        </pc:grpChg>
        <pc:picChg chg="add del mod">
          <ac:chgData name="Visesh Bentula" userId="5243385d4042bccd" providerId="LiveId" clId="{B017B98E-6FD1-4521-8F3D-06254FC40362}" dt="2025-04-30T21:56:50.314" v="396" actId="22"/>
          <ac:picMkLst>
            <pc:docMk/>
            <pc:sldMk cId="0" sldId="265"/>
            <ac:picMk id="30" creationId="{642C6D82-E4B3-DE8F-22F9-D271272F9A15}"/>
          </ac:picMkLst>
        </pc:picChg>
      </pc:sldChg>
      <pc:sldChg chg="addSp delSp modSp mod">
        <pc:chgData name="Visesh Bentula" userId="5243385d4042bccd" providerId="LiveId" clId="{B017B98E-6FD1-4521-8F3D-06254FC40362}" dt="2025-04-28T18:45:31.971" v="212" actId="14100"/>
        <pc:sldMkLst>
          <pc:docMk/>
          <pc:sldMk cId="0" sldId="266"/>
        </pc:sldMkLst>
        <pc:spChg chg="mod">
          <ac:chgData name="Visesh Bentula" userId="5243385d4042bccd" providerId="LiveId" clId="{B017B98E-6FD1-4521-8F3D-06254FC40362}" dt="2025-04-28T16:41:12.865" v="10" actId="1076"/>
          <ac:spMkLst>
            <pc:docMk/>
            <pc:sldMk cId="0" sldId="266"/>
            <ac:spMk id="10" creationId="{00000000-0000-0000-0000-000000000000}"/>
          </ac:spMkLst>
        </pc:spChg>
        <pc:picChg chg="add mod">
          <ac:chgData name="Visesh Bentula" userId="5243385d4042bccd" providerId="LiveId" clId="{B017B98E-6FD1-4521-8F3D-06254FC40362}" dt="2025-04-28T18:28:41.343" v="39" actId="14100"/>
          <ac:picMkLst>
            <pc:docMk/>
            <pc:sldMk cId="0" sldId="266"/>
            <ac:picMk id="12" creationId="{EB43A042-E88E-4980-F5E4-7BBC6E2F1849}"/>
          </ac:picMkLst>
        </pc:picChg>
        <pc:picChg chg="add mod">
          <ac:chgData name="Visesh Bentula" userId="5243385d4042bccd" providerId="LiveId" clId="{B017B98E-6FD1-4521-8F3D-06254FC40362}" dt="2025-04-28T18:45:31.971" v="212" actId="14100"/>
          <ac:picMkLst>
            <pc:docMk/>
            <pc:sldMk cId="0" sldId="266"/>
            <ac:picMk id="14" creationId="{2BF4FFDC-2B0A-3C71-D453-0DA35593E6FA}"/>
          </ac:picMkLst>
        </pc:picChg>
      </pc:sldChg>
      <pc:sldChg chg="addSp delSp modSp mod">
        <pc:chgData name="Visesh Bentula" userId="5243385d4042bccd" providerId="LiveId" clId="{B017B98E-6FD1-4521-8F3D-06254FC40362}" dt="2025-04-30T20:57:05.254" v="333" actId="1035"/>
        <pc:sldMkLst>
          <pc:docMk/>
          <pc:sldMk cId="0" sldId="267"/>
        </pc:sldMkLst>
        <pc:spChg chg="mod">
          <ac:chgData name="Visesh Bentula" userId="5243385d4042bccd" providerId="LiveId" clId="{B017B98E-6FD1-4521-8F3D-06254FC40362}" dt="2025-04-30T20:56:24.748" v="332" actId="255"/>
          <ac:spMkLst>
            <pc:docMk/>
            <pc:sldMk cId="0" sldId="267"/>
            <ac:spMk id="8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40:07.821" v="128" actId="14100"/>
          <ac:spMkLst>
            <pc:docMk/>
            <pc:sldMk cId="0" sldId="267"/>
            <ac:spMk id="9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39:44.649" v="123" actId="1076"/>
          <ac:spMkLst>
            <pc:docMk/>
            <pc:sldMk cId="0" sldId="267"/>
            <ac:spMk id="10" creationId="{00000000-0000-0000-0000-000000000000}"/>
          </ac:spMkLst>
        </pc:spChg>
        <pc:grpChg chg="mod">
          <ac:chgData name="Visesh Bentula" userId="5243385d4042bccd" providerId="LiveId" clId="{B017B98E-6FD1-4521-8F3D-06254FC40362}" dt="2025-04-30T20:57:05.254" v="333" actId="1035"/>
          <ac:grpSpMkLst>
            <pc:docMk/>
            <pc:sldMk cId="0" sldId="267"/>
            <ac:grpSpMk id="3" creationId="{00000000-0000-0000-0000-000000000000}"/>
          </ac:grpSpMkLst>
        </pc:grpChg>
        <pc:picChg chg="add mod">
          <ac:chgData name="Visesh Bentula" userId="5243385d4042bccd" providerId="LiveId" clId="{B017B98E-6FD1-4521-8F3D-06254FC40362}" dt="2025-04-28T18:40:14.764" v="129" actId="1076"/>
          <ac:picMkLst>
            <pc:docMk/>
            <pc:sldMk cId="0" sldId="267"/>
            <ac:picMk id="12" creationId="{CB16484D-1C31-F8C7-EDE6-86880377CABC}"/>
          </ac:picMkLst>
        </pc:picChg>
        <pc:picChg chg="add mod">
          <ac:chgData name="Visesh Bentula" userId="5243385d4042bccd" providerId="LiveId" clId="{B017B98E-6FD1-4521-8F3D-06254FC40362}" dt="2025-04-28T18:30:25.143" v="59" actId="1076"/>
          <ac:picMkLst>
            <pc:docMk/>
            <pc:sldMk cId="0" sldId="267"/>
            <ac:picMk id="14" creationId="{68592A9B-B91C-A824-CE0D-65A3E46EFD94}"/>
          </ac:picMkLst>
        </pc:picChg>
      </pc:sldChg>
      <pc:sldChg chg="addSp delSp modSp mod">
        <pc:chgData name="Visesh Bentula" userId="5243385d4042bccd" providerId="LiveId" clId="{B017B98E-6FD1-4521-8F3D-06254FC40362}" dt="2025-04-28T18:45:42.740" v="213" actId="14100"/>
        <pc:sldMkLst>
          <pc:docMk/>
          <pc:sldMk cId="0" sldId="268"/>
        </pc:sldMkLst>
        <pc:spChg chg="mod">
          <ac:chgData name="Visesh Bentula" userId="5243385d4042bccd" providerId="LiveId" clId="{B017B98E-6FD1-4521-8F3D-06254FC40362}" dt="2025-04-28T16:43:10.877" v="29" actId="1076"/>
          <ac:spMkLst>
            <pc:docMk/>
            <pc:sldMk cId="0" sldId="268"/>
            <ac:spMk id="8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6:43:02.697" v="26" actId="1076"/>
          <ac:spMkLst>
            <pc:docMk/>
            <pc:sldMk cId="0" sldId="268"/>
            <ac:spMk id="9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43:43.925" v="211" actId="20577"/>
          <ac:spMkLst>
            <pc:docMk/>
            <pc:sldMk cId="0" sldId="268"/>
            <ac:spMk id="10" creationId="{00000000-0000-0000-0000-000000000000}"/>
          </ac:spMkLst>
        </pc:spChg>
        <pc:spChg chg="add mod">
          <ac:chgData name="Visesh Bentula" userId="5243385d4042bccd" providerId="LiveId" clId="{B017B98E-6FD1-4521-8F3D-06254FC40362}" dt="2025-04-28T18:43:01.986" v="185" actId="21"/>
          <ac:spMkLst>
            <pc:docMk/>
            <pc:sldMk cId="0" sldId="268"/>
            <ac:spMk id="15" creationId="{FFF04AAB-1363-88F5-6750-EE881485DDCB}"/>
          </ac:spMkLst>
        </pc:spChg>
        <pc:grpChg chg="mod">
          <ac:chgData name="Visesh Bentula" userId="5243385d4042bccd" providerId="LiveId" clId="{B017B98E-6FD1-4521-8F3D-06254FC40362}" dt="2025-04-28T16:43:07.866" v="28" actId="1076"/>
          <ac:grpSpMkLst>
            <pc:docMk/>
            <pc:sldMk cId="0" sldId="268"/>
            <ac:grpSpMk id="3" creationId="{00000000-0000-0000-0000-000000000000}"/>
          </ac:grpSpMkLst>
        </pc:grpChg>
        <pc:picChg chg="add mod">
          <ac:chgData name="Visesh Bentula" userId="5243385d4042bccd" providerId="LiveId" clId="{B017B98E-6FD1-4521-8F3D-06254FC40362}" dt="2025-04-28T18:45:42.740" v="213" actId="14100"/>
          <ac:picMkLst>
            <pc:docMk/>
            <pc:sldMk cId="0" sldId="268"/>
            <ac:picMk id="12" creationId="{54987FB9-3386-EE48-0ABD-29D41B206347}"/>
          </ac:picMkLst>
        </pc:picChg>
        <pc:picChg chg="add mod">
          <ac:chgData name="Visesh Bentula" userId="5243385d4042bccd" providerId="LiveId" clId="{B017B98E-6FD1-4521-8F3D-06254FC40362}" dt="2025-04-28T18:31:10.228" v="69" actId="14100"/>
          <ac:picMkLst>
            <pc:docMk/>
            <pc:sldMk cId="0" sldId="268"/>
            <ac:picMk id="14" creationId="{A3FE71BF-BD9A-FA3B-8599-1BE7416F60A5}"/>
          </ac:picMkLst>
        </pc:picChg>
      </pc:sldChg>
      <pc:sldChg chg="addSp delSp modSp mod ord">
        <pc:chgData name="Visesh Bentula" userId="5243385d4042bccd" providerId="LiveId" clId="{B017B98E-6FD1-4521-8F3D-06254FC40362}" dt="2025-04-28T18:55:05.162" v="297"/>
        <pc:sldMkLst>
          <pc:docMk/>
          <pc:sldMk cId="0" sldId="269"/>
        </pc:sldMkLst>
        <pc:spChg chg="mod">
          <ac:chgData name="Visesh Bentula" userId="5243385d4042bccd" providerId="LiveId" clId="{B017B98E-6FD1-4521-8F3D-06254FC40362}" dt="2025-04-28T16:43:26.288" v="31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42:37.580" v="183" actId="1076"/>
          <ac:spMkLst>
            <pc:docMk/>
            <pc:sldMk cId="0" sldId="269"/>
            <ac:spMk id="9" creationId="{00000000-0000-0000-0000-000000000000}"/>
          </ac:spMkLst>
        </pc:spChg>
        <pc:spChg chg="add del mod">
          <ac:chgData name="Visesh Bentula" userId="5243385d4042bccd" providerId="LiveId" clId="{B017B98E-6FD1-4521-8F3D-06254FC40362}" dt="2025-04-28T18:42:25.167" v="181" actId="14100"/>
          <ac:spMkLst>
            <pc:docMk/>
            <pc:sldMk cId="0" sldId="269"/>
            <ac:spMk id="10" creationId="{00000000-0000-0000-0000-000000000000}"/>
          </ac:spMkLst>
        </pc:spChg>
        <pc:grpChg chg="mod">
          <ac:chgData name="Visesh Bentula" userId="5243385d4042bccd" providerId="LiveId" clId="{B017B98E-6FD1-4521-8F3D-06254FC40362}" dt="2025-04-28T18:42:34.384" v="182" actId="1076"/>
          <ac:grpSpMkLst>
            <pc:docMk/>
            <pc:sldMk cId="0" sldId="269"/>
            <ac:grpSpMk id="3" creationId="{00000000-0000-0000-0000-000000000000}"/>
          </ac:grpSpMkLst>
        </pc:grpChg>
        <pc:picChg chg="add mod">
          <ac:chgData name="Visesh Bentula" userId="5243385d4042bccd" providerId="LiveId" clId="{B017B98E-6FD1-4521-8F3D-06254FC40362}" dt="2025-04-28T18:32:07.965" v="80" actId="14100"/>
          <ac:picMkLst>
            <pc:docMk/>
            <pc:sldMk cId="0" sldId="269"/>
            <ac:picMk id="12" creationId="{62325F1A-7B83-D93F-5B59-BD481F0BDADF}"/>
          </ac:picMkLst>
        </pc:picChg>
        <pc:picChg chg="add mod">
          <ac:chgData name="Visesh Bentula" userId="5243385d4042bccd" providerId="LiveId" clId="{B017B98E-6FD1-4521-8F3D-06254FC40362}" dt="2025-04-28T18:33:08.387" v="84" actId="14100"/>
          <ac:picMkLst>
            <pc:docMk/>
            <pc:sldMk cId="0" sldId="269"/>
            <ac:picMk id="14" creationId="{C4F971DB-E629-8D85-264A-500A29872D2D}"/>
          </ac:picMkLst>
        </pc:picChg>
      </pc:sldChg>
      <pc:sldChg chg="addSp modSp mod">
        <pc:chgData name="Visesh Bentula" userId="5243385d4042bccd" providerId="LiveId" clId="{B017B98E-6FD1-4521-8F3D-06254FC40362}" dt="2025-04-28T19:16:28.710" v="300" actId="20577"/>
        <pc:sldMkLst>
          <pc:docMk/>
          <pc:sldMk cId="0" sldId="273"/>
        </pc:sldMkLst>
        <pc:spChg chg="add mod">
          <ac:chgData name="Visesh Bentula" userId="5243385d4042bccd" providerId="LiveId" clId="{B017B98E-6FD1-4521-8F3D-06254FC40362}" dt="2025-04-28T19:16:28.710" v="300" actId="20577"/>
          <ac:spMkLst>
            <pc:docMk/>
            <pc:sldMk cId="0" sldId="273"/>
            <ac:spMk id="7" creationId="{2FA6B8DB-D101-42AC-F056-6C9BAAB842A4}"/>
          </ac:spMkLst>
        </pc:spChg>
      </pc:sldChg>
      <pc:sldChg chg="addSp delSp add del mod">
        <pc:chgData name="Visesh Bentula" userId="5243385d4042bccd" providerId="LiveId" clId="{B017B98E-6FD1-4521-8F3D-06254FC40362}" dt="2025-04-28T18:47:40.003" v="225" actId="2890"/>
        <pc:sldMkLst>
          <pc:docMk/>
          <pc:sldMk cId="3073285278" sldId="274"/>
        </pc:sldMkLst>
      </pc:sldChg>
      <pc:sldChg chg="addSp delSp modSp add mod">
        <pc:chgData name="Visesh Bentula" userId="5243385d4042bccd" providerId="LiveId" clId="{B017B98E-6FD1-4521-8F3D-06254FC40362}" dt="2025-04-28T18:51:12.823" v="295" actId="20577"/>
        <pc:sldMkLst>
          <pc:docMk/>
          <pc:sldMk cId="3789737266" sldId="274"/>
        </pc:sldMkLst>
        <pc:spChg chg="mod">
          <ac:chgData name="Visesh Bentula" userId="5243385d4042bccd" providerId="LiveId" clId="{B017B98E-6FD1-4521-8F3D-06254FC40362}" dt="2025-04-28T18:51:12.823" v="295" actId="20577"/>
          <ac:spMkLst>
            <pc:docMk/>
            <pc:sldMk cId="3789737266" sldId="274"/>
            <ac:spMk id="7" creationId="{AD95DE69-2A44-C8C6-DAC2-DD1FDA7A8758}"/>
          </ac:spMkLst>
        </pc:spChg>
        <pc:spChg chg="mod">
          <ac:chgData name="Visesh Bentula" userId="5243385d4042bccd" providerId="LiveId" clId="{B017B98E-6FD1-4521-8F3D-06254FC40362}" dt="2025-04-28T18:49:13.595" v="253"/>
          <ac:spMkLst>
            <pc:docMk/>
            <pc:sldMk cId="3789737266" sldId="274"/>
            <ac:spMk id="8" creationId="{5A3A21B3-1F81-F48A-4DCE-92B146570B32}"/>
          </ac:spMkLst>
        </pc:spChg>
        <pc:grpChg chg="mod">
          <ac:chgData name="Visesh Bentula" userId="5243385d4042bccd" providerId="LiveId" clId="{B017B98E-6FD1-4521-8F3D-06254FC40362}" dt="2025-04-28T18:50:36.361" v="291" actId="1076"/>
          <ac:grpSpMkLst>
            <pc:docMk/>
            <pc:sldMk cId="3789737266" sldId="274"/>
            <ac:grpSpMk id="3" creationId="{36678453-D05F-B99F-4191-BACBC2C8D3B9}"/>
          </ac:grpSpMkLst>
        </pc:grpChg>
        <pc:grpChg chg="mod">
          <ac:chgData name="Visesh Bentula" userId="5243385d4042bccd" providerId="LiveId" clId="{B017B98E-6FD1-4521-8F3D-06254FC40362}" dt="2025-04-28T18:50:47.292" v="293" actId="1076"/>
          <ac:grpSpMkLst>
            <pc:docMk/>
            <pc:sldMk cId="3789737266" sldId="274"/>
            <ac:grpSpMk id="6" creationId="{38104BB5-14EB-8554-AE81-4A153A5C43DE}"/>
          </ac:grpSpMkLst>
        </pc:grpChg>
      </pc:sldChg>
      <pc:sldChg chg="addSp modSp add del mod ord">
        <pc:chgData name="Visesh Bentula" userId="5243385d4042bccd" providerId="LiveId" clId="{B017B98E-6FD1-4521-8F3D-06254FC40362}" dt="2025-04-29T22:18:50.119" v="311" actId="2890"/>
        <pc:sldMkLst>
          <pc:docMk/>
          <pc:sldMk cId="1786889210" sldId="275"/>
        </pc:sldMkLst>
        <pc:spChg chg="add 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9" creationId="{00000000-0000-0000-0000-000000000000}"/>
          </ac:spMkLst>
        </pc:spChg>
        <pc:spChg chg="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11" creationId="{00000000-0000-0000-0000-000000000000}"/>
          </ac:spMkLst>
        </pc:spChg>
        <pc:spChg chg="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12" creationId="{00000000-0000-0000-0000-000000000000}"/>
          </ac:spMkLst>
        </pc:spChg>
        <pc:spChg chg="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14" creationId="{00000000-0000-0000-0000-000000000000}"/>
          </ac:spMkLst>
        </pc:spChg>
        <pc:spChg chg="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15" creationId="{00000000-0000-0000-0000-000000000000}"/>
          </ac:spMkLst>
        </pc:spChg>
        <pc:spChg chg="add 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16" creationId="{00000000-0000-0000-0000-000000000000}"/>
          </ac:spMkLst>
        </pc:spChg>
        <pc:spChg chg="add 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17" creationId="{00000000-0000-0000-0000-000000000000}"/>
          </ac:spMkLst>
        </pc:spChg>
        <pc:spChg chg="add mod">
          <ac:chgData name="Visesh Bentula" userId="5243385d4042bccd" providerId="LiveId" clId="{B017B98E-6FD1-4521-8F3D-06254FC40362}" dt="2025-04-29T22:18:23.077" v="305"/>
          <ac:spMkLst>
            <pc:docMk/>
            <pc:sldMk cId="1786889210" sldId="275"/>
            <ac:spMk id="18" creationId="{00000000-0000-0000-0000-000000000000}"/>
          </ac:spMkLst>
        </pc:spChg>
        <pc:grpChg chg="add mod">
          <ac:chgData name="Visesh Bentula" userId="5243385d4042bccd" providerId="LiveId" clId="{B017B98E-6FD1-4521-8F3D-06254FC40362}" dt="2025-04-29T22:18:40.795" v="308" actId="1076"/>
          <ac:grpSpMkLst>
            <pc:docMk/>
            <pc:sldMk cId="1786889210" sldId="275"/>
            <ac:grpSpMk id="10" creationId="{00000000-0000-0000-0000-000000000000}"/>
          </ac:grpSpMkLst>
        </pc:grpChg>
        <pc:grpChg chg="add mod">
          <ac:chgData name="Visesh Bentula" userId="5243385d4042bccd" providerId="LiveId" clId="{B017B98E-6FD1-4521-8F3D-06254FC40362}" dt="2025-04-29T22:18:23.077" v="305"/>
          <ac:grpSpMkLst>
            <pc:docMk/>
            <pc:sldMk cId="1786889210" sldId="275"/>
            <ac:grpSpMk id="13" creationId="{00000000-0000-0000-0000-000000000000}"/>
          </ac:grpSpMkLst>
        </pc:grpChg>
      </pc:sldChg>
      <pc:sldChg chg="addSp delSp modSp add mod ord">
        <pc:chgData name="Visesh Bentula" userId="5243385d4042bccd" providerId="LiveId" clId="{B017B98E-6FD1-4521-8F3D-06254FC40362}" dt="2025-04-29T22:20:27.524" v="331" actId="1076"/>
        <pc:sldMkLst>
          <pc:docMk/>
          <pc:sldMk cId="3326366003" sldId="275"/>
        </pc:sldMkLst>
        <pc:spChg chg="del mod">
          <ac:chgData name="Visesh Bentula" userId="5243385d4042bccd" providerId="LiveId" clId="{B017B98E-6FD1-4521-8F3D-06254FC40362}" dt="2025-04-29T22:19:52.202" v="319" actId="478"/>
          <ac:spMkLst>
            <pc:docMk/>
            <pc:sldMk cId="3326366003" sldId="275"/>
            <ac:spMk id="7" creationId="{8B61804A-2DD3-E929-B3DF-9A1ACD47DC94}"/>
          </ac:spMkLst>
        </pc:spChg>
        <pc:spChg chg="del">
          <ac:chgData name="Visesh Bentula" userId="5243385d4042bccd" providerId="LiveId" clId="{B017B98E-6FD1-4521-8F3D-06254FC40362}" dt="2025-04-29T22:19:26.717" v="316" actId="478"/>
          <ac:spMkLst>
            <pc:docMk/>
            <pc:sldMk cId="3326366003" sldId="275"/>
            <ac:spMk id="8" creationId="{05DFA696-8CAE-A04D-F56B-B8F9A49498EA}"/>
          </ac:spMkLst>
        </pc:spChg>
        <pc:spChg chg="add mod">
          <ac:chgData name="Visesh Bentula" userId="5243385d4042bccd" providerId="LiveId" clId="{B017B98E-6FD1-4521-8F3D-06254FC40362}" dt="2025-04-29T22:20:27.524" v="331" actId="1076"/>
          <ac:spMkLst>
            <pc:docMk/>
            <pc:sldMk cId="3326366003" sldId="275"/>
            <ac:spMk id="9" creationId="{B8C05118-E12E-164D-E958-D18FEAD7055F}"/>
          </ac:spMkLst>
        </pc:spChg>
        <pc:spChg chg="add mod">
          <ac:chgData name="Visesh Bentula" userId="5243385d4042bccd" providerId="LiveId" clId="{B017B98E-6FD1-4521-8F3D-06254FC40362}" dt="2025-04-29T22:20:10.359" v="327" actId="403"/>
          <ac:spMkLst>
            <pc:docMk/>
            <pc:sldMk cId="3326366003" sldId="275"/>
            <ac:spMk id="10" creationId="{BFA4531C-FD29-6F45-CC4A-D87E1A1CABCC}"/>
          </ac:spMkLst>
        </pc:spChg>
      </pc:sldChg>
      <pc:sldChg chg="addSp delSp modSp add mod">
        <pc:chgData name="Visesh Bentula" userId="5243385d4042bccd" providerId="LiveId" clId="{B017B98E-6FD1-4521-8F3D-06254FC40362}" dt="2025-04-30T21:57:59.140" v="412" actId="1076"/>
        <pc:sldMkLst>
          <pc:docMk/>
          <pc:sldMk cId="88083192" sldId="276"/>
        </pc:sldMkLst>
        <pc:spChg chg="mod">
          <ac:chgData name="Visesh Bentula" userId="5243385d4042bccd" providerId="LiveId" clId="{B017B98E-6FD1-4521-8F3D-06254FC40362}" dt="2025-04-30T21:54:58.348" v="376" actId="20577"/>
          <ac:spMkLst>
            <pc:docMk/>
            <pc:sldMk cId="88083192" sldId="276"/>
            <ac:spMk id="9" creationId="{61845CEA-353A-F1BF-B3DE-6482ADDDF660}"/>
          </ac:spMkLst>
        </pc:spChg>
        <pc:spChg chg="del mod topLvl">
          <ac:chgData name="Visesh Bentula" userId="5243385d4042bccd" providerId="LiveId" clId="{B017B98E-6FD1-4521-8F3D-06254FC40362}" dt="2025-04-30T21:56:59.532" v="403" actId="21"/>
          <ac:spMkLst>
            <pc:docMk/>
            <pc:sldMk cId="88083192" sldId="276"/>
            <ac:spMk id="11" creationId="{BA3ACA53-2BC5-892D-0D54-07EFDB6EA40E}"/>
          </ac:spMkLst>
        </pc:spChg>
        <pc:spChg chg="del topLvl">
          <ac:chgData name="Visesh Bentula" userId="5243385d4042bccd" providerId="LiveId" clId="{B017B98E-6FD1-4521-8F3D-06254FC40362}" dt="2025-04-30T21:57:02.506" v="404" actId="21"/>
          <ac:spMkLst>
            <pc:docMk/>
            <pc:sldMk cId="88083192" sldId="276"/>
            <ac:spMk id="12" creationId="{465A5173-C322-A504-2041-1D90ABA08BE6}"/>
          </ac:spMkLst>
        </pc:spChg>
        <pc:grpChg chg="mod">
          <ac:chgData name="Visesh Bentula" userId="5243385d4042bccd" providerId="LiveId" clId="{B017B98E-6FD1-4521-8F3D-06254FC40362}" dt="2025-04-30T21:55:12.794" v="380" actId="1076"/>
          <ac:grpSpMkLst>
            <pc:docMk/>
            <pc:sldMk cId="88083192" sldId="276"/>
            <ac:grpSpMk id="3" creationId="{D3120CC4-01D6-62E2-6549-BE9E18C2917C}"/>
          </ac:grpSpMkLst>
        </pc:grpChg>
        <pc:grpChg chg="del">
          <ac:chgData name="Visesh Bentula" userId="5243385d4042bccd" providerId="LiveId" clId="{B017B98E-6FD1-4521-8F3D-06254FC40362}" dt="2025-04-30T21:56:59.532" v="403" actId="21"/>
          <ac:grpSpMkLst>
            <pc:docMk/>
            <pc:sldMk cId="88083192" sldId="276"/>
            <ac:grpSpMk id="10" creationId="{AA4C2349-695F-3378-FAF2-82F9909B7D82}"/>
          </ac:grpSpMkLst>
        </pc:grpChg>
        <pc:grpChg chg="del">
          <ac:chgData name="Visesh Bentula" userId="5243385d4042bccd" providerId="LiveId" clId="{B017B98E-6FD1-4521-8F3D-06254FC40362}" dt="2025-04-30T21:57:05.641" v="405" actId="21"/>
          <ac:grpSpMkLst>
            <pc:docMk/>
            <pc:sldMk cId="88083192" sldId="276"/>
            <ac:grpSpMk id="13" creationId="{AFEA5E65-3FB0-FEC9-CCBB-32D623F356FB}"/>
          </ac:grpSpMkLst>
        </pc:grpChg>
        <pc:grpChg chg="del">
          <ac:chgData name="Visesh Bentula" userId="5243385d4042bccd" providerId="LiveId" clId="{B017B98E-6FD1-4521-8F3D-06254FC40362}" dt="2025-04-30T21:57:09.298" v="406" actId="21"/>
          <ac:grpSpMkLst>
            <pc:docMk/>
            <pc:sldMk cId="88083192" sldId="276"/>
            <ac:grpSpMk id="16" creationId="{6212BBF9-CB48-F38B-24B1-0B3F6753CA6C}"/>
          </ac:grpSpMkLst>
        </pc:grpChg>
        <pc:picChg chg="add mod">
          <ac:chgData name="Visesh Bentula" userId="5243385d4042bccd" providerId="LiveId" clId="{B017B98E-6FD1-4521-8F3D-06254FC40362}" dt="2025-04-30T21:57:59.140" v="412" actId="1076"/>
          <ac:picMkLst>
            <pc:docMk/>
            <pc:sldMk cId="88083192" sldId="276"/>
            <ac:picMk id="30" creationId="{B21BB3FE-3F84-E60F-A23B-49CA39EACE6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5304-8307-4134-AA32-8121222BAAF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05F41-26B7-4ABD-BE55-9D13B261B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2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up.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eshb/Rust-System-Programming-Vulnerabilities-Detection-Using-Dynamic-Debugg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96193" y="2219332"/>
            <a:ext cx="12741423" cy="5848335"/>
            <a:chOff x="0" y="0"/>
            <a:chExt cx="16988563" cy="7797780"/>
          </a:xfrm>
        </p:grpSpPr>
        <p:sp>
          <p:nvSpPr>
            <p:cNvPr id="7" name="TextBox 7"/>
            <p:cNvSpPr txBox="1"/>
            <p:nvPr/>
          </p:nvSpPr>
          <p:spPr>
            <a:xfrm>
              <a:off x="0" y="5825683"/>
              <a:ext cx="16988563" cy="1972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pc="-56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PRESENTED BY VISESH BENTULA</a:t>
              </a:r>
            </a:p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pc="-56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TEJA REDDY MANDADI</a:t>
              </a:r>
            </a:p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pc="-56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UMAPATHI KONDURI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6675"/>
              <a:ext cx="16988563" cy="494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96"/>
                </a:lnSpc>
              </a:pPr>
              <a:r>
                <a:rPr lang="en-US" sz="7096" b="1" spc="-141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RUST SYSTEM PROGRAMMING VULNERABILITIES DETECTION USING DYNAMIC DEBUGGING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85850"/>
            <a:ext cx="5353802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5"/>
              </a:lnSpc>
            </a:pPr>
            <a:r>
              <a:rPr lang="en-US" sz="525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Installation Process-AddressSanitizer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79228" y="1409700"/>
            <a:ext cx="6558586" cy="1028965"/>
            <a:chOff x="0" y="0"/>
            <a:chExt cx="8744782" cy="137195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8744782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Pre-requisite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8744782" cy="55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 nightly toolchain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08552" y="2629739"/>
            <a:ext cx="9980889" cy="4151937"/>
            <a:chOff x="0" y="0"/>
            <a:chExt cx="13307852" cy="553591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13307852" cy="686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96"/>
                </a:lnSpc>
              </a:pPr>
              <a:r>
                <a:rPr lang="en-US" sz="314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02776"/>
              <a:ext cx="13307852" cy="4733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8525" lvl="1" indent="-254263" algn="l">
                <a:lnSpc>
                  <a:spcPts val="3533"/>
                </a:lnSpc>
                <a:buAutoNum type="arabicPeriod"/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Install nightly toolchain: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rustup install nightly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rustup override set nightly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2. Enable AddressSanitizer when building: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RUSTFLAGS="-Zsanitizer=address" cargo run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3. cargo +nightly build -Zbuild-std --target x86_64-unknown-linux-gnu</a:t>
              </a:r>
            </a:p>
            <a:p>
              <a:pPr marL="0" lvl="0" indent="0" algn="l">
                <a:lnSpc>
                  <a:spcPts val="3533"/>
                </a:lnSpc>
              </a:pPr>
              <a:endParaRPr lang="en-US" sz="2355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533"/>
                </a:lnSpc>
              </a:pPr>
              <a:endParaRPr lang="en-US" sz="2355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08552" y="6766653"/>
            <a:ext cx="10150748" cy="2400565"/>
            <a:chOff x="0" y="0"/>
            <a:chExt cx="13534330" cy="320075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13534330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Verify: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9249"/>
              <a:ext cx="13534330" cy="2381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Run program with ASan enabled</a:t>
              </a:r>
            </a:p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Crashes like buffer overflows or UAF will show detailed sanitizer errors automatically</a:t>
              </a:r>
            </a:p>
            <a:p>
              <a:pPr marL="0" lvl="0" indent="0" algn="l">
                <a:lnSpc>
                  <a:spcPts val="3648"/>
                </a:lnSpc>
              </a:pPr>
              <a:endParaRPr lang="en-US" sz="2432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85850"/>
            <a:ext cx="4026437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5"/>
              </a:lnSpc>
            </a:pPr>
            <a:r>
              <a:rPr lang="en-US" sz="525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Installation Process-Miri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79228" y="1409700"/>
            <a:ext cx="6558586" cy="1028965"/>
            <a:chOff x="0" y="0"/>
            <a:chExt cx="8744782" cy="137195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8744782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 dirty="0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Pre-requisite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8744782" cy="55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8"/>
                </a:lnSpc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 toolchain installed (via </a:t>
              </a:r>
              <a:r>
                <a:rPr lang="en-US" sz="2432" u="sng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  <a:hlinkClick r:id="rId3" tooltip="https://rustup.rs"/>
                </a:rPr>
                <a:t>rustup.rs</a:t>
              </a: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66240" y="3131190"/>
            <a:ext cx="8752525" cy="6516603"/>
            <a:chOff x="0" y="0"/>
            <a:chExt cx="11670033" cy="868880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11670033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 dirty="0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9249"/>
              <a:ext cx="11670033" cy="7869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600"/>
                </a:lnSpc>
                <a:buAutoNum type="arabicPeriod"/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Update Rust toolchain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rustup update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2. Install Miri: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rustup +nightly component add miri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3. Prepared Project by: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cargo +nightly miri setup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4. Run the Code by: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cargo +nightly miri run --bin unsafe_code</a:t>
              </a: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385290" y="7499572"/>
            <a:ext cx="8752525" cy="1529029"/>
            <a:chOff x="0" y="-57151"/>
            <a:chExt cx="11670033" cy="203870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11670033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 dirty="0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Verify: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9249"/>
              <a:ext cx="11670033" cy="1162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8"/>
                </a:lnSpc>
              </a:pPr>
              <a:r>
                <a:rPr lang="en-US" sz="2432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cargo miri setup</a:t>
              </a:r>
            </a:p>
            <a:p>
              <a:pPr marL="0" lvl="0" indent="0" algn="l">
                <a:lnSpc>
                  <a:spcPts val="3648"/>
                </a:lnSpc>
              </a:pPr>
              <a:r>
                <a:rPr lang="en-US" sz="2432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cargo miri run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09EE2-F519-FFAB-EC30-AC7804F2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>
            <a:extLst>
              <a:ext uri="{FF2B5EF4-FFF2-40B4-BE49-F238E27FC236}">
                <a16:creationId xmlns:a16="http://schemas.microsoft.com/office/drawing/2014/main" id="{D390ACC5-4AFD-3994-19B6-304313E756BF}"/>
              </a:ext>
            </a:extLst>
          </p:cNvPr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3120CC4-01D6-62E2-6549-BE9E18C2917C}"/>
              </a:ext>
            </a:extLst>
          </p:cNvPr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91CA432-4F12-F339-9409-168FA38434B8}"/>
                </a:ext>
              </a:extLst>
            </p:cNvPr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6C77893-A370-F05A-DCDB-7EBF6DCE582A}"/>
                </a:ext>
              </a:extLst>
            </p:cNvPr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9D5E3BA-5DE9-58EE-0B5D-0E86EC2CF412}"/>
              </a:ext>
            </a:extLst>
          </p:cNvPr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10CA530-4BF5-1B95-1F12-4E6B57CA9B9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75EB317E-4B5A-466D-034F-D8B2BD34194F}"/>
              </a:ext>
            </a:extLst>
          </p:cNvPr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1845CEA-353A-F1BF-B3DE-6482ADDDF660}"/>
              </a:ext>
            </a:extLst>
          </p:cNvPr>
          <p:cNvSpPr txBox="1"/>
          <p:nvPr/>
        </p:nvSpPr>
        <p:spPr>
          <a:xfrm>
            <a:off x="1028700" y="1085850"/>
            <a:ext cx="4026437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5"/>
              </a:lnSpc>
            </a:pPr>
            <a:r>
              <a:rPr lang="en-US" sz="5250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Project Structure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E21CDD19-8DE9-39A7-478E-2B77A0090748}"/>
              </a:ext>
            </a:extLst>
          </p:cNvPr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31EE83C-028D-7B00-27C6-3E41018E35A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EC790BA-9EA3-A480-D83A-2744B706A06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76D7AC37-6473-B165-C0A9-B58531E9F188}"/>
              </a:ext>
            </a:extLst>
          </p:cNvPr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B0C8F0D-199E-38B1-494E-39B2297DB38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B4FBEA52-C706-CCFB-4FEC-DCEEBFCCDA5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F99F70B3-6843-DB49-2784-061DAE64BE24}"/>
              </a:ext>
            </a:extLst>
          </p:cNvPr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E6F9D8FC-4BA9-8102-A72C-1B0F4B1CDB4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32C80F8C-BE7D-0EB9-A4C7-4620E2AC914F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>
            <a:extLst>
              <a:ext uri="{FF2B5EF4-FFF2-40B4-BE49-F238E27FC236}">
                <a16:creationId xmlns:a16="http://schemas.microsoft.com/office/drawing/2014/main" id="{CD99BE6E-A915-1B15-E9E3-A34A7ED39557}"/>
              </a:ext>
            </a:extLst>
          </p:cNvPr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21BB3FE-3F84-E60F-A23B-49CA39EAC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892" y="2156638"/>
            <a:ext cx="8602831" cy="72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3192"/>
      </p:ext>
    </p:extLst>
  </p:cSld>
  <p:clrMapOvr>
    <a:masterClrMapping/>
  </p:clrMapOvr>
  <p:transition spd="slow"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8462868" y="1471612"/>
          <a:ext cx="9638089" cy="8143875"/>
        </p:xfrm>
        <a:graphic>
          <a:graphicData uri="http://schemas.openxmlformats.org/drawingml/2006/table">
            <a:tbl>
              <a:tblPr/>
              <a:tblGrid>
                <a:gridCol w="287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944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Safe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Unsafe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03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Memory Access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Uses normal references safely.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Uses raw pointers with unsafe.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861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Pointer Usage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raw pointers.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Creates and dereferences raw pointers.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861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Dropping Memory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Rust manages memory safely.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drop and accesses freed memory.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403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risk, fully safe.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cause Use-After-Free (UAF) bug.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0403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Who Ensures Safety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Rust compiler ensures it.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Developer must ensure it manually.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970372" y="71437"/>
            <a:ext cx="613713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</a:pPr>
            <a:r>
              <a:rPr lang="en-US" sz="3000" spc="-6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SAFE CODE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6447" y="5045989"/>
            <a:ext cx="613713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</a:pPr>
            <a:r>
              <a:rPr lang="en-US" sz="3000" spc="-6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UNSAFE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43A042-E88E-4980-F5E4-7BBC6E2F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7" y="557212"/>
            <a:ext cx="7698353" cy="4441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F4FFDC-2B0A-3C71-D453-0DA35593E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43" y="5563896"/>
            <a:ext cx="7737757" cy="4441627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082951" y="-800100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" y="0"/>
            <a:ext cx="6802646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02"/>
              </a:lnSpc>
            </a:pP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GDB- SAFE </a:t>
            </a:r>
            <a:r>
              <a:rPr lang="en-US" sz="4400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CODE</a:t>
            </a: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9378" y="4967805"/>
            <a:ext cx="7802979" cy="643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02"/>
              </a:lnSpc>
            </a:pPr>
            <a:r>
              <a:rPr lang="en-US" sz="4000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GDB- UNSAFE CODE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49000" y="2689623"/>
            <a:ext cx="6791540" cy="4907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Debugs programs after they crash due to segmentation faults (SIGSEGV).</a:t>
            </a:r>
            <a:b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499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 executed until crash at unsafe_code.rs:25.</a:t>
            </a:r>
            <a:b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499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Shows low-level memory errors after they happen.</a:t>
            </a:r>
            <a:b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499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Focuses on analyzing memory corruption after the crash occurs.</a:t>
            </a:r>
          </a:p>
        </p:txBody>
      </p:sp>
      <p:pic>
        <p:nvPicPr>
          <p:cNvPr id="12" name="Picture 11" descr="A computer screen with many colorful text&#10;&#10;AI-generated content may be incorrect.">
            <a:extLst>
              <a:ext uri="{FF2B5EF4-FFF2-40B4-BE49-F238E27FC236}">
                <a16:creationId xmlns:a16="http://schemas.microsoft.com/office/drawing/2014/main" id="{CB16484D-1C31-F8C7-EDE6-86880377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" y="5634431"/>
            <a:ext cx="10353675" cy="4495800"/>
          </a:xfrm>
          <a:prstGeom prst="rect">
            <a:avLst/>
          </a:prstGeom>
        </p:spPr>
      </p:pic>
      <p:pic>
        <p:nvPicPr>
          <p:cNvPr id="14" name="Picture 13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68592A9B-B91C-A824-CE0D-65A3E46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9" y="724935"/>
            <a:ext cx="99060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321627" y="0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162432"/>
            <a:ext cx="1664727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42"/>
              </a:lnSpc>
            </a:pPr>
            <a:r>
              <a:rPr lang="en-US" sz="4035" spc="-8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ADDRESSSANITIZER- SAFE CODE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121" y="2536290"/>
            <a:ext cx="1664727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42"/>
              </a:lnSpc>
            </a:pPr>
            <a:r>
              <a:rPr lang="en-US" sz="4035" spc="-8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ADDRESSSANITIZER- UNSAFE CODE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35392" y="3622956"/>
            <a:ext cx="5752608" cy="563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Detects Heap memory errors like use-after-free at runtime.</a:t>
            </a: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endParaRPr lang="en-US" sz="2403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Caught invalid memory access when *</a:t>
            </a:r>
            <a:r>
              <a:rPr lang="en-US" sz="2403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leaked_val</a:t>
            </a: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was dereferenced.</a:t>
            </a: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endParaRPr lang="en-US" sz="2403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Shows where crash happened (unsafe_code.rs:25) and aborts immediately.</a:t>
            </a: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endParaRPr lang="en-US" sz="2403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Focuses on dynamic heap issues (malloc/free errors).</a:t>
            </a: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325F1A-7B83-D93F-5B59-BD481F0B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1" y="3622956"/>
            <a:ext cx="11904118" cy="5254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971DB-E629-8D85-264A-500A2987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3338"/>
            <a:ext cx="17764588" cy="5662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917439" y="-445820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6264" y="75785"/>
            <a:ext cx="68026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02"/>
              </a:lnSpc>
            </a:pP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MIRI- SAFE CODE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6264" y="3268590"/>
            <a:ext cx="779817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02"/>
              </a:lnSpc>
            </a:pP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MIRI- UNSAFE CODE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95279" y="3676958"/>
            <a:ext cx="5231119" cy="5182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Simulates program execution to catch undefined behavior early.</a:t>
            </a:r>
            <a:b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Detected dangling pointer dereference during </a:t>
            </a:r>
            <a:r>
              <a:rPr lang="en-US" sz="207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println</a:t>
            </a: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! at runtime.</a:t>
            </a: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Flagged out-of-bounds pointer use at unsafe_code.rs:25.</a:t>
            </a: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Focuses on all types of undefined behavior (memory, type errors, stack issues).</a:t>
            </a: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87FB9-3386-EE48-0ABD-29D41B206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4" y="890284"/>
            <a:ext cx="17789336" cy="143381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FE71BF-BD9A-FA3B-8599-1BE7416F6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4" y="4611519"/>
            <a:ext cx="11811457" cy="4543425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FF04AAB-1363-88F5-6750-EE881485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476540" y="3107531"/>
          <a:ext cx="11334918" cy="4388023"/>
        </p:xfrm>
        <a:graphic>
          <a:graphicData uri="http://schemas.openxmlformats.org/drawingml/2006/table">
            <a:tbl>
              <a:tblPr/>
              <a:tblGrid>
                <a:gridCol w="311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3278"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Code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ASan result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Miri result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GDB result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094"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safe_code.rs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bugs detected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bugs detected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 normally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51"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unsafe_code.rs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Detected heap-use-after-free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Detected Undefined Behavior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Crashed after invalid memory access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346915" y="964253"/>
            <a:ext cx="1481938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50"/>
              </a:lnSpc>
              <a:spcBef>
                <a:spcPct val="0"/>
              </a:spcBef>
            </a:pPr>
            <a:r>
              <a:rPr lang="en-US" sz="10500" u="none" strike="noStrike" spc="-21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96193" y="1398237"/>
            <a:ext cx="12741423" cy="7490526"/>
            <a:chOff x="0" y="0"/>
            <a:chExt cx="16988563" cy="9987368"/>
          </a:xfrm>
        </p:grpSpPr>
        <p:sp>
          <p:nvSpPr>
            <p:cNvPr id="7" name="TextBox 7"/>
            <p:cNvSpPr txBox="1"/>
            <p:nvPr/>
          </p:nvSpPr>
          <p:spPr>
            <a:xfrm>
              <a:off x="0" y="2760646"/>
              <a:ext cx="16988563" cy="7226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All three tools — ASan, Miri, and GDB — were effective in detecting memory safety issues in Rust code.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ASan was excellent at detecting heap-use-after-free errors with clear reports.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Miri was highly precise for catching undefined behavior during runtime, even for subtle memory errors.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GDB helped identify crashes but was less detailed compared to ASan and Miri.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Overall, Miri is the best tool</a:t>
              </a: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for detecting subtle memory bugs and undefined behavior in Rust, because it works at the level of Rust’s execution model and catches issues even before they cause a crash.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0"/>
              <a:ext cx="16988563" cy="1826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189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CONCLUSION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0450" y="4291012"/>
            <a:ext cx="110871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99"/>
              </a:lnSpc>
            </a:pPr>
            <a:r>
              <a:rPr lang="en-US" sz="9999" spc="-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8FBBB8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AutoShape 9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FBBB8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3512702" y="871866"/>
            <a:ext cx="13557206" cy="8543268"/>
            <a:chOff x="0" y="0"/>
            <a:chExt cx="18076275" cy="113910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42875"/>
              <a:ext cx="18076275" cy="1818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783"/>
                </a:lnSpc>
              </a:pPr>
              <a:r>
                <a:rPr lang="en-US" sz="8294" spc="-16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TABLE OF CONTENT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075064"/>
              <a:ext cx="18076275" cy="8315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Dynamic Vs Static Analysis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Datasets Used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Tools Used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Tools Installation and Setup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Safe and Unsafe Code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Tools Output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Results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</a:p>
            <a:p>
              <a:pPr algn="l">
                <a:lnSpc>
                  <a:spcPts val="4199"/>
                </a:lnSpc>
              </a:pPr>
              <a:endParaRPr lang="en-US" sz="2799" u="none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2165974"/>
              <a:ext cx="1324627" cy="223120"/>
            </a:xfrm>
            <a:prstGeom prst="rect">
              <a:avLst/>
            </a:pr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0450" y="4291012"/>
            <a:ext cx="110871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99"/>
              </a:lnSpc>
            </a:pPr>
            <a:r>
              <a:rPr lang="en-US" sz="9999" spc="-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6B8DB-D101-42AC-F056-6C9BAAB842A4}"/>
              </a:ext>
            </a:extLst>
          </p:cNvPr>
          <p:cNvSpPr txBox="1"/>
          <p:nvPr/>
        </p:nvSpPr>
        <p:spPr>
          <a:xfrm>
            <a:off x="2286000" y="6896100"/>
            <a:ext cx="13215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League Spartan" panose="020B0604020202020204" charset="0"/>
              </a:rPr>
              <a:t>🔗 You can explore the complete project on my GitHub: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eague Spartan" panose="020B0604020202020204" charset="0"/>
              </a:rPr>
              <a:t>GitHub Repository:</a:t>
            </a:r>
            <a:br>
              <a:rPr lang="en-US">
                <a:latin typeface="League Spartan" panose="020B0604020202020204" charset="0"/>
              </a:rPr>
            </a:br>
            <a:r>
              <a:rPr lang="en-US" u="sng">
                <a:latin typeface="League Spartan" panose="020B0604020202020204" charset="0"/>
                <a:hlinkClick r:id="rId3"/>
              </a:rPr>
              <a:t>https://github.com/viseshb/Rust-System-Programming-Vulnerabilities-Detection-Using-Dynamic-Debugging</a:t>
            </a:r>
            <a:endParaRPr lang="en-US" u="sng">
              <a:latin typeface="League Spart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League Spartan" panose="020B0604020202020204" charset="0"/>
              </a:rPr>
              <a:t>Feel </a:t>
            </a:r>
            <a:r>
              <a:rPr lang="en-US" dirty="0">
                <a:latin typeface="League Spartan" panose="020B0604020202020204" charset="0"/>
              </a:rPr>
              <a:t>free to check out the code, leave feedback, or contribute!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80AA3-E5F2-4C6F-3606-3CC405D3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>
            <a:extLst>
              <a:ext uri="{FF2B5EF4-FFF2-40B4-BE49-F238E27FC236}">
                <a16:creationId xmlns:a16="http://schemas.microsoft.com/office/drawing/2014/main" id="{85F24C0B-68EF-CA56-871F-4176540172A2}"/>
              </a:ext>
            </a:extLst>
          </p:cNvPr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6D1CEC4-1F60-AA30-42ED-69D34008719D}"/>
              </a:ext>
            </a:extLst>
          </p:cNvPr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62039ED-4956-8D07-3A8D-F36AED1B095A}"/>
                </a:ext>
              </a:extLst>
            </p:cNvPr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C73A0B6-011F-FFC0-971F-15839588ADC6}"/>
                </a:ext>
              </a:extLst>
            </p:cNvPr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B1210CD0-1EAC-8962-B2D0-2FACCE7684E9}"/>
              </a:ext>
            </a:extLst>
          </p:cNvPr>
          <p:cNvSpPr/>
          <p:nvPr/>
        </p:nvSpPr>
        <p:spPr>
          <a:xfrm>
            <a:off x="514350" y="641446"/>
            <a:ext cx="6417473" cy="9004107"/>
          </a:xfrm>
          <a:custGeom>
            <a:avLst/>
            <a:gdLst/>
            <a:ahLst/>
            <a:cxnLst/>
            <a:rect l="l" t="t" r="r" b="b"/>
            <a:pathLst>
              <a:path w="6417473" h="9004107">
                <a:moveTo>
                  <a:pt x="0" y="0"/>
                </a:moveTo>
                <a:lnTo>
                  <a:pt x="6417473" y="0"/>
                </a:lnTo>
                <a:lnTo>
                  <a:pt x="6417473" y="9004108"/>
                </a:lnTo>
                <a:lnTo>
                  <a:pt x="0" y="900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B8C05118-E12E-164D-E958-D18FEAD7055F}"/>
              </a:ext>
            </a:extLst>
          </p:cNvPr>
          <p:cNvSpPr txBox="1"/>
          <p:nvPr/>
        </p:nvSpPr>
        <p:spPr>
          <a:xfrm>
            <a:off x="8001000" y="3390900"/>
            <a:ext cx="9220200" cy="4586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r>
              <a:rPr lang="en-US" sz="2041" b="1" u="none" strike="noStrike" spc="-40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WHY RUST?</a:t>
            </a:r>
          </a:p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endParaRPr lang="en-US" sz="2041" b="1" u="none" strike="noStrike" spc="-40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40739" lvl="1" indent="-220369" algn="l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2041" u="none" strike="noStrike" spc="-4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MODERN SYSTEMS PROGRAMMING LANGUAGE</a:t>
            </a:r>
          </a:p>
          <a:p>
            <a:pPr marL="440739" lvl="1" indent="-220369" algn="l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2041" u="none" strike="noStrike" spc="-4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GUARANTEES MEMORY SAFETY, NO NULLS, NO BUFFER OVERFLOWS</a:t>
            </a:r>
          </a:p>
          <a:p>
            <a:pPr marL="440739" lvl="1" indent="-220369" algn="l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2041" u="none" strike="noStrike" spc="-4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ELIMINATES MANY COMMON C/C++ BUGS</a:t>
            </a:r>
          </a:p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endParaRPr lang="en-US" sz="2041" u="none" strike="noStrike" spc="-40" dirty="0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r>
              <a:rPr lang="en-US" sz="2041" b="1" u="none" strike="noStrike" spc="-40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BUT…</a:t>
            </a:r>
          </a:p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endParaRPr lang="en-US" sz="2041" b="1" u="none" strike="noStrike" spc="-40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40739" lvl="1" indent="-220369" algn="l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2041" u="none" strike="noStrike" spc="-4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UNSAFE CODE, FFI, AND CONCURRENCY CAN INTRODUCE VULNERABILITIES</a:t>
            </a:r>
          </a:p>
          <a:p>
            <a:pPr marL="440739" lvl="1" indent="-220369" algn="l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2041" u="none" strike="noStrike" spc="-4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SECURITY BUGS LIKE USE-AFTER-FREE OR DATA RACES CAN STILL OCCUR</a:t>
            </a:r>
          </a:p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endParaRPr lang="en-US" sz="2041" u="none" strike="noStrike" spc="-40" dirty="0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r>
              <a:rPr lang="en-US" sz="2041" b="1" u="none" strike="noStrike" spc="-40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GOAL:</a:t>
            </a:r>
          </a:p>
          <a:p>
            <a:pPr marL="0" lvl="0" indent="0" algn="l">
              <a:lnSpc>
                <a:spcPts val="2449"/>
              </a:lnSpc>
              <a:spcBef>
                <a:spcPct val="0"/>
              </a:spcBef>
            </a:pPr>
            <a:endParaRPr lang="en-US" sz="2041" b="1" u="none" strike="noStrike" spc="-40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40739" lvl="1" indent="-220369" algn="l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2041" u="none" strike="noStrike" spc="-4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DETECT AND ANALYZE SYSTEM-LEVEL VULNERABILITIES IN RUST USING DYNAMIC DEBUGGING TOOLS LIKE MIRI, GDB, AND ADDRESSSANITIZER.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4531C-FD29-6F45-CC4A-D87E1A1CABCC}"/>
              </a:ext>
            </a:extLst>
          </p:cNvPr>
          <p:cNvSpPr txBox="1"/>
          <p:nvPr/>
        </p:nvSpPr>
        <p:spPr>
          <a:xfrm>
            <a:off x="9905999" y="1104900"/>
            <a:ext cx="6417473" cy="698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757"/>
              </a:lnSpc>
              <a:spcBef>
                <a:spcPct val="0"/>
              </a:spcBef>
            </a:pPr>
            <a:r>
              <a:rPr lang="en-US" sz="6600" u="none" strike="noStrike" spc="-105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26366003"/>
      </p:ext>
    </p:extLst>
  </p:cSld>
  <p:clrMapOvr>
    <a:masterClrMapping/>
  </p:clrMapOvr>
  <p:transition spd="slow"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28700"/>
            <a:ext cx="4026437" cy="70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58"/>
              </a:lnSpc>
            </a:pPr>
            <a:r>
              <a:rPr lang="en-US" sz="4689" spc="-9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79228" y="1409700"/>
            <a:ext cx="6558586" cy="1552560"/>
            <a:chOff x="0" y="0"/>
            <a:chExt cx="8744782" cy="207008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874478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strike="noStrike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RUST’S SAFETY </a:t>
              </a:r>
              <a:r>
                <a:rPr lang="en-US" sz="3200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MODEL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8744782" cy="1250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USES OWNERSHIP, BORROWING, AND LIFETIMES TO ENFORCE SAFE MEMORY ACCESS</a:t>
              </a:r>
            </a:p>
            <a:p>
              <a:pPr marL="354041" lvl="1" indent="-177020" algn="l">
                <a:lnSpc>
                  <a:spcPts val="2459"/>
                </a:lnSpc>
                <a:buFont typeface="Arial"/>
                <a:buChar char="•"/>
              </a:pPr>
              <a:r>
                <a:rPr lang="en-US" sz="1639" strike="noStrike" spc="-3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MOST CODE IS GUARANTEED SAFE AT COMPILE TIME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79228" y="3531607"/>
            <a:ext cx="6558586" cy="2217405"/>
            <a:chOff x="0" y="0"/>
            <a:chExt cx="8744782" cy="295654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85725"/>
              <a:ext cx="874478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strike="noStrike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WHEN SAFETY BREAKS: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9249"/>
              <a:ext cx="8744782" cy="2137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UNSAFE KEYWORD BYPASSES COMPILER CHECKS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FFI (E.G., LINKING TO C CODE) OPENS THE DOOR </a:t>
              </a:r>
              <a:r>
                <a:rPr lang="en-US" sz="1739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TO UNSAFE BEHAVIOR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CONCURRENCY INTRODUCES NON-DETERMINISM AND POTENTIAL DATA RACES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579228" y="6354554"/>
            <a:ext cx="6558586" cy="2865105"/>
            <a:chOff x="0" y="0"/>
            <a:chExt cx="8744782" cy="382014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874478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strike="noStrike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DYNAMIC</a:t>
              </a:r>
              <a:r>
                <a:rPr lang="en-US" sz="3200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 DEBUGGING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9249"/>
              <a:ext cx="8744782" cy="3000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RUNTIME ANALYSIS TECHNIQUE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HELPS IDENTIFY BUGS LIKE:</a:t>
              </a:r>
            </a:p>
            <a:p>
              <a:pPr marL="751261" lvl="2" indent="-250420" algn="l">
                <a:lnSpc>
                  <a:spcPts val="2609"/>
                </a:lnSpc>
                <a:buFont typeface="Arial"/>
                <a:buChar char="⚬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INVALID MEMORY ACCESS</a:t>
              </a:r>
            </a:p>
            <a:p>
              <a:pPr marL="751261" lvl="2" indent="-250420" algn="l">
                <a:lnSpc>
                  <a:spcPts val="2609"/>
                </a:lnSpc>
                <a:buFont typeface="Arial"/>
                <a:buChar char="⚬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RACE CONDITIONS</a:t>
              </a:r>
            </a:p>
            <a:p>
              <a:pPr marL="751261" lvl="2" indent="-250420" algn="l">
                <a:lnSpc>
                  <a:spcPts val="2609"/>
                </a:lnSpc>
                <a:buFont typeface="Arial"/>
                <a:buChar char="⚬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UNDEFINED BEHAVIOR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COMPLEMENTS STATIC CHECKS BY CATCHING WHAT THE COMPILER CAN’T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4350" y="641446"/>
            <a:ext cx="6417473" cy="9004107"/>
          </a:xfrm>
          <a:custGeom>
            <a:avLst/>
            <a:gdLst/>
            <a:ahLst/>
            <a:cxnLst/>
            <a:rect l="l" t="t" r="r" b="b"/>
            <a:pathLst>
              <a:path w="6417473" h="9004107">
                <a:moveTo>
                  <a:pt x="0" y="0"/>
                </a:moveTo>
                <a:lnTo>
                  <a:pt x="6417473" y="0"/>
                </a:lnTo>
                <a:lnTo>
                  <a:pt x="6417473" y="9004108"/>
                </a:lnTo>
                <a:lnTo>
                  <a:pt x="0" y="900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224650" y="1199274"/>
            <a:ext cx="9301349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spc="-10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DYNAMIC VS. STATIC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24651" y="2913774"/>
            <a:ext cx="8693378" cy="674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20"/>
              </a:lnSpc>
            </a:pPr>
            <a:r>
              <a:rPr lang="en-US" sz="2371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Limitations of Static Analysis:</a:t>
            </a:r>
          </a:p>
          <a:p>
            <a:pPr marL="0" lvl="0" indent="0" algn="l">
              <a:lnSpc>
                <a:spcPts val="3320"/>
              </a:lnSpc>
            </a:pPr>
            <a:endParaRPr lang="en-US" sz="2371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Often has "false positives."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Struggles with dynamic code.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Limited on unsafe &amp; FFI.</a:t>
            </a:r>
          </a:p>
          <a:p>
            <a:pPr marL="0" lvl="0" indent="0" algn="l">
              <a:lnSpc>
                <a:spcPts val="3320"/>
              </a:lnSpc>
            </a:pPr>
            <a:endParaRPr lang="en-US" sz="2371" dirty="0">
              <a:solidFill>
                <a:srgbClr val="1C21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3320"/>
              </a:lnSpc>
            </a:pPr>
            <a:r>
              <a:rPr lang="en-US" sz="2371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Strengths of Dynamic Analysis:</a:t>
            </a:r>
          </a:p>
          <a:p>
            <a:pPr marL="0" lvl="0" indent="0" algn="l">
              <a:lnSpc>
                <a:spcPts val="3320"/>
              </a:lnSpc>
            </a:pPr>
            <a:endParaRPr lang="en-US" sz="2371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Reveals *actual* vulnerabilities.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Shows *concrete* runtime flaws.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Pinpoints errors precisely.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Handles complex code well.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Fewer false positives.</a:t>
            </a:r>
          </a:p>
          <a:p>
            <a:pPr marL="0" lvl="0" indent="0" algn="l">
              <a:lnSpc>
                <a:spcPts val="3320"/>
              </a:lnSpc>
            </a:pPr>
            <a:endParaRPr lang="en-US" sz="2371" dirty="0">
              <a:solidFill>
                <a:srgbClr val="1C21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3320"/>
              </a:lnSpc>
            </a:pPr>
            <a:r>
              <a:rPr lang="en-US" sz="2371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Complementary Role of Static Analysis: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Static analysis has value in early checks.</a:t>
            </a:r>
          </a:p>
        </p:txBody>
      </p:sp>
    </p:spTree>
  </p:cSld>
  <p:clrMapOvr>
    <a:masterClrMapping/>
  </p:clrMapOvr>
  <p:transition spd="slow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6438900"/>
            <a:ext cx="5039109" cy="3559120"/>
            <a:chOff x="0" y="0"/>
            <a:chExt cx="6718812" cy="4745493"/>
          </a:xfrm>
        </p:grpSpPr>
        <p:sp>
          <p:nvSpPr>
            <p:cNvPr id="7" name="TextBox 7"/>
            <p:cNvSpPr txBox="1"/>
            <p:nvPr/>
          </p:nvSpPr>
          <p:spPr>
            <a:xfrm>
              <a:off x="0" y="892900"/>
              <a:ext cx="6718812" cy="3852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Source: 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RustSec</a:t>
              </a: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Advisory Database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Advisory ID: RUSTSEC-2021-0031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CVE ID: CVE-2021-28032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Affected Crate: 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nano_arena</a:t>
              </a: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(versions &lt; 0.5.2)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Vulnerability: 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split_at</a:t>
              </a: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function allows multiple mutable references, violating Rust's aliasing rules, leading to potential memory safety issues such as out-of-bounds writes and use-after-free. ​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RustSec</a:t>
              </a:r>
              <a:endParaRPr lang="en-US" sz="1836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718812" cy="55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64"/>
                </a:lnSpc>
              </a:pPr>
              <a:r>
                <a:rPr lang="en-US" sz="254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Dataset Used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90546" y="1333500"/>
            <a:ext cx="14106909" cy="2260878"/>
            <a:chOff x="0" y="0"/>
            <a:chExt cx="18809212" cy="301450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8809212" cy="161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119"/>
                </a:lnSpc>
              </a:pPr>
              <a:r>
                <a:rPr lang="en-US" sz="7599" spc="-151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DATASETS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55800" y="2328704"/>
              <a:ext cx="14897612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5366385"/>
            <a:ext cx="16230600" cy="4953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2386204" y="5143500"/>
            <a:ext cx="2324100" cy="495300"/>
          </a:xfrm>
          <a:prstGeom prst="rect">
            <a:avLst/>
          </a:prstGeom>
          <a:solidFill>
            <a:srgbClr val="8FBBB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6624446" y="6438900"/>
            <a:ext cx="5039109" cy="2263720"/>
            <a:chOff x="0" y="0"/>
            <a:chExt cx="6718812" cy="30182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92900"/>
              <a:ext cx="6718812" cy="21253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Analyzed the advisory details from RustSec.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Replicated the vulnerability in a controlled Rust project (nano_arena_vuln).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Demonstrated the unsafe behavior to study its implications.​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6718812" cy="55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64"/>
                </a:lnSpc>
              </a:pPr>
              <a:r>
                <a:rPr lang="en-US" sz="254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How the Dataset Was Utilized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7981950" y="5143500"/>
            <a:ext cx="2324100" cy="495300"/>
          </a:xfrm>
          <a:prstGeom prst="rect">
            <a:avLst/>
          </a:prstGeom>
          <a:solidFill>
            <a:srgbClr val="8FBBB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2220191" y="6438900"/>
            <a:ext cx="5039109" cy="1292170"/>
            <a:chOff x="0" y="0"/>
            <a:chExt cx="6718812" cy="172289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92900"/>
              <a:ext cx="6718812" cy="829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RustSec Advisory: RUSTSEC-2021-0031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CVE Details: CVE-2021-28032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6718812" cy="55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64"/>
                </a:lnSpc>
              </a:pPr>
              <a:r>
                <a:rPr lang="en-US" sz="254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References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13577696" y="5143500"/>
            <a:ext cx="2324100" cy="495300"/>
          </a:xfrm>
          <a:prstGeom prst="rect">
            <a:avLst/>
          </a:prstGeom>
          <a:solidFill>
            <a:srgbClr val="8FBBB8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51B1B-6EE2-63CE-A16E-31FBA0369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>
            <a:extLst>
              <a:ext uri="{FF2B5EF4-FFF2-40B4-BE49-F238E27FC236}">
                <a16:creationId xmlns:a16="http://schemas.microsoft.com/office/drawing/2014/main" id="{ABE58496-6354-BA3F-3A65-B426E6134FF8}"/>
              </a:ext>
            </a:extLst>
          </p:cNvPr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6678453-D05F-B99F-4191-BACBC2C8D3B9}"/>
              </a:ext>
            </a:extLst>
          </p:cNvPr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201B57A-D3D4-F67F-0F39-46F8A88258F8}"/>
                </a:ext>
              </a:extLst>
            </p:cNvPr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DD6C7B8-E02A-6400-D065-3053318BB148}"/>
                </a:ext>
              </a:extLst>
            </p:cNvPr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8104BB5-14EB-8554-AE81-4A153A5C43DE}"/>
              </a:ext>
            </a:extLst>
          </p:cNvPr>
          <p:cNvGrpSpPr/>
          <p:nvPr/>
        </p:nvGrpSpPr>
        <p:grpSpPr>
          <a:xfrm>
            <a:off x="3200400" y="2095500"/>
            <a:ext cx="13013416" cy="7325760"/>
            <a:chOff x="-362657" y="95250"/>
            <a:chExt cx="17351220" cy="9767683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D95DE69-2A44-C8C6-DAC2-DD1FDA7A8758}"/>
                </a:ext>
              </a:extLst>
            </p:cNvPr>
            <p:cNvSpPr txBox="1"/>
            <p:nvPr/>
          </p:nvSpPr>
          <p:spPr>
            <a:xfrm>
              <a:off x="-362657" y="3237527"/>
              <a:ext cx="16988563" cy="6625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800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split_at</a:t>
              </a: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(index) function in Rust is used to divide a slice into two sub-slices at the specified index. The first sub-slice contains elements before the index, and the second contains elements from the index onward. 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No data is copied during this operation; both slices reference the original memory.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 this project, </a:t>
              </a:r>
              <a:r>
                <a:rPr lang="en-US" sz="2800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split_at_mut</a:t>
              </a: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(2) was used to obtain two mutable slices:</a:t>
              </a:r>
            </a:p>
            <a:p>
              <a:pPr marL="302262" lvl="1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One containing the first two elements,</a:t>
              </a:r>
            </a:p>
            <a:p>
              <a:pPr marL="302262" lvl="1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Another containing the remaining elements.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allowed performing operations such as swapping elements across different parts of the original array safely and efficiently.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A3A21B3-1F81-F48A-4DCE-92B146570B32}"/>
                </a:ext>
              </a:extLst>
            </p:cNvPr>
            <p:cNvSpPr txBox="1"/>
            <p:nvPr/>
          </p:nvSpPr>
          <p:spPr>
            <a:xfrm>
              <a:off x="0" y="95250"/>
              <a:ext cx="16988563" cy="1673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189" dirty="0" err="1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split_at</a:t>
              </a:r>
              <a:r>
                <a:rPr lang="en-US" sz="9499" spc="-189" dirty="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() Explanation</a:t>
              </a:r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8E70E2E-AF04-1BDC-8237-5DD8204AC741}"/>
              </a:ext>
            </a:extLst>
          </p:cNvPr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12371" y="1625881"/>
            <a:ext cx="10863257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16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4798" y="6134079"/>
            <a:ext cx="4580058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42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GDB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3971" y="6134079"/>
            <a:ext cx="4580058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AddressSanitizer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73145" y="6134079"/>
            <a:ext cx="4580058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Miri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305195" y="4166846"/>
            <a:ext cx="1239263" cy="123926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305195" y="4017683"/>
            <a:ext cx="1239263" cy="125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524368" y="4166846"/>
            <a:ext cx="1239263" cy="1239263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524368" y="4017683"/>
            <a:ext cx="1239263" cy="125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743542" y="4166846"/>
            <a:ext cx="1239263" cy="1239263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743542" y="4017683"/>
            <a:ext cx="1239263" cy="125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7378044"/>
            <a:ext cx="5186155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A traditional debugger that lets you step through Rust programs line-by-line, inspect variables, and find where crashes happen.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14855" y="7378044"/>
            <a:ext cx="4996458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A runtime tool that catches memory bugs like buffer overflows, use-after-free, and memory corruption as your Rust program runs.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73145" y="7378044"/>
            <a:ext cx="5535521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Detect undefined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behavior(like invalid memory accesses, data races) by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 interpreting Rust’s Mid-Level Intermediate Representation.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85850"/>
            <a:ext cx="5353802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5"/>
              </a:lnSpc>
            </a:pPr>
            <a:r>
              <a:rPr lang="en-US" sz="525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Installation Process-GDB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48753" y="515318"/>
            <a:ext cx="7510212" cy="1028965"/>
            <a:chOff x="0" y="0"/>
            <a:chExt cx="10013617" cy="137195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10013617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Pre-requisite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10013617" cy="55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Install MSYS2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47032" y="2305482"/>
            <a:ext cx="10282127" cy="5008358"/>
            <a:chOff x="0" y="-47625"/>
            <a:chExt cx="13709503" cy="667781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13709503" cy="687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29"/>
                </a:lnSpc>
              </a:pPr>
              <a:r>
                <a:rPr lang="en-US" sz="3092" b="1" dirty="0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89569"/>
              <a:ext cx="13709503" cy="5840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0801" lvl="1" indent="-250401" algn="l">
                <a:lnSpc>
                  <a:spcPts val="3479"/>
                </a:lnSpc>
                <a:buFont typeface="Arial"/>
                <a:buChar char="•"/>
              </a:pPr>
              <a:r>
                <a:rPr lang="en-US" sz="2319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MSYS2:</a:t>
              </a:r>
            </a:p>
            <a:p>
              <a:pPr marL="500801" lvl="1" indent="-250401" algn="l">
                <a:lnSpc>
                  <a:spcPts val="3479"/>
                </a:lnSpc>
                <a:buAutoNum type="arabicPeriod"/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Download MSYS2 from </a:t>
              </a:r>
              <a:r>
                <a:rPr lang="en-US" sz="2319" u="sng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  <a:hlinkClick r:id="rId3" tooltip="https://www.msys2.org"/>
                </a:rPr>
                <a:t>msys2.org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2.Open MSYS2 terminal and run: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pacman -Syu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pacman -S mingw-w64-x86_64-gdb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3. Command to launch gdb ./target/debug/unsafe_code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4. I ran the code by: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./target/x86_64-unknown-linux-gnu/debug/unsafe_code</a:t>
              </a:r>
            </a:p>
            <a:p>
              <a:pPr algn="l">
                <a:lnSpc>
                  <a:spcPts val="3479"/>
                </a:lnSpc>
              </a:pPr>
              <a:endParaRPr lang="en-US" sz="231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479"/>
                </a:lnSpc>
              </a:pPr>
              <a:endParaRPr lang="en-US" sz="231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47032" y="6931208"/>
            <a:ext cx="9621406" cy="1354310"/>
            <a:chOff x="0" y="0"/>
            <a:chExt cx="12828541" cy="180574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47625"/>
              <a:ext cx="12828541" cy="63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82"/>
                </a:lnSpc>
              </a:pPr>
              <a:r>
                <a:rPr lang="en-US" sz="291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Verify: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40648"/>
              <a:ext cx="12828541" cy="1065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5"/>
                </a:lnSpc>
              </a:pPr>
              <a:r>
                <a:rPr lang="en-US" sz="221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gdb --version</a:t>
              </a:r>
            </a:p>
            <a:p>
              <a:pPr marL="0" lvl="0" indent="0" algn="l">
                <a:lnSpc>
                  <a:spcPts val="3325"/>
                </a:lnSpc>
              </a:pPr>
              <a:endParaRPr lang="en-US" sz="2216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1205</Words>
  <Application>Microsoft Office PowerPoint</Application>
  <PresentationFormat>Custom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Poppins</vt:lpstr>
      <vt:lpstr>Open Sans Bold</vt:lpstr>
      <vt:lpstr>Arial</vt:lpstr>
      <vt:lpstr>League Spartan</vt:lpstr>
      <vt:lpstr>Poppins Bold</vt:lpstr>
      <vt:lpstr>Calibri</vt:lpstr>
      <vt:lpstr>Open Sans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Systems_Project</dc:title>
  <cp:lastModifiedBy>Visesh Bentula</cp:lastModifiedBy>
  <cp:revision>2</cp:revision>
  <dcterms:created xsi:type="dcterms:W3CDTF">2006-08-16T00:00:00Z</dcterms:created>
  <dcterms:modified xsi:type="dcterms:W3CDTF">2025-04-30T21:58:02Z</dcterms:modified>
  <dc:identifier>DAGlraZgoYg</dc:identifier>
</cp:coreProperties>
</file>