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9" r:id="rId4"/>
    <p:sldId id="270" r:id="rId5"/>
    <p:sldId id="271" r:id="rId6"/>
    <p:sldId id="272" r:id="rId7"/>
    <p:sldId id="267" r:id="rId8"/>
    <p:sldId id="268" r:id="rId9"/>
    <p:sldId id="265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0A016-9EDB-4562-8981-E1F6146890DB}" v="37" dt="2025-04-09T22:32:29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75" d="100"/>
          <a:sy n="75" d="100"/>
        </p:scale>
        <p:origin x="169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esh Bentula" userId="5243385d4042bccd" providerId="LiveId" clId="{3DD0A016-9EDB-4562-8981-E1F6146890DB}"/>
    <pc:docChg chg="undo redo custSel addSld delSld modSld">
      <pc:chgData name="Visesh Bentula" userId="5243385d4042bccd" providerId="LiveId" clId="{3DD0A016-9EDB-4562-8981-E1F6146890DB}" dt="2025-04-09T22:35:46.568" v="632" actId="113"/>
      <pc:docMkLst>
        <pc:docMk/>
      </pc:docMkLst>
      <pc:sldChg chg="modSp mod">
        <pc:chgData name="Visesh Bentula" userId="5243385d4042bccd" providerId="LiveId" clId="{3DD0A016-9EDB-4562-8981-E1F6146890DB}" dt="2025-04-09T22:35:05.024" v="624" actId="20577"/>
        <pc:sldMkLst>
          <pc:docMk/>
          <pc:sldMk cId="0" sldId="256"/>
        </pc:sldMkLst>
        <pc:spChg chg="mod">
          <ac:chgData name="Visesh Bentula" userId="5243385d4042bccd" providerId="LiveId" clId="{3DD0A016-9EDB-4562-8981-E1F6146890DB}" dt="2025-04-09T22:35:00.018" v="618" actId="207"/>
          <ac:spMkLst>
            <pc:docMk/>
            <pc:sldMk cId="0" sldId="256"/>
            <ac:spMk id="2" creationId="{00000000-0000-0000-0000-000000000000}"/>
          </ac:spMkLst>
        </pc:spChg>
        <pc:spChg chg="mod">
          <ac:chgData name="Visesh Bentula" userId="5243385d4042bccd" providerId="LiveId" clId="{3DD0A016-9EDB-4562-8981-E1F6146890DB}" dt="2025-04-09T22:35:05.024" v="624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Visesh Bentula" userId="5243385d4042bccd" providerId="LiveId" clId="{3DD0A016-9EDB-4562-8981-E1F6146890DB}" dt="2025-04-09T21:37:04.666" v="364" actId="27636"/>
        <pc:sldMkLst>
          <pc:docMk/>
          <pc:sldMk cId="0" sldId="257"/>
        </pc:sldMkLst>
        <pc:spChg chg="mod">
          <ac:chgData name="Visesh Bentula" userId="5243385d4042bccd" providerId="LiveId" clId="{3DD0A016-9EDB-4562-8981-E1F6146890DB}" dt="2025-04-09T21:32:44.349" v="336"/>
          <ac:spMkLst>
            <pc:docMk/>
            <pc:sldMk cId="0" sldId="257"/>
            <ac:spMk id="2" creationId="{00000000-0000-0000-0000-000000000000}"/>
          </ac:spMkLst>
        </pc:spChg>
        <pc:spChg chg="mod">
          <ac:chgData name="Visesh Bentula" userId="5243385d4042bccd" providerId="LiveId" clId="{3DD0A016-9EDB-4562-8981-E1F6146890DB}" dt="2025-04-09T21:37:04.666" v="364" actId="27636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Visesh Bentula" userId="5243385d4042bccd" providerId="LiveId" clId="{3DD0A016-9EDB-4562-8981-E1F6146890DB}" dt="2025-04-09T21:17:05.854" v="102" actId="2696"/>
        <pc:sldMkLst>
          <pc:docMk/>
          <pc:sldMk cId="0" sldId="258"/>
        </pc:sldMkLst>
      </pc:sldChg>
      <pc:sldChg chg="modSp del mod">
        <pc:chgData name="Visesh Bentula" userId="5243385d4042bccd" providerId="LiveId" clId="{3DD0A016-9EDB-4562-8981-E1F6146890DB}" dt="2025-04-09T21:19:57.748" v="136" actId="47"/>
        <pc:sldMkLst>
          <pc:docMk/>
          <pc:sldMk cId="0" sldId="259"/>
        </pc:sldMkLst>
        <pc:spChg chg="mod">
          <ac:chgData name="Visesh Bentula" userId="5243385d4042bccd" providerId="LiveId" clId="{3DD0A016-9EDB-4562-8981-E1F6146890DB}" dt="2025-04-09T21:17:17.769" v="114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Visesh Bentula" userId="5243385d4042bccd" providerId="LiveId" clId="{3DD0A016-9EDB-4562-8981-E1F6146890DB}" dt="2025-04-09T21:17:21.685" v="117" actId="5793"/>
          <ac:spMkLst>
            <pc:docMk/>
            <pc:sldMk cId="0" sldId="259"/>
            <ac:spMk id="3" creationId="{00000000-0000-0000-0000-000000000000}"/>
          </ac:spMkLst>
        </pc:spChg>
      </pc:sldChg>
      <pc:sldChg chg="del">
        <pc:chgData name="Visesh Bentula" userId="5243385d4042bccd" providerId="LiveId" clId="{3DD0A016-9EDB-4562-8981-E1F6146890DB}" dt="2025-04-09T21:19:59.920" v="137" actId="47"/>
        <pc:sldMkLst>
          <pc:docMk/>
          <pc:sldMk cId="0" sldId="260"/>
        </pc:sldMkLst>
      </pc:sldChg>
      <pc:sldChg chg="del">
        <pc:chgData name="Visesh Bentula" userId="5243385d4042bccd" providerId="LiveId" clId="{3DD0A016-9EDB-4562-8981-E1F6146890DB}" dt="2025-04-09T21:21:57.227" v="221" actId="47"/>
        <pc:sldMkLst>
          <pc:docMk/>
          <pc:sldMk cId="0" sldId="261"/>
        </pc:sldMkLst>
      </pc:sldChg>
      <pc:sldChg chg="del">
        <pc:chgData name="Visesh Bentula" userId="5243385d4042bccd" providerId="LiveId" clId="{3DD0A016-9EDB-4562-8981-E1F6146890DB}" dt="2025-04-09T21:21:53.866" v="219" actId="47"/>
        <pc:sldMkLst>
          <pc:docMk/>
          <pc:sldMk cId="0" sldId="262"/>
        </pc:sldMkLst>
      </pc:sldChg>
      <pc:sldChg chg="del">
        <pc:chgData name="Visesh Bentula" userId="5243385d4042bccd" providerId="LiveId" clId="{3DD0A016-9EDB-4562-8981-E1F6146890DB}" dt="2025-04-09T21:21:54.942" v="220" actId="47"/>
        <pc:sldMkLst>
          <pc:docMk/>
          <pc:sldMk cId="0" sldId="263"/>
        </pc:sldMkLst>
      </pc:sldChg>
      <pc:sldChg chg="modSp del mod">
        <pc:chgData name="Visesh Bentula" userId="5243385d4042bccd" providerId="LiveId" clId="{3DD0A016-9EDB-4562-8981-E1F6146890DB}" dt="2025-04-09T21:33:13.798" v="348" actId="47"/>
        <pc:sldMkLst>
          <pc:docMk/>
          <pc:sldMk cId="0" sldId="264"/>
        </pc:sldMkLst>
        <pc:spChg chg="mod">
          <ac:chgData name="Visesh Bentula" userId="5243385d4042bccd" providerId="LiveId" clId="{3DD0A016-9EDB-4562-8981-E1F6146890DB}" dt="2025-04-09T21:32:44.349" v="336"/>
          <ac:spMkLst>
            <pc:docMk/>
            <pc:sldMk cId="0" sldId="264"/>
            <ac:spMk id="2" creationId="{00000000-0000-0000-0000-000000000000}"/>
          </ac:spMkLst>
        </pc:spChg>
        <pc:spChg chg="mod">
          <ac:chgData name="Visesh Bentula" userId="5243385d4042bccd" providerId="LiveId" clId="{3DD0A016-9EDB-4562-8981-E1F6146890DB}" dt="2025-04-09T21:33:09.930" v="347" actId="27636"/>
          <ac:spMkLst>
            <pc:docMk/>
            <pc:sldMk cId="0" sldId="264"/>
            <ac:spMk id="3" creationId="{00000000-0000-0000-0000-000000000000}"/>
          </ac:spMkLst>
        </pc:spChg>
      </pc:sldChg>
      <pc:sldChg chg="addSp delSp modSp mod">
        <pc:chgData name="Visesh Bentula" userId="5243385d4042bccd" providerId="LiveId" clId="{3DD0A016-9EDB-4562-8981-E1F6146890DB}" dt="2025-04-09T22:00:30.296" v="500"/>
        <pc:sldMkLst>
          <pc:docMk/>
          <pc:sldMk cId="0" sldId="265"/>
        </pc:sldMkLst>
        <pc:spChg chg="mod">
          <ac:chgData name="Visesh Bentula" userId="5243385d4042bccd" providerId="LiveId" clId="{3DD0A016-9EDB-4562-8981-E1F6146890DB}" dt="2025-04-09T21:32:44.349" v="336"/>
          <ac:spMkLst>
            <pc:docMk/>
            <pc:sldMk cId="0" sldId="265"/>
            <ac:spMk id="2" creationId="{00000000-0000-0000-0000-000000000000}"/>
          </ac:spMkLst>
        </pc:spChg>
        <pc:spChg chg="mod">
          <ac:chgData name="Visesh Bentula" userId="5243385d4042bccd" providerId="LiveId" clId="{3DD0A016-9EDB-4562-8981-E1F6146890DB}" dt="2025-04-09T22:00:30.296" v="500"/>
          <ac:spMkLst>
            <pc:docMk/>
            <pc:sldMk cId="0" sldId="265"/>
            <ac:spMk id="3" creationId="{00000000-0000-0000-0000-000000000000}"/>
          </ac:spMkLst>
        </pc:spChg>
        <pc:spChg chg="add del mod">
          <ac:chgData name="Visesh Bentula" userId="5243385d4042bccd" providerId="LiveId" clId="{3DD0A016-9EDB-4562-8981-E1F6146890DB}" dt="2025-04-09T22:00:21.274" v="491"/>
          <ac:spMkLst>
            <pc:docMk/>
            <pc:sldMk cId="0" sldId="265"/>
            <ac:spMk id="4" creationId="{6E3A2A03-7486-8D19-4545-EC60A213F5E9}"/>
          </ac:spMkLst>
        </pc:spChg>
      </pc:sldChg>
      <pc:sldChg chg="del">
        <pc:chgData name="Visesh Bentula" userId="5243385d4042bccd" providerId="LiveId" clId="{3DD0A016-9EDB-4562-8981-E1F6146890DB}" dt="2025-04-09T21:22:10.118" v="222" actId="47"/>
        <pc:sldMkLst>
          <pc:docMk/>
          <pc:sldMk cId="0" sldId="266"/>
        </pc:sldMkLst>
      </pc:sldChg>
      <pc:sldChg chg="modSp new mod">
        <pc:chgData name="Visesh Bentula" userId="5243385d4042bccd" providerId="LiveId" clId="{3DD0A016-9EDB-4562-8981-E1F6146890DB}" dt="2025-04-09T21:33:37.485" v="354" actId="14100"/>
        <pc:sldMkLst>
          <pc:docMk/>
          <pc:sldMk cId="2237705791" sldId="267"/>
        </pc:sldMkLst>
        <pc:spChg chg="mod">
          <ac:chgData name="Visesh Bentula" userId="5243385d4042bccd" providerId="LiveId" clId="{3DD0A016-9EDB-4562-8981-E1F6146890DB}" dt="2025-04-09T21:32:44.349" v="336"/>
          <ac:spMkLst>
            <pc:docMk/>
            <pc:sldMk cId="2237705791" sldId="267"/>
            <ac:spMk id="2" creationId="{DC3DA1C3-BB85-8FBA-A2C9-463C62334C0B}"/>
          </ac:spMkLst>
        </pc:spChg>
        <pc:spChg chg="mod">
          <ac:chgData name="Visesh Bentula" userId="5243385d4042bccd" providerId="LiveId" clId="{3DD0A016-9EDB-4562-8981-E1F6146890DB}" dt="2025-04-09T21:33:37.485" v="354" actId="14100"/>
          <ac:spMkLst>
            <pc:docMk/>
            <pc:sldMk cId="2237705791" sldId="267"/>
            <ac:spMk id="3" creationId="{EA97FDC9-9E76-A480-EC55-9919E8D44F15}"/>
          </ac:spMkLst>
        </pc:spChg>
      </pc:sldChg>
      <pc:sldChg chg="addSp delSp modSp new mod">
        <pc:chgData name="Visesh Bentula" userId="5243385d4042bccd" providerId="LiveId" clId="{3DD0A016-9EDB-4562-8981-E1F6146890DB}" dt="2025-04-09T22:05:58.045" v="513" actId="1076"/>
        <pc:sldMkLst>
          <pc:docMk/>
          <pc:sldMk cId="1339090087" sldId="268"/>
        </pc:sldMkLst>
        <pc:spChg chg="del">
          <ac:chgData name="Visesh Bentula" userId="5243385d4042bccd" providerId="LiveId" clId="{3DD0A016-9EDB-4562-8981-E1F6146890DB}" dt="2025-04-09T20:30:19.100" v="48" actId="21"/>
          <ac:spMkLst>
            <pc:docMk/>
            <pc:sldMk cId="1339090087" sldId="268"/>
            <ac:spMk id="2" creationId="{CEF1701D-B1C1-AE74-7862-336C76815416}"/>
          </ac:spMkLst>
        </pc:spChg>
        <pc:spChg chg="add del mod">
          <ac:chgData name="Visesh Bentula" userId="5243385d4042bccd" providerId="LiveId" clId="{3DD0A016-9EDB-4562-8981-E1F6146890DB}" dt="2025-04-09T21:21:04.061" v="174"/>
          <ac:spMkLst>
            <pc:docMk/>
            <pc:sldMk cId="1339090087" sldId="268"/>
            <ac:spMk id="2" creationId="{E6F1423D-F4FB-4709-D59F-C09446C32A2D}"/>
          </ac:spMkLst>
        </pc:spChg>
        <pc:spChg chg="del">
          <ac:chgData name="Visesh Bentula" userId="5243385d4042bccd" providerId="LiveId" clId="{3DD0A016-9EDB-4562-8981-E1F6146890DB}" dt="2025-04-09T20:30:06.726" v="44"/>
          <ac:spMkLst>
            <pc:docMk/>
            <pc:sldMk cId="1339090087" sldId="268"/>
            <ac:spMk id="3" creationId="{2EA6027C-30F2-FC58-B08C-4C069747B687}"/>
          </ac:spMkLst>
        </pc:spChg>
        <pc:spChg chg="add mod">
          <ac:chgData name="Visesh Bentula" userId="5243385d4042bccd" providerId="LiveId" clId="{3DD0A016-9EDB-4562-8981-E1F6146890DB}" dt="2025-04-09T22:05:50.679" v="511" actId="1076"/>
          <ac:spMkLst>
            <pc:docMk/>
            <pc:sldMk cId="1339090087" sldId="268"/>
            <ac:spMk id="3" creationId="{AC9AFDCC-6BBF-EC32-DC48-CA8F1DCA152F}"/>
          </ac:spMkLst>
        </pc:spChg>
        <pc:spChg chg="add mod">
          <ac:chgData name="Visesh Bentula" userId="5243385d4042bccd" providerId="LiveId" clId="{3DD0A016-9EDB-4562-8981-E1F6146890DB}" dt="2025-04-09T22:05:58.045" v="513" actId="1076"/>
          <ac:spMkLst>
            <pc:docMk/>
            <pc:sldMk cId="1339090087" sldId="268"/>
            <ac:spMk id="4" creationId="{829213A5-02AE-FE88-1854-465D7F6555D6}"/>
          </ac:spMkLst>
        </pc:spChg>
        <pc:picChg chg="add mod">
          <ac:chgData name="Visesh Bentula" userId="5243385d4042bccd" providerId="LiveId" clId="{3DD0A016-9EDB-4562-8981-E1F6146890DB}" dt="2025-04-09T22:05:52.971" v="512" actId="1076"/>
          <ac:picMkLst>
            <pc:docMk/>
            <pc:sldMk cId="1339090087" sldId="268"/>
            <ac:picMk id="5" creationId="{8DAFFE89-ED84-E579-8E11-D08368AC40AB}"/>
          </ac:picMkLst>
        </pc:picChg>
      </pc:sldChg>
      <pc:sldChg chg="addSp delSp modSp new mod">
        <pc:chgData name="Visesh Bentula" userId="5243385d4042bccd" providerId="LiveId" clId="{3DD0A016-9EDB-4562-8981-E1F6146890DB}" dt="2025-04-09T22:35:22.222" v="628" actId="113"/>
        <pc:sldMkLst>
          <pc:docMk/>
          <pc:sldMk cId="277243794" sldId="269"/>
        </pc:sldMkLst>
        <pc:spChg chg="mod">
          <ac:chgData name="Visesh Bentula" userId="5243385d4042bccd" providerId="LiveId" clId="{3DD0A016-9EDB-4562-8981-E1F6146890DB}" dt="2025-04-09T21:32:44.349" v="336"/>
          <ac:spMkLst>
            <pc:docMk/>
            <pc:sldMk cId="277243794" sldId="269"/>
            <ac:spMk id="2" creationId="{1717D98F-BA46-66BB-4B38-ABF2B39E7412}"/>
          </ac:spMkLst>
        </pc:spChg>
        <pc:spChg chg="add del mod">
          <ac:chgData name="Visesh Bentula" userId="5243385d4042bccd" providerId="LiveId" clId="{3DD0A016-9EDB-4562-8981-E1F6146890DB}" dt="2025-04-09T22:35:22.222" v="628" actId="113"/>
          <ac:spMkLst>
            <pc:docMk/>
            <pc:sldMk cId="277243794" sldId="269"/>
            <ac:spMk id="3" creationId="{1FD3C971-5AE5-3119-4CA1-DA6CA36FE395}"/>
          </ac:spMkLst>
        </pc:spChg>
        <pc:spChg chg="add">
          <ac:chgData name="Visesh Bentula" userId="5243385d4042bccd" providerId="LiveId" clId="{3DD0A016-9EDB-4562-8981-E1F6146890DB}" dt="2025-04-09T22:32:21.160" v="599"/>
          <ac:spMkLst>
            <pc:docMk/>
            <pc:sldMk cId="277243794" sldId="269"/>
            <ac:spMk id="4" creationId="{1F5CC30B-4CBB-5743-618D-D6FCD29DA73D}"/>
          </ac:spMkLst>
        </pc:spChg>
        <pc:spChg chg="add">
          <ac:chgData name="Visesh Bentula" userId="5243385d4042bccd" providerId="LiveId" clId="{3DD0A016-9EDB-4562-8981-E1F6146890DB}" dt="2025-04-09T21:39:00.652" v="368"/>
          <ac:spMkLst>
            <pc:docMk/>
            <pc:sldMk cId="277243794" sldId="269"/>
            <ac:spMk id="4" creationId="{C4EB3FA8-8CD7-49D4-A086-0E032E07B0C9}"/>
          </ac:spMkLst>
        </pc:spChg>
        <pc:spChg chg="add mod">
          <ac:chgData name="Visesh Bentula" userId="5243385d4042bccd" providerId="LiveId" clId="{3DD0A016-9EDB-4562-8981-E1F6146890DB}" dt="2025-04-09T22:32:29.580" v="604"/>
          <ac:spMkLst>
            <pc:docMk/>
            <pc:sldMk cId="277243794" sldId="269"/>
            <ac:spMk id="5" creationId="{B8F3FC65-D11B-E82E-F9B6-02057DECFA88}"/>
          </ac:spMkLst>
        </pc:spChg>
        <pc:spChg chg="add">
          <ac:chgData name="Visesh Bentula" userId="5243385d4042bccd" providerId="LiveId" clId="{3DD0A016-9EDB-4562-8981-E1F6146890DB}" dt="2025-04-09T21:39:04.800" v="369"/>
          <ac:spMkLst>
            <pc:docMk/>
            <pc:sldMk cId="277243794" sldId="269"/>
            <ac:spMk id="5" creationId="{FBCF5DE2-61F0-5AD0-0BE6-179451DDBE5E}"/>
          </ac:spMkLst>
        </pc:spChg>
        <pc:spChg chg="add">
          <ac:chgData name="Visesh Bentula" userId="5243385d4042bccd" providerId="LiveId" clId="{3DD0A016-9EDB-4562-8981-E1F6146890DB}" dt="2025-04-09T21:39:10.622" v="372"/>
          <ac:spMkLst>
            <pc:docMk/>
            <pc:sldMk cId="277243794" sldId="269"/>
            <ac:spMk id="6" creationId="{CB15340B-9358-E478-E07E-ABA374719116}"/>
          </ac:spMkLst>
        </pc:spChg>
        <pc:spChg chg="add del mod">
          <ac:chgData name="Visesh Bentula" userId="5243385d4042bccd" providerId="LiveId" clId="{3DD0A016-9EDB-4562-8981-E1F6146890DB}" dt="2025-04-09T21:39:51.307" v="386"/>
          <ac:spMkLst>
            <pc:docMk/>
            <pc:sldMk cId="277243794" sldId="269"/>
            <ac:spMk id="7" creationId="{543DCA62-A5E5-4760-A9E7-7A34475C13A4}"/>
          </ac:spMkLst>
        </pc:spChg>
      </pc:sldChg>
      <pc:sldChg chg="addSp delSp modSp new mod">
        <pc:chgData name="Visesh Bentula" userId="5243385d4042bccd" providerId="LiveId" clId="{3DD0A016-9EDB-4562-8981-E1F6146890DB}" dt="2025-04-09T22:35:46.568" v="632" actId="113"/>
        <pc:sldMkLst>
          <pc:docMk/>
          <pc:sldMk cId="459943587" sldId="270"/>
        </pc:sldMkLst>
        <pc:spChg chg="mod">
          <ac:chgData name="Visesh Bentula" userId="5243385d4042bccd" providerId="LiveId" clId="{3DD0A016-9EDB-4562-8981-E1F6146890DB}" dt="2025-04-09T21:32:44.349" v="336"/>
          <ac:spMkLst>
            <pc:docMk/>
            <pc:sldMk cId="459943587" sldId="270"/>
            <ac:spMk id="2" creationId="{97CE8BBD-5F55-2A29-E31A-C98235D546FA}"/>
          </ac:spMkLst>
        </pc:spChg>
        <pc:spChg chg="add del mod">
          <ac:chgData name="Visesh Bentula" userId="5243385d4042bccd" providerId="LiveId" clId="{3DD0A016-9EDB-4562-8981-E1F6146890DB}" dt="2025-04-09T22:35:46.568" v="632" actId="113"/>
          <ac:spMkLst>
            <pc:docMk/>
            <pc:sldMk cId="459943587" sldId="270"/>
            <ac:spMk id="3" creationId="{CC9E1EB3-5A48-4CCD-51A7-D6C092EB1A8C}"/>
          </ac:spMkLst>
        </pc:spChg>
        <pc:spChg chg="add">
          <ac:chgData name="Visesh Bentula" userId="5243385d4042bccd" providerId="LiveId" clId="{3DD0A016-9EDB-4562-8981-E1F6146890DB}" dt="2025-04-09T22:15:22.727" v="518"/>
          <ac:spMkLst>
            <pc:docMk/>
            <pc:sldMk cId="459943587" sldId="270"/>
            <ac:spMk id="4" creationId="{B559A6B4-58FB-D76B-E9B7-922E23D9D5CF}"/>
          </ac:spMkLst>
        </pc:spChg>
        <pc:spChg chg="add">
          <ac:chgData name="Visesh Bentula" userId="5243385d4042bccd" providerId="LiveId" clId="{3DD0A016-9EDB-4562-8981-E1F6146890DB}" dt="2025-04-09T22:15:22.727" v="518"/>
          <ac:spMkLst>
            <pc:docMk/>
            <pc:sldMk cId="459943587" sldId="270"/>
            <ac:spMk id="5" creationId="{B9B43AF3-10B7-24AC-883C-C14C95E78334}"/>
          </ac:spMkLst>
        </pc:spChg>
        <pc:spChg chg="add">
          <ac:chgData name="Visesh Bentula" userId="5243385d4042bccd" providerId="LiveId" clId="{3DD0A016-9EDB-4562-8981-E1F6146890DB}" dt="2025-04-09T22:15:22.727" v="518"/>
          <ac:spMkLst>
            <pc:docMk/>
            <pc:sldMk cId="459943587" sldId="270"/>
            <ac:spMk id="6" creationId="{69A81DA6-DF4A-7959-C4C7-453F182E8F08}"/>
          </ac:spMkLst>
        </pc:spChg>
        <pc:spChg chg="add">
          <ac:chgData name="Visesh Bentula" userId="5243385d4042bccd" providerId="LiveId" clId="{3DD0A016-9EDB-4562-8981-E1F6146890DB}" dt="2025-04-09T22:15:27.052" v="520"/>
          <ac:spMkLst>
            <pc:docMk/>
            <pc:sldMk cId="459943587" sldId="270"/>
            <ac:spMk id="7" creationId="{A1282582-50C5-60FD-396C-BF2D80BC5C56}"/>
          </ac:spMkLst>
        </pc:spChg>
        <pc:spChg chg="add">
          <ac:chgData name="Visesh Bentula" userId="5243385d4042bccd" providerId="LiveId" clId="{3DD0A016-9EDB-4562-8981-E1F6146890DB}" dt="2025-04-09T22:15:27.052" v="520"/>
          <ac:spMkLst>
            <pc:docMk/>
            <pc:sldMk cId="459943587" sldId="270"/>
            <ac:spMk id="8" creationId="{9621DD58-2003-B4D2-34C4-F3857D43BF69}"/>
          </ac:spMkLst>
        </pc:spChg>
        <pc:spChg chg="add mod">
          <ac:chgData name="Visesh Bentula" userId="5243385d4042bccd" providerId="LiveId" clId="{3DD0A016-9EDB-4562-8981-E1F6146890DB}" dt="2025-04-09T22:15:33.748" v="524" actId="21"/>
          <ac:spMkLst>
            <pc:docMk/>
            <pc:sldMk cId="459943587" sldId="270"/>
            <ac:spMk id="9" creationId="{4F8BCC68-1F0B-B221-FA03-1B7FFD721982}"/>
          </ac:spMkLst>
        </pc:spChg>
        <pc:spChg chg="add mod">
          <ac:chgData name="Visesh Bentula" userId="5243385d4042bccd" providerId="LiveId" clId="{3DD0A016-9EDB-4562-8981-E1F6146890DB}" dt="2025-04-09T22:15:50.846" v="526"/>
          <ac:spMkLst>
            <pc:docMk/>
            <pc:sldMk cId="459943587" sldId="270"/>
            <ac:spMk id="10" creationId="{7109E3F1-B077-632D-46EA-EA78D3404F8D}"/>
          </ac:spMkLst>
        </pc:spChg>
        <pc:spChg chg="add mod">
          <ac:chgData name="Visesh Bentula" userId="5243385d4042bccd" providerId="LiveId" clId="{3DD0A016-9EDB-4562-8981-E1F6146890DB}" dt="2025-04-09T22:15:58.045" v="530"/>
          <ac:spMkLst>
            <pc:docMk/>
            <pc:sldMk cId="459943587" sldId="270"/>
            <ac:spMk id="11" creationId="{51A0F77C-B076-7DDD-0E0E-C384616216B5}"/>
          </ac:spMkLst>
        </pc:spChg>
        <pc:spChg chg="add mod">
          <ac:chgData name="Visesh Bentula" userId="5243385d4042bccd" providerId="LiveId" clId="{3DD0A016-9EDB-4562-8981-E1F6146890DB}" dt="2025-04-09T22:16:11.280" v="536"/>
          <ac:spMkLst>
            <pc:docMk/>
            <pc:sldMk cId="459943587" sldId="270"/>
            <ac:spMk id="12" creationId="{756CA929-5EE6-1A0F-31A9-19F4CE7475D8}"/>
          </ac:spMkLst>
        </pc:spChg>
      </pc:sldChg>
      <pc:sldChg chg="modSp new mod">
        <pc:chgData name="Visesh Bentula" userId="5243385d4042bccd" providerId="LiveId" clId="{3DD0A016-9EDB-4562-8981-E1F6146890DB}" dt="2025-04-09T22:19:29.994" v="598" actId="20577"/>
        <pc:sldMkLst>
          <pc:docMk/>
          <pc:sldMk cId="3958601134" sldId="271"/>
        </pc:sldMkLst>
        <pc:spChg chg="mod">
          <ac:chgData name="Visesh Bentula" userId="5243385d4042bccd" providerId="LiveId" clId="{3DD0A016-9EDB-4562-8981-E1F6146890DB}" dt="2025-04-09T21:32:44.349" v="336"/>
          <ac:spMkLst>
            <pc:docMk/>
            <pc:sldMk cId="3958601134" sldId="271"/>
            <ac:spMk id="2" creationId="{73895BCA-3E2C-23C3-1396-A3164B2FC985}"/>
          </ac:spMkLst>
        </pc:spChg>
        <pc:spChg chg="mod">
          <ac:chgData name="Visesh Bentula" userId="5243385d4042bccd" providerId="LiveId" clId="{3DD0A016-9EDB-4562-8981-E1F6146890DB}" dt="2025-04-09T22:19:29.994" v="598" actId="20577"/>
          <ac:spMkLst>
            <pc:docMk/>
            <pc:sldMk cId="3958601134" sldId="271"/>
            <ac:spMk id="3" creationId="{3AAB141E-2EDE-9101-D150-B6EC6A8892C1}"/>
          </ac:spMkLst>
        </pc:spChg>
      </pc:sldChg>
      <pc:sldChg chg="addSp delSp modSp new mod">
        <pc:chgData name="Visesh Bentula" userId="5243385d4042bccd" providerId="LiveId" clId="{3DD0A016-9EDB-4562-8981-E1F6146890DB}" dt="2025-04-09T21:43:56.632" v="437" actId="5793"/>
        <pc:sldMkLst>
          <pc:docMk/>
          <pc:sldMk cId="1734764161" sldId="272"/>
        </pc:sldMkLst>
        <pc:spChg chg="mod">
          <ac:chgData name="Visesh Bentula" userId="5243385d4042bccd" providerId="LiveId" clId="{3DD0A016-9EDB-4562-8981-E1F6146890DB}" dt="2025-04-09T21:32:44.349" v="336"/>
          <ac:spMkLst>
            <pc:docMk/>
            <pc:sldMk cId="1734764161" sldId="272"/>
            <ac:spMk id="2" creationId="{C42E2707-1CA7-9236-CF5E-B3592E44649A}"/>
          </ac:spMkLst>
        </pc:spChg>
        <pc:spChg chg="del">
          <ac:chgData name="Visesh Bentula" userId="5243385d4042bccd" providerId="LiveId" clId="{3DD0A016-9EDB-4562-8981-E1F6146890DB}" dt="2025-04-09T21:24:20.039" v="243"/>
          <ac:spMkLst>
            <pc:docMk/>
            <pc:sldMk cId="1734764161" sldId="272"/>
            <ac:spMk id="3" creationId="{44E6F1AD-C27D-A4F5-4F16-BB632BE89F0C}"/>
          </ac:spMkLst>
        </pc:spChg>
        <pc:spChg chg="add mod">
          <ac:chgData name="Visesh Bentula" userId="5243385d4042bccd" providerId="LiveId" clId="{3DD0A016-9EDB-4562-8981-E1F6146890DB}" dt="2025-04-09T21:43:56.632" v="437" actId="5793"/>
          <ac:spMkLst>
            <pc:docMk/>
            <pc:sldMk cId="1734764161" sldId="272"/>
            <ac:spMk id="4" creationId="{141BE06E-5E14-1AF6-832A-71B6469C5B69}"/>
          </ac:spMkLst>
        </pc:spChg>
      </pc:sldChg>
      <pc:sldChg chg="delSp modSp new mod">
        <pc:chgData name="Visesh Bentula" userId="5243385d4042bccd" providerId="LiveId" clId="{3DD0A016-9EDB-4562-8981-E1F6146890DB}" dt="2025-04-09T22:08:23.159" v="517" actId="14100"/>
        <pc:sldMkLst>
          <pc:docMk/>
          <pc:sldMk cId="1927881583" sldId="273"/>
        </pc:sldMkLst>
        <pc:spChg chg="del mod">
          <ac:chgData name="Visesh Bentula" userId="5243385d4042bccd" providerId="LiveId" clId="{3DD0A016-9EDB-4562-8981-E1F6146890DB}" dt="2025-04-09T22:08:16.212" v="516" actId="21"/>
          <ac:spMkLst>
            <pc:docMk/>
            <pc:sldMk cId="1927881583" sldId="273"/>
            <ac:spMk id="2" creationId="{9490BC55-4AB8-F589-83BF-C041A00363FD}"/>
          </ac:spMkLst>
        </pc:spChg>
        <pc:spChg chg="mod">
          <ac:chgData name="Visesh Bentula" userId="5243385d4042bccd" providerId="LiveId" clId="{3DD0A016-9EDB-4562-8981-E1F6146890DB}" dt="2025-04-09T22:08:23.159" v="517" actId="14100"/>
          <ac:spMkLst>
            <pc:docMk/>
            <pc:sldMk cId="1927881583" sldId="273"/>
            <ac:spMk id="3" creationId="{AE1E2822-6B8F-927F-2EC4-DF15BA6EB42F}"/>
          </ac:spMkLst>
        </pc:spChg>
      </pc:sldChg>
      <pc:sldChg chg="new del">
        <pc:chgData name="Visesh Bentula" userId="5243385d4042bccd" providerId="LiveId" clId="{3DD0A016-9EDB-4562-8981-E1F6146890DB}" dt="2025-04-09T22:07:47.813" v="515" actId="680"/>
        <pc:sldMkLst>
          <pc:docMk/>
          <pc:sldMk cId="3557356419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D93F6-CDCE-468C-8814-9C466F5ADF6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2E21F-2F2C-489A-9126-7EA17F61460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72E21F-2F2C-489A-9126-7EA17F61460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814-3EDF-48EB-B9A7-884C34E5D39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0808-76DD-4008-B41C-E96363B6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814-3EDF-48EB-B9A7-884C34E5D39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0808-76DD-4008-B41C-E96363B6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814-3EDF-48EB-B9A7-884C34E5D39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0808-76DD-4008-B41C-E96363B6E2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922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814-3EDF-48EB-B9A7-884C34E5D39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0808-76DD-4008-B41C-E96363B6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93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814-3EDF-48EB-B9A7-884C34E5D39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0808-76DD-4008-B41C-E96363B6E2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812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814-3EDF-48EB-B9A7-884C34E5D39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0808-76DD-4008-B41C-E96363B6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2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814-3EDF-48EB-B9A7-884C34E5D39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0808-76DD-4008-B41C-E96363B6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09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814-3EDF-48EB-B9A7-884C34E5D39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0808-76DD-4008-B41C-E96363B6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5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814-3EDF-48EB-B9A7-884C34E5D39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0808-76DD-4008-B41C-E96363B6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814-3EDF-48EB-B9A7-884C34E5D39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0808-76DD-4008-B41C-E96363B6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6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814-3EDF-48EB-B9A7-884C34E5D39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0808-76DD-4008-B41C-E96363B6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5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814-3EDF-48EB-B9A7-884C34E5D39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0808-76DD-4008-B41C-E96363B6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6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814-3EDF-48EB-B9A7-884C34E5D39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0808-76DD-4008-B41C-E96363B6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9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814-3EDF-48EB-B9A7-884C34E5D39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0808-76DD-4008-B41C-E96363B6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7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814-3EDF-48EB-B9A7-884C34E5D39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0808-76DD-4008-B41C-E96363B6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BE814-3EDF-48EB-B9A7-884C34E5D39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0808-76DD-4008-B41C-E96363B6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0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E814-3EDF-48EB-B9A7-884C34E5D39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C00808-76DD-4008-B41C-E96363B6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9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96552" y="1035827"/>
            <a:ext cx="7772400" cy="2357453"/>
          </a:xfrm>
        </p:spPr>
        <p:txBody>
          <a:bodyPr>
            <a:noAutofit/>
          </a:bodyPr>
          <a:lstStyle/>
          <a:p>
            <a:r>
              <a:rPr lang="en-US" sz="36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Rust System Programming Vulnerabilities Detection Using Dynamic Debugging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45873"/>
            <a:ext cx="4757726" cy="17526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br>
              <a:rPr lang="en-US" dirty="0"/>
            </a:b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Visesh Bentula</a:t>
            </a:r>
            <a:br>
              <a:rPr lang="en-US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Teja Reddy Mandadi</a:t>
            </a:r>
            <a:br>
              <a:rPr lang="en-US" b="1" i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Umapathi Konduri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2822-6B8F-927F-2EC4-DF15BA6EB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556792"/>
            <a:ext cx="7058745" cy="4484571"/>
          </a:xfrm>
        </p:spPr>
        <p:txBody>
          <a:bodyPr/>
          <a:lstStyle/>
          <a:p>
            <a:pPr marL="0" indent="0" algn="ctr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6600" dirty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8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30400"/>
            <a:ext cx="6986738" cy="416289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Choose Rust for System Programming?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Safety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Rust's ownership model and type system prevent common bugs such as buffer overflows and null pointer dereferencing, without the overhead of garbage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 Adoption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Increasing use in system-level applications, from operating systems to game development, due to its performance and reliability.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Debugging and Vulnerability Detection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of Errors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Early detection of logical and runtime errors can prevent bugs from becoming security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Stability and Security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Proper debugging helps maintain system stability and security, crucial for software reliability.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D98F-BA46-66BB-4B38-ABF2B39E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C971-5AE5-3119-4CA1-DA6CA36F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72816"/>
            <a:ext cx="7058746" cy="468052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Overflow in Servo: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 issue was found in Mozilla’s Servo browser engine using LLVM’s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AddressSanitizer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unsafe pointer usage led to a buffer overflow. This shows that even in Rust, unsafe blocks need careful handling.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Use-After-Free Caught by Miri: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Rust application, Miri detected a use-after-free error — when memory was accessed after being deallocated. This highlights bugs that can occur in concurrent or unsafe code, despite Rust’s strong guarantees.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Combination for Better Detection: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like GDB, LLVM sanitizers, and Miri were used together to catch vulnerabilities more effectively, showing that dynamic debugging complements Rust’s compile-time checks.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Impact: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tools help developers write safer, more reliable software — especially critical in fields like finance, healthcare, or embedded systems, where security and stability are essential.</a:t>
            </a:r>
          </a:p>
        </p:txBody>
      </p:sp>
    </p:spTree>
    <p:extLst>
      <p:ext uri="{BB962C8B-B14F-4D97-AF65-F5344CB8AC3E}">
        <p14:creationId xmlns:p14="http://schemas.microsoft.com/office/powerpoint/2010/main" val="27724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8BBD-5F55-2A29-E31A-C98235D54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1EB3-5A48-4CCD-51A7-D6C092EB1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72816"/>
            <a:ext cx="7418786" cy="4268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Q1. How effective are dynamic debugging tools in identifying vulnerabilities in Rust system programming?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Ans) Dynamic debugging tools like Miri, GDB, and LLVM sanitizers are highly effective in detecting runtime bugs, such as use-after-free, out-of-bounds access, and undefined behavior—especially in unsafe Rust code that static checks might miss.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Q2. Which vulnerabilities are commonly missed by static analysis but caught by dynamic debugging?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Ans) Use-after-free errors, Unaligned or invalid pointer,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accessBuffer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overflows in unsafe blocks, Data races in multithreaded contexts: These are usually caught by tools like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AddressSanitizer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Miri during execution, rather than compile time.</a:t>
            </a:r>
          </a:p>
        </p:txBody>
      </p:sp>
    </p:spTree>
    <p:extLst>
      <p:ext uri="{BB962C8B-B14F-4D97-AF65-F5344CB8AC3E}">
        <p14:creationId xmlns:p14="http://schemas.microsoft.com/office/powerpoint/2010/main" val="45994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5BCA-3E2C-23C3-1396-A3164B2F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B141E-2EDE-9101-D150-B6EC6A889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00808"/>
            <a:ext cx="6554689" cy="434055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Rust's Security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Studies on Rust's memory safety, ownership, and borrowing rules.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Security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Research comparing Rust with other system programming languages like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C++ and JAVA.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Debugging Tools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Debug Rust programs at runtime.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LLVM Sanitizers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 memory safety errors at runtime by instrumenting the compiled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 undefined behavior by interpreting Rust’s Mid-level Intermediate Representation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Detection Techniques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Evaluations and proposals for detecting system-level vulnerabilities.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95860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2707-1CA7-9236-CF5E-B3592E44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1BE06E-5E14-1AF6-832A-71B6469C5B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16305"/>
            <a:ext cx="8363272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Analyze running Rust programs to detect vulnerabilities.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cargo 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Merge testing and dynamic debugging to analyze vulnerabilities in real-time during tests.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test scenarios simulating common Rust vulnerabilities (e.g., buffer overflows).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dynamic debugging tools to these tests, capturing and analyzing output.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the effectiveness of each tool in identifying and diagnosing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identification of vulnerabilities in Rust.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best practice guidelines for using dynamic debugging tools in Rust  programming.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76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A1C3-BB85-8FBA-A2C9-463C6233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FDC9-9E76-A480-EC55-9919E8D44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484784"/>
            <a:ext cx="6842721" cy="4556579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 Rust Program with Memory Bug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a Rust program (</a:t>
            </a: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examples/buffer_overflow.rs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that has an intentional buffer overflow using an unsafe block: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buffer_overflow.rs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main() {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r>
              <a:rPr lang="en-US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[1, 2, 3, 4];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unsafe {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Deliberately read out of bounds (index 4 is out of range 0-3)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let </a:t>
            </a:r>
            <a:r>
              <a:rPr lang="en-US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*</a:t>
            </a:r>
            <a:r>
              <a:rPr lang="en-US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arr.as_ptr</a:t>
            </a: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().add(4);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!("Read value: {}", </a:t>
            </a:r>
            <a:r>
              <a:rPr lang="en-US" sz="12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3770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C9AFDCC-6BBF-EC32-DC48-CA8F1DCA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91976"/>
            <a:ext cx="6347713" cy="1320800"/>
          </a:xfrm>
        </p:spPr>
        <p:txBody>
          <a:bodyPr>
            <a:normAutofit/>
          </a:bodyPr>
          <a:lstStyle/>
          <a:p>
            <a:r>
              <a:rPr lang="en-US" sz="4000" dirty="0"/>
              <a:t>Experimental Output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AFFE89-ED84-E579-8E11-D08368AC4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8" y="1052736"/>
            <a:ext cx="8138864" cy="425799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9213A5-02AE-FE88-1854-465D7F6555D6}"/>
              </a:ext>
            </a:extLst>
          </p:cNvPr>
          <p:cNvSpPr txBox="1"/>
          <p:nvPr/>
        </p:nvSpPr>
        <p:spPr>
          <a:xfrm>
            <a:off x="451768" y="5565695"/>
            <a:ext cx="8534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“Here, Miri successfully identified an unsafe memory access in Rust. Even though Rust enforces memory safety, this example proves that tools like Miri are essential to catch edge-case errors at runtime, especially when using unsafe code.”</a:t>
            </a:r>
          </a:p>
        </p:txBody>
      </p:sp>
    </p:spTree>
    <p:extLst>
      <p:ext uri="{BB962C8B-B14F-4D97-AF65-F5344CB8AC3E}">
        <p14:creationId xmlns:p14="http://schemas.microsoft.com/office/powerpoint/2010/main" val="133909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72816"/>
            <a:ext cx="7130753" cy="48245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Summary: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Rust's inherent safety does not completely eliminate runtime vulnerabilities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Dynamic debugging using multiple tools enhances code security and stability</a:t>
            </a:r>
          </a:p>
          <a:p>
            <a:pPr>
              <a:buNone/>
            </a:pPr>
            <a:r>
              <a:rPr lang="en-US" sz="2000" b="1" dirty="0"/>
              <a:t>🔮 Future Considerations</a:t>
            </a:r>
          </a:p>
          <a:p>
            <a:pPr marL="0" indent="0">
              <a:buNone/>
            </a:pPr>
            <a:r>
              <a:rPr lang="en-US" sz="2000" dirty="0"/>
              <a:t>✅ Add automatic testing and deployment with debugging tools</a:t>
            </a:r>
          </a:p>
          <a:p>
            <a:pPr marL="0" indent="0">
              <a:buNone/>
            </a:pPr>
            <a:r>
              <a:rPr lang="en-US" sz="2000" dirty="0"/>
              <a:t>🛠️ Use advanced sanitizers to catch hidden bugs and memory issues</a:t>
            </a:r>
          </a:p>
          <a:p>
            <a:pPr marL="0" indent="0">
              <a:buNone/>
            </a:pPr>
            <a:r>
              <a:rPr lang="en-US" sz="2000" dirty="0"/>
              <a:t>🔧 Keep improving Rust’s debugging tools for easier and better development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792</Words>
  <Application>Microsoft Office PowerPoint</Application>
  <PresentationFormat>On-screen Show (4:3)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Courier New</vt:lpstr>
      <vt:lpstr>Times New Roman</vt:lpstr>
      <vt:lpstr>Trebuchet MS</vt:lpstr>
      <vt:lpstr>Wingdings 3</vt:lpstr>
      <vt:lpstr>Facet</vt:lpstr>
      <vt:lpstr>Rust System Programming Vulnerabilities Detection Using Dynamic Debugging</vt:lpstr>
      <vt:lpstr>Introduction</vt:lpstr>
      <vt:lpstr>Motivating Example</vt:lpstr>
      <vt:lpstr>Research Questions</vt:lpstr>
      <vt:lpstr>Related work</vt:lpstr>
      <vt:lpstr>Proposed Approach</vt:lpstr>
      <vt:lpstr>Experimental Method</vt:lpstr>
      <vt:lpstr>Experimental Output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System Programming Vulnerabilities Detection Using Dynamic Debugging</dc:title>
  <dc:creator>mahes</dc:creator>
  <cp:lastModifiedBy>Visesh Bentula</cp:lastModifiedBy>
  <cp:revision>10</cp:revision>
  <dcterms:created xsi:type="dcterms:W3CDTF">2025-04-09T05:43:47Z</dcterms:created>
  <dcterms:modified xsi:type="dcterms:W3CDTF">2025-04-09T22:35:48Z</dcterms:modified>
</cp:coreProperties>
</file>