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Vi Nguyen –</a:t>
            </a:r>
            <a:r>
              <a:rPr dirty="0" smtClean="0"/>
              <a:t> </a:t>
            </a:r>
            <a:r>
              <a:rPr lang="en-US" dirty="0" smtClean="0"/>
              <a:t>Data Analyst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Optimizing target audience </a:t>
            </a:r>
            <a:endParaRPr lang="en-US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8787584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Objective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Narrow down target audience to increase revenue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Approach for Data Analysis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Prepare datasets for analysis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Clarify all filters which bring higher chance of increasing revenue on the 3 years transaction history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metrics to apply on new customer list to find out the target audience 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Basic understanding of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 smtClean="0"/>
              <a:t>Mass wealth segment got over than 50% of total revenue </a:t>
            </a:r>
            <a:endParaRPr lang="vi-VN" dirty="0" smtClean="0"/>
          </a:p>
          <a:p>
            <a:pPr marL="285750" indent="-285750">
              <a:buFontTx/>
              <a:buChar char="-"/>
            </a:pPr>
            <a:r>
              <a:rPr lang="en-US" dirty="0"/>
              <a:t>- More than 50% of customers purchased own </a:t>
            </a:r>
            <a:r>
              <a:rPr lang="en-US" dirty="0" smtClean="0"/>
              <a:t>cars </a:t>
            </a:r>
            <a:r>
              <a:rPr lang="en-US" dirty="0"/>
              <a:t>(but not much differences</a:t>
            </a:r>
            <a:r>
              <a:rPr lang="en-US" dirty="0" smtClean="0"/>
              <a:t>)</a:t>
            </a:r>
            <a:endParaRPr lang="vi-VN" dirty="0" smtClean="0"/>
          </a:p>
          <a:p>
            <a:pPr marL="285750" indent="-285750">
              <a:buFontTx/>
              <a:buChar char="-"/>
            </a:pPr>
            <a:r>
              <a:rPr lang="en-US" dirty="0"/>
              <a:t>- More than 50% of customers purchased are </a:t>
            </a:r>
            <a:r>
              <a:rPr lang="en-US" dirty="0" smtClean="0"/>
              <a:t>female (but not much differences)</a:t>
            </a:r>
            <a:endParaRPr lang="en-US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51" y="886886"/>
            <a:ext cx="1915006" cy="1268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745" y="3730269"/>
            <a:ext cx="1864314" cy="1265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74" y="2265422"/>
            <a:ext cx="1861283" cy="1258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Basic understanding of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3911172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dirty="0" smtClean="0"/>
              <a:t>Most customers stay at 40-50 years old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More than 50% are at NSW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Top 2 job industries are Manufacturing and Financial Services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Medium product class takes the most percentage of revenue in all wealth segments, especially in Mass customer.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68" y="820525"/>
            <a:ext cx="2353215" cy="1934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31" y="2876056"/>
            <a:ext cx="2533453" cy="226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49" y="820524"/>
            <a:ext cx="2451619" cy="2055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3" y="2876056"/>
            <a:ext cx="2339698" cy="22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87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Recommended Target Audience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94236" y="1854578"/>
            <a:ext cx="8365149" cy="278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 smtClean="0"/>
              <a:t>1. Primary filters:</a:t>
            </a:r>
          </a:p>
          <a:p>
            <a:pPr marL="285750" lvl="2" indent="-285750">
              <a:buFontTx/>
              <a:buChar char="-"/>
            </a:pPr>
            <a:r>
              <a:rPr lang="en-GB" dirty="0" smtClean="0"/>
              <a:t>State: NSW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Gender: Female and Male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Age: 40-60 years old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Job Industry: Manufacturing </a:t>
            </a:r>
            <a:r>
              <a:rPr lang="en-GB" dirty="0"/>
              <a:t>and Financial </a:t>
            </a:r>
            <a:r>
              <a:rPr lang="en-GB" dirty="0" smtClean="0"/>
              <a:t>Services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Wealth Segment: Mass Customer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r>
              <a:rPr lang="en-GB" b="1" dirty="0" smtClean="0"/>
              <a:t>2. Secondary filters: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State: VIC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Job Industry: Health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Age: 60-70</a:t>
            </a:r>
          </a:p>
          <a:p>
            <a:endParaRPr lang="en-GB" dirty="0" smtClean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</a:t>
            </a:r>
            <a:r>
              <a:rPr lang="en-US" dirty="0" smtClean="0"/>
              <a:t>table </a:t>
            </a:r>
            <a:r>
              <a:rPr lang="en-US" dirty="0"/>
              <a:t>for the high value customers to target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dirty="0" smtClean="0"/>
              <a:t>After applying the filters in the last phases, we have a list of potential customer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Try to focus on this list and come back with results to double check this hypothesis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28" y="2749254"/>
            <a:ext cx="3977245" cy="18754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515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5570</dc:creator>
  <cp:lastModifiedBy>Dell 5570</cp:lastModifiedBy>
  <cp:revision>8</cp:revision>
  <dcterms:modified xsi:type="dcterms:W3CDTF">2023-09-04T07:11:00Z</dcterms:modified>
</cp:coreProperties>
</file>