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67" r:id="rId6"/>
    <p:sldId id="259" r:id="rId7"/>
    <p:sldId id="260" r:id="rId8"/>
    <p:sldId id="261" r:id="rId9"/>
    <p:sldId id="268" r:id="rId10"/>
    <p:sldId id="262" r:id="rId11"/>
    <p:sldId id="263" r:id="rId12"/>
    <p:sldId id="264" r:id="rId13"/>
    <p:sldId id="265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762" y="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2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7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1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75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003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87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54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94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249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8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5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5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35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73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53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8075"/>
            <a:ext cx="7772400" cy="1935125"/>
          </a:xfrm>
        </p:spPr>
        <p:txBody>
          <a:bodyPr/>
          <a:lstStyle/>
          <a:p>
            <a:r>
              <a:rPr sz="4000" dirty="0"/>
              <a:t>Real-Time Motion &amp; Face Detection with HTML Logging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0800000" flipV="1">
            <a:off x="1328267" y="3226630"/>
            <a:ext cx="6468751" cy="2536217"/>
          </a:xfrm>
        </p:spPr>
        <p:txBody>
          <a:bodyPr>
            <a:normAutofit fontScale="92500" lnSpcReduction="20000"/>
          </a:bodyPr>
          <a:lstStyle/>
          <a:p>
            <a:r>
              <a:rPr b="1" dirty="0">
                <a:solidFill>
                  <a:schemeClr val="tx1"/>
                </a:solidFill>
              </a:rPr>
              <a:t>A Lightweight Cybersecurity Surveillance System using OpenCV</a:t>
            </a:r>
          </a:p>
          <a:p>
            <a:endParaRPr dirty="0"/>
          </a:p>
          <a:p>
            <a:r>
              <a:rPr dirty="0">
                <a:solidFill>
                  <a:schemeClr val="tx1"/>
                </a:solidFill>
              </a:rPr>
              <a:t>Team Members:</a:t>
            </a:r>
          </a:p>
          <a:p>
            <a:r>
              <a:rPr dirty="0">
                <a:solidFill>
                  <a:schemeClr val="tx1"/>
                </a:solidFill>
              </a:rPr>
              <a:t>1. Vishakha </a:t>
            </a:r>
            <a:r>
              <a:rPr dirty="0" err="1">
                <a:solidFill>
                  <a:schemeClr val="tx1"/>
                </a:solidFill>
              </a:rPr>
              <a:t>Ghadage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2. Supriya Thamke</a:t>
            </a:r>
          </a:p>
          <a:p>
            <a:r>
              <a:rPr dirty="0">
                <a:solidFill>
                  <a:schemeClr val="tx1"/>
                </a:solidFill>
              </a:rPr>
              <a:t>3. Manasi Jagtap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Motion and Face Detection</a:t>
            </a:r>
          </a:p>
          <a:p>
            <a:r>
              <a:t>• Face Bounding Box with Coordinates</a:t>
            </a:r>
          </a:p>
          <a:p>
            <a:r>
              <a:t>• Automatic Log File Creation</a:t>
            </a:r>
          </a:p>
          <a:p>
            <a:r>
              <a:t>• HTML Status Page for Camera Health</a:t>
            </a:r>
          </a:p>
          <a:p>
            <a:r>
              <a:t>• No Internet or Web Framework Required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 Terminal (Username/Password Prompt)</a:t>
            </a:r>
          </a:p>
          <a:p>
            <a:r>
              <a:t>• Motion Detection (Green Rectangle Overlay)</a:t>
            </a:r>
          </a:p>
          <a:p>
            <a:r>
              <a:t>• Face Detection (Face Bounding Box)</a:t>
            </a:r>
          </a:p>
          <a:p>
            <a:r>
              <a:t>• HTML Status Page Output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&amp;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Offline Surveillance in Rural Areas</a:t>
            </a:r>
          </a:p>
          <a:p>
            <a:r>
              <a:t>• Basic Office or Home Security</a:t>
            </a:r>
          </a:p>
          <a:p>
            <a:r>
              <a:t>• Cybersecurity Entry-Point Monitor</a:t>
            </a:r>
          </a:p>
          <a:p>
            <a:r>
              <a:t>• Raspberry Pi Integration Possible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Efficient, Lightweight Monitoring System</a:t>
            </a:r>
          </a:p>
          <a:p>
            <a:r>
              <a:rPr dirty="0"/>
              <a:t>• Operates Without Internet or Server</a:t>
            </a:r>
          </a:p>
          <a:p>
            <a:r>
              <a:rPr dirty="0"/>
              <a:t>• Future Scope:</a:t>
            </a:r>
          </a:p>
          <a:p>
            <a:r>
              <a:rPr dirty="0"/>
              <a:t>• • Email/SMS Alerts</a:t>
            </a:r>
          </a:p>
          <a:p>
            <a:r>
              <a:rPr dirty="0"/>
              <a:t>• • Snapshot Saving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995FD-B286-937F-AEE0-D7C4798E1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7"/>
            <a:ext cx="7829950" cy="5735432"/>
          </a:xfrm>
        </p:spPr>
        <p:txBody>
          <a:bodyPr/>
          <a:lstStyle/>
          <a:p>
            <a:pPr algn="ctr">
              <a:lnSpc>
                <a:spcPct val="200000"/>
              </a:lnSpc>
            </a:pPr>
            <a:br>
              <a:rPr lang="en-IN" dirty="0"/>
            </a:br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364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otion Detection using OpenCV - Scaler ...">
            <a:extLst>
              <a:ext uri="{FF2B5EF4-FFF2-40B4-BE49-F238E27FC236}">
                <a16:creationId xmlns:a16="http://schemas.microsoft.com/office/drawing/2014/main" id="{A185AA93-DB44-1169-C876-510874B3D3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953" y="478465"/>
            <a:ext cx="7697973" cy="5926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62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Cybersecurity requires constant surveillance and monitoring.</a:t>
            </a:r>
          </a:p>
          <a:p>
            <a:r>
              <a:t>• Traditional systems are resource-intensive and costly.</a:t>
            </a:r>
          </a:p>
          <a:p>
            <a:r>
              <a:t>• Our system provides a real-time, lightweight, offline-compatible 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systems are resource-heavy.</a:t>
            </a:r>
          </a:p>
          <a:p>
            <a:r>
              <a:t>• Lack of immediate feedback or offline logging.</a:t>
            </a:r>
          </a:p>
          <a:p>
            <a:r>
              <a:t>• Requirement for a cost-effective, local surveillance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6E04E-BF1B-B6C3-EF6F-AE3DA5DFD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82773" y="595424"/>
            <a:ext cx="7953153" cy="5308636"/>
          </a:xfrm>
        </p:spPr>
      </p:pic>
    </p:spTree>
    <p:extLst>
      <p:ext uri="{BB962C8B-B14F-4D97-AF65-F5344CB8AC3E}">
        <p14:creationId xmlns:p14="http://schemas.microsoft.com/office/powerpoint/2010/main" val="1379760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 Authentication</a:t>
            </a:r>
          </a:p>
          <a:p>
            <a:r>
              <a:t>• Motion Detection using Frame Differencing</a:t>
            </a:r>
          </a:p>
          <a:p>
            <a:r>
              <a:t>• Face Detection using Haar Cascade Classifier</a:t>
            </a:r>
          </a:p>
          <a:p>
            <a:r>
              <a:t>• Camera Health Check (e.g., black screen detection)</a:t>
            </a:r>
          </a:p>
          <a:p>
            <a:r>
              <a:t>• Local Logging and HTML Status Page Generation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Language: Python 3.10+</a:t>
            </a:r>
          </a:p>
          <a:p>
            <a:r>
              <a:t>• Libraries: OpenCV (Only)</a:t>
            </a:r>
          </a:p>
          <a:p>
            <a:r>
              <a:t>• Platform: Windows OS (Tested)</a:t>
            </a:r>
          </a:p>
          <a:p>
            <a:r>
              <a:t>• No External Web Frameworks or Modules Required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Login → Camera Feed → Motion Detection</a:t>
            </a:r>
          </a:p>
          <a:p>
            <a:r>
              <a:t>• → Face Detection → Local Logging → HTML Page 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50C07-0D7A-7ED7-B452-39E0454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79ED9-7F60-1473-8516-47241ED04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7" y="372140"/>
            <a:ext cx="8282762" cy="6166883"/>
          </a:xfrm>
        </p:spPr>
      </p:pic>
    </p:spTree>
    <p:extLst>
      <p:ext uri="{BB962C8B-B14F-4D97-AF65-F5344CB8AC3E}">
        <p14:creationId xmlns:p14="http://schemas.microsoft.com/office/powerpoint/2010/main" val="11538511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292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Real-Time Motion &amp; Face Detection with HTML Logging</vt:lpstr>
      <vt:lpstr>PowerPoint Presentation</vt:lpstr>
      <vt:lpstr>Introduction</vt:lpstr>
      <vt:lpstr>Problem Statement</vt:lpstr>
      <vt:lpstr>PowerPoint Presentation</vt:lpstr>
      <vt:lpstr>Proposed System</vt:lpstr>
      <vt:lpstr>Tools &amp; Technologies</vt:lpstr>
      <vt:lpstr>System Architecture</vt:lpstr>
      <vt:lpstr>PowerPoint Presentation</vt:lpstr>
      <vt:lpstr>Key Features</vt:lpstr>
      <vt:lpstr>Demonstration</vt:lpstr>
      <vt:lpstr>Applications &amp; Use Cases</vt:lpstr>
      <vt:lpstr>Conclusion &amp; Future Scope</vt:lpstr>
      <vt:lpstr>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VAIBHAVI</cp:lastModifiedBy>
  <cp:revision>2</cp:revision>
  <dcterms:created xsi:type="dcterms:W3CDTF">2013-01-27T09:14:16Z</dcterms:created>
  <dcterms:modified xsi:type="dcterms:W3CDTF">2025-05-12T09:17:06Z</dcterms:modified>
  <cp:category/>
</cp:coreProperties>
</file>