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vish-krishna"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200400"/>
            <a:ext cx="4008437" cy="2992438"/>
          </a:xfrm>
        </p:spPr>
        <p:txBody>
          <a:bodyPr/>
          <a:lstStyle/>
          <a:p>
            <a:pPr eaLnBrk="1" hangingPunct="1">
              <a:lnSpc>
                <a:spcPct val="114000"/>
              </a:lnSpc>
            </a:pPr>
            <a:r>
              <a:rPr lang="en-US" b="1" i="0" dirty="0">
                <a:solidFill>
                  <a:srgbClr val="000000"/>
                </a:solidFill>
                <a:effectLst/>
                <a:latin typeface="Verdana" panose="020B0604030504040204" pitchFamily="34" charset="0"/>
              </a:rPr>
              <a:t>Pharmacy Management Application </a:t>
            </a:r>
          </a:p>
          <a:p>
            <a:pPr marL="171450" indent="-171450" eaLnBrk="1" hangingPunct="1">
              <a:lnSpc>
                <a:spcPct val="114000"/>
              </a:lnSpc>
              <a:buFont typeface="Arial" panose="020B0604020202020204" pitchFamily="34" charset="0"/>
              <a:buChar char="•"/>
            </a:pPr>
            <a:r>
              <a:rPr lang="en-IN" b="0" i="0" u="none" strike="noStrike" dirty="0">
                <a:solidFill>
                  <a:srgbClr val="000000"/>
                </a:solidFill>
                <a:effectLst/>
                <a:latin typeface="Verdana" panose="020B0604030504040204" pitchFamily="34" charset="0"/>
              </a:rPr>
              <a:t>Completed end to end case study of Pharmacy  Management Application along with spring boot security, Swagger and Email service using SMTP,             </a:t>
            </a:r>
            <a:r>
              <a:rPr lang="en-US" b="0" i="0" u="none" strike="noStrike" dirty="0">
                <a:solidFill>
                  <a:srgbClr val="000000"/>
                </a:solidFill>
                <a:effectLst/>
                <a:latin typeface="Verdana" panose="020B0604030504040204" pitchFamily="34" charset="0"/>
              </a:rPr>
              <a:t>UI with ReactJS used for user interface.​</a:t>
            </a:r>
            <a:r>
              <a:rPr lang="en-US" altLang="en-US" dirty="0"/>
              <a:t>.</a:t>
            </a:r>
            <a:endParaRPr lang="en-US" altLang="nl-NL" b="1" dirty="0"/>
          </a:p>
          <a:p>
            <a:pPr eaLnBrk="1" hangingPunct="1">
              <a:lnSpc>
                <a:spcPct val="114000"/>
              </a:lnSpc>
            </a:pPr>
            <a:endParaRPr lang="en-IN" b="1" i="0" u="none" strike="noStrike" dirty="0">
              <a:solidFill>
                <a:srgbClr val="000000"/>
              </a:solidFill>
              <a:effectLst/>
              <a:latin typeface="Verdana" panose="020B0604030504040204" pitchFamily="34" charset="0"/>
            </a:endParaRPr>
          </a:p>
          <a:p>
            <a:pPr eaLnBrk="1" hangingPunct="1">
              <a:lnSpc>
                <a:spcPct val="114000"/>
              </a:lnSpc>
            </a:pPr>
            <a:r>
              <a:rPr lang="en-IN" b="1" i="0" u="none" strike="noStrike" dirty="0">
                <a:solidFill>
                  <a:srgbClr val="000000"/>
                </a:solidFill>
                <a:effectLst/>
                <a:latin typeface="Verdana" panose="020B0604030504040204" pitchFamily="34" charset="0"/>
              </a:rPr>
              <a:t>CAMP TRAINING in  Capgemini on JEE with </a:t>
            </a:r>
            <a:r>
              <a:rPr lang="en-IN" b="1" i="0" u="none" strike="noStrike" dirty="0" err="1">
                <a:solidFill>
                  <a:srgbClr val="000000"/>
                </a:solidFill>
                <a:effectLst/>
                <a:latin typeface="Verdana" panose="020B0604030504040204" pitchFamily="34" charset="0"/>
              </a:rPr>
              <a:t>Devops</a:t>
            </a:r>
            <a:r>
              <a:rPr lang="en-IN" b="1" dirty="0">
                <a:solidFill>
                  <a:srgbClr val="000000"/>
                </a:solidFill>
                <a:latin typeface="Verdana" panose="020B0604030504040204" pitchFamily="34" charset="0"/>
              </a:rPr>
              <a:t> </a:t>
            </a:r>
            <a:r>
              <a:rPr lang="en-IN" b="1" i="0" u="none" strike="noStrike" dirty="0">
                <a:solidFill>
                  <a:srgbClr val="000000"/>
                </a:solidFill>
                <a:effectLst/>
                <a:latin typeface="Verdana" panose="020B0604030504040204" pitchFamily="34" charset="0"/>
              </a:rPr>
              <a:t>and AWS</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5407"/>
            <a:ext cx="2374900" cy="372266"/>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50988"/>
            <a:ext cx="4008437" cy="438148"/>
          </a:xfrm>
        </p:spPr>
        <p:txBody>
          <a:bodyPr/>
          <a:lstStyle/>
          <a:p>
            <a:pPr eaLnBrk="1" hangingPunct="1"/>
            <a:r>
              <a:rPr lang="nl-NL" altLang="nl-NL" dirty="0">
                <a:hlinkClick r:id="rId3"/>
              </a:rPr>
              <a:t>krishna-kumar.vishwakarma@capgemini.com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9911"/>
            <a:ext cx="2382837" cy="260352"/>
          </a:xfrm>
        </p:spPr>
        <p:txBody>
          <a:bodyPr/>
          <a:lstStyle/>
          <a:p>
            <a:pPr eaLnBrk="1" hangingPunct="1"/>
            <a:r>
              <a:rPr lang="nl-NL" altLang="nl-NL" dirty="0"/>
              <a:t>+91 8172940797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200400"/>
            <a:ext cx="4265612" cy="3429000"/>
          </a:xfrm>
        </p:spPr>
        <p:txBody>
          <a:bodyPr/>
          <a:lstStyle/>
          <a:p>
            <a:r>
              <a:rPr lang="en-US" altLang="en-US" sz="1050" b="1" dirty="0"/>
              <a:t>Full Stack Developer</a:t>
            </a:r>
            <a:r>
              <a:rPr lang="en-US" altLang="en-US" sz="1050" dirty="0"/>
              <a:t>​</a:t>
            </a:r>
          </a:p>
          <a:p>
            <a:pPr marL="171450" indent="-171450">
              <a:buFont typeface="Arial" panose="020B0604020202020204" pitchFamily="34" charset="0"/>
              <a:buChar char="•"/>
            </a:pPr>
            <a:r>
              <a:rPr lang="en-IN" sz="1050" dirty="0"/>
              <a:t>Hands on experience in creating </a:t>
            </a:r>
            <a:r>
              <a:rPr lang="en-IN" sz="1050" b="1" dirty="0"/>
              <a:t>microservices</a:t>
            </a:r>
            <a:r>
              <a:rPr lang="en-IN" sz="1050" dirty="0"/>
              <a:t> with Spring boot, Spring Security, Spring Cloud API Gateway, Eureka server.</a:t>
            </a:r>
            <a:endParaRPr lang="en-US" sz="1050" dirty="0"/>
          </a:p>
          <a:p>
            <a:pPr marL="171450" indent="-171450">
              <a:buFont typeface="Arial" panose="020B0604020202020204" pitchFamily="34" charset="0"/>
              <a:buChar char="•"/>
            </a:pPr>
            <a:r>
              <a:rPr lang="en-IN" altLang="en-US" sz="1050" dirty="0"/>
              <a:t>Hands on experience in creating Single page Web Application in </a:t>
            </a:r>
            <a:r>
              <a:rPr lang="en-IN" altLang="en-US" sz="1050" b="1" dirty="0"/>
              <a:t>React</a:t>
            </a:r>
            <a:r>
              <a:rPr lang="en-US" altLang="en-US" sz="1050" dirty="0"/>
              <a:t>.</a:t>
            </a:r>
          </a:p>
          <a:p>
            <a:pPr marL="171450" indent="-171450">
              <a:buFont typeface="Arial" panose="020B0604020202020204" pitchFamily="34" charset="0"/>
              <a:buChar char="•"/>
            </a:pPr>
            <a:r>
              <a:rPr lang="en-IN" altLang="en-US" sz="1050" dirty="0"/>
              <a:t>Experience in creating documentation with </a:t>
            </a:r>
            <a:r>
              <a:rPr lang="en-IN" altLang="en-US" sz="1050" b="1" dirty="0"/>
              <a:t>swagger</a:t>
            </a:r>
            <a:r>
              <a:rPr lang="en-IN" altLang="en-US" sz="1050" dirty="0"/>
              <a:t> and in unit testing using Junit and messaging service using </a:t>
            </a:r>
            <a:r>
              <a:rPr lang="en-IN" altLang="en-US" sz="1050" dirty="0" err="1"/>
              <a:t>rabbitMQ</a:t>
            </a:r>
            <a:r>
              <a:rPr lang="en-IN" altLang="en-US" sz="1050" dirty="0"/>
              <a:t> and email service</a:t>
            </a:r>
            <a:r>
              <a:rPr lang="en-US" altLang="en-US" sz="1050" dirty="0"/>
              <a:t>.</a:t>
            </a:r>
            <a:endParaRPr lang="en-IN" altLang="nl-NL" sz="1050" dirty="0"/>
          </a:p>
          <a:p>
            <a:pPr marL="171450" indent="-171450">
              <a:buFont typeface="Arial" panose="020B0604020202020204" pitchFamily="34" charset="0"/>
              <a:buChar char="•"/>
            </a:pPr>
            <a:r>
              <a:rPr lang="en-IN" altLang="nl-NL" sz="1050" dirty="0"/>
              <a:t>Development experience in creating </a:t>
            </a:r>
            <a:r>
              <a:rPr lang="en-IN" altLang="nl-NL" sz="1050" b="1" dirty="0"/>
              <a:t>docker</a:t>
            </a:r>
            <a:r>
              <a:rPr lang="en-IN" altLang="nl-NL" sz="1050" dirty="0"/>
              <a:t> compose files, docker images and pushing to Docker Hub</a:t>
            </a:r>
            <a:r>
              <a:rPr lang="en-US" altLang="nl-NL" sz="1050" dirty="0"/>
              <a:t>.</a:t>
            </a:r>
          </a:p>
          <a:p>
            <a:pPr marL="171450" indent="-171450">
              <a:buFont typeface="Arial" panose="020B0604020202020204" pitchFamily="34" charset="0"/>
              <a:buChar char="•"/>
            </a:pPr>
            <a:r>
              <a:rPr lang="en-IN" altLang="nl-NL" sz="1050" dirty="0"/>
              <a:t>Understanding of </a:t>
            </a:r>
            <a:r>
              <a:rPr lang="en-IN" altLang="nl-NL" sz="1050" b="1" dirty="0"/>
              <a:t>AWS Cloud</a:t>
            </a:r>
            <a:r>
              <a:rPr lang="en-IN" altLang="nl-NL" sz="1050" dirty="0"/>
              <a:t> environment</a:t>
            </a:r>
            <a:endParaRPr lang="en-US" altLang="nl-NL" sz="90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a:stretch/>
        </p:blipFill>
        <p:spPr>
          <a:xfrm>
            <a:off x="382587" y="280976"/>
            <a:ext cx="1708161" cy="1708161"/>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t>
            </a:r>
            <a:r>
              <a:rPr lang="en-IN" altLang="en-US" dirty="0" err="1"/>
              <a:t>rishna</a:t>
            </a:r>
            <a:r>
              <a:rPr lang="en-IN" altLang="en-US" dirty="0"/>
              <a:t> Kumar Vishwakarma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6"/>
            <a:ext cx="2381250" cy="3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874667981"/>
              </p:ext>
            </p:extLst>
          </p:nvPr>
        </p:nvGraphicFramePr>
        <p:xfrm>
          <a:off x="9242028" y="1147049"/>
          <a:ext cx="2949971" cy="5687932"/>
        </p:xfrm>
        <a:graphic>
          <a:graphicData uri="http://schemas.openxmlformats.org/drawingml/2006/table">
            <a:tbl>
              <a:tblPr firstRow="1" bandRow="1">
                <a:tableStyleId>{0E3FDE45-AF77-4B5C-9715-49D594BDF05E}</a:tableStyleId>
              </a:tblPr>
              <a:tblGrid>
                <a:gridCol w="616952">
                  <a:extLst>
                    <a:ext uri="{9D8B030D-6E8A-4147-A177-3AD203B41FA5}">
                      <a16:colId xmlns:a16="http://schemas.microsoft.com/office/drawing/2014/main" val="3331298770"/>
                    </a:ext>
                  </a:extLst>
                </a:gridCol>
                <a:gridCol w="2333019">
                  <a:extLst>
                    <a:ext uri="{9D8B030D-6E8A-4147-A177-3AD203B41FA5}">
                      <a16:colId xmlns:a16="http://schemas.microsoft.com/office/drawing/2014/main" val="879084521"/>
                    </a:ext>
                  </a:extLst>
                </a:gridCol>
              </a:tblGrid>
              <a:tr h="53704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93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0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53704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68025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Microservice Architecture, 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93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Server &amp; API Gateway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62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 </a:t>
                      </a:r>
                      <a:r>
                        <a:rPr kumimoji="0" lang="en-US" sz="800" u="none" strike="noStrike" kern="1200" cap="none" spc="0" normalizeH="0" baseline="0" dirty="0" err="1">
                          <a:ln>
                            <a:noFill/>
                          </a:ln>
                          <a:solidFill>
                            <a:schemeClr val="tx1"/>
                          </a:solidFill>
                          <a:effectLst/>
                          <a:uLnTx/>
                          <a:uFillTx/>
                          <a:latin typeface="+mn-lt"/>
                          <a:ea typeface="+mn-ea"/>
                          <a:cs typeface="+mn-cs"/>
                        </a:rPr>
                        <a:t>axios</a:t>
                      </a:r>
                      <a:r>
                        <a:rPr kumimoji="0" lang="en-US" sz="800" u="none" strike="noStrike" kern="1200" cap="none" spc="0" normalizeH="0" baseline="0" dirty="0">
                          <a:ln>
                            <a:noFill/>
                          </a:ln>
                          <a:solidFill>
                            <a:schemeClr val="tx1"/>
                          </a:solidFill>
                          <a:effectLst/>
                          <a:uLnTx/>
                          <a:uFillTx/>
                          <a:latin typeface="+mn-lt"/>
                          <a:ea typeface="+mn-ea"/>
                          <a:cs typeface="+mn-cs"/>
                        </a:rPr>
                        <a:t> , routing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3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 ,My SQL Basics</a:t>
                      </a:r>
                    </a:p>
                  </a:txBody>
                  <a:tcPr/>
                </a:tc>
                <a:extLst>
                  <a:ext uri="{0D108BD9-81ED-4DB2-BD59-A6C34878D82A}">
                    <a16:rowId xmlns:a16="http://schemas.microsoft.com/office/drawing/2014/main" val="2298680090"/>
                  </a:ext>
                </a:extLst>
              </a:tr>
              <a:tr h="3467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Bootstrap </a:t>
                      </a:r>
                    </a:p>
                  </a:txBody>
                  <a:tcPr/>
                </a:tc>
                <a:extLst>
                  <a:ext uri="{0D108BD9-81ED-4DB2-BD59-A6C34878D82A}">
                    <a16:rowId xmlns:a16="http://schemas.microsoft.com/office/drawing/2014/main" val="9512774"/>
                  </a:ext>
                </a:extLst>
              </a:tr>
              <a:tr h="3467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9422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Time management,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2170</TotalTime>
  <Words>317</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Krishna Vishwakarma</cp:lastModifiedBy>
  <cp:revision>100</cp:revision>
  <dcterms:created xsi:type="dcterms:W3CDTF">2020-09-22T06:24:34Z</dcterms:created>
  <dcterms:modified xsi:type="dcterms:W3CDTF">2022-09-27T09:04:22Z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