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6" r:id="rId3"/>
    <p:sldId id="262" r:id="rId4"/>
    <p:sldId id="258" r:id="rId5"/>
    <p:sldId id="259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CE4DF-CF4B-482D-B1CD-DF2EA0C523C3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C35E-B60B-444E-B340-6988881B8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A000-A490-4A45-BDB5-E0EA555E5CE5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C81F-6483-46B3-BF92-DC4AC70C20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Story of Ebola Outbreak-2014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4876800"/>
            <a:ext cx="33528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Team Members</a:t>
            </a:r>
          </a:p>
          <a:p>
            <a:pPr>
              <a:buNone/>
            </a:pPr>
            <a:r>
              <a:rPr lang="en-US" sz="2000" dirty="0" smtClean="0"/>
              <a:t>Andrea Sartor</a:t>
            </a:r>
          </a:p>
          <a:p>
            <a:pPr>
              <a:buNone/>
            </a:pPr>
            <a:r>
              <a:rPr lang="en-US" sz="2000" dirty="0" err="1" smtClean="0"/>
              <a:t>Manas</a:t>
            </a:r>
            <a:r>
              <a:rPr lang="en-US" sz="2000" dirty="0" smtClean="0"/>
              <a:t> </a:t>
            </a:r>
            <a:r>
              <a:rPr lang="en-US" sz="2000" dirty="0" err="1" smtClean="0"/>
              <a:t>Praharaj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Justin </a:t>
            </a:r>
            <a:r>
              <a:rPr lang="en-US" sz="2000" dirty="0" err="1" smtClean="0"/>
              <a:t>Nowell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Viswanath</a:t>
            </a:r>
            <a:r>
              <a:rPr lang="en-US" sz="2000" dirty="0" smtClean="0"/>
              <a:t> </a:t>
            </a:r>
            <a:r>
              <a:rPr lang="en-US" sz="2000" dirty="0" err="1" smtClean="0"/>
              <a:t>Kammula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0" dirty="0" smtClean="0"/>
          </a:p>
          <a:p>
            <a:r>
              <a:rPr lang="en-US" sz="2400" b="1" dirty="0" smtClean="0"/>
              <a:t>Audience</a:t>
            </a:r>
            <a:r>
              <a:rPr lang="en-US" sz="2400" dirty="0"/>
              <a:t>:- Health organizations</a:t>
            </a:r>
            <a:r>
              <a:rPr lang="en-US" sz="2400" dirty="0" smtClean="0"/>
              <a:t>, Governments </a:t>
            </a:r>
            <a:r>
              <a:rPr lang="en-US" sz="2400" dirty="0"/>
              <a:t>and general </a:t>
            </a:r>
            <a:r>
              <a:rPr lang="en-US" sz="2400" dirty="0" smtClean="0"/>
              <a:t>public</a:t>
            </a:r>
            <a:endParaRPr lang="en-US" sz="2400" b="0" dirty="0" smtClean="0"/>
          </a:p>
          <a:p>
            <a:r>
              <a:rPr lang="en-US" sz="2400" b="1" dirty="0"/>
              <a:t>Data</a:t>
            </a:r>
            <a:r>
              <a:rPr lang="en-US" sz="2400" dirty="0"/>
              <a:t>:- </a:t>
            </a:r>
            <a:r>
              <a:rPr lang="en-US" sz="2400" dirty="0" smtClean="0"/>
              <a:t>World Health Organization(WHO),Center of </a:t>
            </a:r>
            <a:r>
              <a:rPr lang="en-US" sz="2400" dirty="0" err="1" smtClean="0"/>
              <a:t>deiseases</a:t>
            </a:r>
            <a:r>
              <a:rPr lang="en-US" sz="2400" dirty="0" smtClean="0"/>
              <a:t> prevention(CDC),Funds Tracking System(FTS),International Air </a:t>
            </a:r>
            <a:r>
              <a:rPr lang="en-US" sz="2400" dirty="0" err="1" smtClean="0"/>
              <a:t>transporation</a:t>
            </a:r>
            <a:r>
              <a:rPr lang="en-US" sz="2400" dirty="0" smtClean="0"/>
              <a:t> Association(IATA)</a:t>
            </a:r>
            <a:endParaRPr lang="en-US" sz="2400" b="0" dirty="0" smtClean="0"/>
          </a:p>
          <a:p>
            <a:r>
              <a:rPr lang="en-US" sz="2400" b="1" dirty="0"/>
              <a:t>Task</a:t>
            </a:r>
            <a:r>
              <a:rPr lang="en-US" sz="2400" dirty="0"/>
              <a:t>:- To tell the story of </a:t>
            </a:r>
            <a:r>
              <a:rPr lang="en-US" sz="2400" dirty="0" err="1"/>
              <a:t>ebola</a:t>
            </a:r>
            <a:r>
              <a:rPr lang="en-US" sz="2400" dirty="0"/>
              <a:t> </a:t>
            </a:r>
            <a:r>
              <a:rPr lang="en-US" sz="2400" dirty="0" err="1"/>
              <a:t>outbreak.where</a:t>
            </a:r>
            <a:r>
              <a:rPr lang="en-US" sz="2400" dirty="0"/>
              <a:t> it started and where is it going? How are governments and Organizations reacting ?</a:t>
            </a:r>
            <a:endParaRPr lang="en-US" sz="2400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viswanath\Pictures\Screenshots\Screenshot (5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5325"/>
            <a:ext cx="9144000" cy="546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viswanath\Pictures\Screenshots\Screenshot (4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762000"/>
            <a:ext cx="10182226" cy="532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swanath\Pictures\Screenshots\Screenshot (6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3" y="838200"/>
            <a:ext cx="8154987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viswanath\Pictures\Screenshots\Screenshot (4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09600"/>
            <a:ext cx="9144001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Users\viswanath\Pictures\Screenshots\Screenshot (5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8663"/>
            <a:ext cx="9144000" cy="540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viswanath\Pictures\Screenshots\Screenshot (4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719138"/>
            <a:ext cx="8964613" cy="541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viswanath\Pictures\Screenshots\Screenshot (4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0563"/>
            <a:ext cx="9144000" cy="547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viswanath\Pictures\Screenshots\Screenshot (6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5" y="747713"/>
            <a:ext cx="8602663" cy="536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viswanath\Pictures\Screenshots\Screenshot (3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1038"/>
            <a:ext cx="9144000" cy="549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961" y="990600"/>
            <a:ext cx="81792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45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92"/>
          <a:stretch/>
        </p:blipFill>
        <p:spPr bwMode="auto">
          <a:xfrm>
            <a:off x="145317" y="533400"/>
            <a:ext cx="874308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99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905"/>
          <a:stretch/>
        </p:blipFill>
        <p:spPr bwMode="auto">
          <a:xfrm>
            <a:off x="3608003" y="2667000"/>
            <a:ext cx="540827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462" t="8191" r="4112" b="11826"/>
          <a:stretch/>
        </p:blipFill>
        <p:spPr bwMode="auto">
          <a:xfrm>
            <a:off x="423728" y="2362200"/>
            <a:ext cx="3184275" cy="373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28602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West Africa: High Population </a:t>
            </a:r>
            <a:r>
              <a:rPr lang="en-US" sz="36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Mobility</a:t>
            </a:r>
            <a:endParaRPr lang="en-US" sz="36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143000"/>
            <a:ext cx="295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Net migration: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lots of emigrants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11430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High mobility within the region</a:t>
            </a:r>
          </a:p>
          <a:p>
            <a:pPr algn="ctr"/>
            <a:r>
              <a:rPr lang="en-US" sz="2400" dirty="0" smtClean="0">
                <a:latin typeface="Trebuchet MS" panose="020B0603020202020204" pitchFamily="34" charset="0"/>
              </a:rPr>
              <a:t>made possible by weak borders protection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5943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Migration patterns based on Census microdata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" y="6312933"/>
            <a:ext cx="2998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rebuchet MS" panose="020B0603020202020204" pitchFamily="34" charset="0"/>
              </a:rPr>
              <a:t>Source: databank.worldbank.org (2012 stats)</a:t>
            </a:r>
            <a:endParaRPr 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C:\Users\viswanath\Pictures\Screenshots\Screenshot (5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38175"/>
            <a:ext cx="9144001" cy="558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iswanath\Pictures\Screenshots\Screenshot (5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95325"/>
            <a:ext cx="9144001" cy="546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viswanath\Pictures\Screenshots\Screenshot (5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38175"/>
            <a:ext cx="9144001" cy="558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viswanath\Pictures\Screenshots\Screenshot (3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66750"/>
            <a:ext cx="9144001" cy="552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103</Words>
  <Application>Microsoft Office PowerPoint</Application>
  <PresentationFormat>On-screen Show 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Story of Ebola Outbreak-2014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of Ebola Outbreak-2014</dc:title>
  <dc:creator>viswanath k</dc:creator>
  <cp:lastModifiedBy>viswanath k</cp:lastModifiedBy>
  <cp:revision>5</cp:revision>
  <dcterms:created xsi:type="dcterms:W3CDTF">2014-12-11T20:33:21Z</dcterms:created>
  <dcterms:modified xsi:type="dcterms:W3CDTF">2014-12-12T02:29:15Z</dcterms:modified>
</cp:coreProperties>
</file>