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Relationship Id="rId4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7620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of Ebola Outbreak-2014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5791200" y="4876800"/>
            <a:ext cx="3352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Members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Andrea Sartor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Manas Praharaj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Justin Nowell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Viswanath Kammula</a:t>
            </a:r>
          </a:p>
        </p:txBody>
      </p:sp>
      <p:sp>
        <p:nvSpPr>
          <p:cNvPr id="90" name="Shape 90"/>
          <p:cNvSpPr/>
          <p:nvPr/>
        </p:nvSpPr>
        <p:spPr>
          <a:xfrm>
            <a:off x="533400" y="1600200"/>
            <a:ext cx="7924799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Audience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 Health organizations, Governments and general public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 World Health Organization(WHO),Center of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diseases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prevention(CDC),Funds Tracking System(FTS),International Air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Association(IATA)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 To tell the story of ebola outbreak.where it started and where is it going? How are governments and Organizations reacting ?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viswanath\Pictures\Screenshots\Screenshot (51).png"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95325"/>
            <a:ext cx="9144000" cy="54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viswanath\Pictures\Screenshots\Screenshot (42).png" id="147" name="Shape 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38200" y="762000"/>
            <a:ext cx="10182226" cy="532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viswanath\Pictures\Screenshots\Screenshot (64).png"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712" y="838200"/>
            <a:ext cx="8154986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viswanath\Pictures\Screenshots\Screenshot (40).png"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9600"/>
            <a:ext cx="9144001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viswanath\Pictures\Screenshots\Screenshot (52).png"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28662"/>
            <a:ext cx="9144000" cy="54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viswanath\Pictures\Screenshots\Screenshot (45).png" id="169" name="Shape 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" y="719137"/>
            <a:ext cx="8964612" cy="541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viswanath\Pictures\Screenshots\Screenshot (48).png"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90562"/>
            <a:ext cx="9144000" cy="547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viswanath\Pictures\Screenshots\Screenshot (63).png"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875" y="747712"/>
            <a:ext cx="8602663" cy="53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viswanath\Pictures\Screenshots\Screenshot (37).png"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81037"/>
            <a:ext cx="9144000" cy="549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960" y="990600"/>
            <a:ext cx="8179299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1092" t="0"/>
          <a:stretch/>
        </p:blipFill>
        <p:spPr>
          <a:xfrm>
            <a:off x="145317" y="533400"/>
            <a:ext cx="8743085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0" r="25905" t="0"/>
          <a:stretch/>
        </p:blipFill>
        <p:spPr>
          <a:xfrm>
            <a:off x="3608003" y="2667000"/>
            <a:ext cx="5408277" cy="3124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4">
            <a:alphaModFix/>
          </a:blip>
          <a:srcRect b="11826" l="12462" r="4111" t="8191"/>
          <a:stretch/>
        </p:blipFill>
        <p:spPr>
          <a:xfrm>
            <a:off x="423727" y="2362200"/>
            <a:ext cx="3184274" cy="373664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457200" y="228602"/>
            <a:ext cx="80771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West Africa: High Population </a:t>
            </a:r>
            <a:r>
              <a:rPr b="1" i="0" lang="en-US" sz="3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Mobility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57199" y="1143000"/>
            <a:ext cx="2955675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Net migration: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lots of emigrants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810000" y="1143000"/>
            <a:ext cx="4724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High mobility within the region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made possible by weak borders protection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886200" y="5943600"/>
            <a:ext cx="50291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Migration patterns based on Census microdata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09599" y="6312932"/>
            <a:ext cx="299840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Source: databank.worldbank.org (2012 stats)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viswanath\Pictures\Screenshots\Screenshot (53).png"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8175"/>
            <a:ext cx="9144001" cy="55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viswanath\Pictures\Screenshots\Screenshot (59).png"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95325"/>
            <a:ext cx="9144001" cy="54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viswanath\Pictures\Screenshots\Screenshot (58).png" id="132" name="Shape 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8175"/>
            <a:ext cx="9144001" cy="55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viswanath\Pictures\Screenshots\Screenshot (36).png"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66750"/>
            <a:ext cx="9144001" cy="55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