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41"/>
  </p:notesMasterIdLst>
  <p:handoutMasterIdLst>
    <p:handoutMasterId r:id="rId42"/>
  </p:handoutMasterIdLst>
  <p:sldIdLst>
    <p:sldId id="256" r:id="rId2"/>
    <p:sldId id="257" r:id="rId3"/>
    <p:sldId id="277" r:id="rId4"/>
    <p:sldId id="279" r:id="rId5"/>
    <p:sldId id="280" r:id="rId6"/>
    <p:sldId id="281" r:id="rId7"/>
    <p:sldId id="292" r:id="rId8"/>
    <p:sldId id="258" r:id="rId9"/>
    <p:sldId id="259" r:id="rId10"/>
    <p:sldId id="260" r:id="rId11"/>
    <p:sldId id="261" r:id="rId12"/>
    <p:sldId id="262" r:id="rId13"/>
    <p:sldId id="263" r:id="rId14"/>
    <p:sldId id="264" r:id="rId15"/>
    <p:sldId id="265" r:id="rId16"/>
    <p:sldId id="266" r:id="rId17"/>
    <p:sldId id="267" r:id="rId18"/>
    <p:sldId id="293" r:id="rId19"/>
    <p:sldId id="294" r:id="rId20"/>
    <p:sldId id="270" r:id="rId21"/>
    <p:sldId id="271" r:id="rId22"/>
    <p:sldId id="272" r:id="rId23"/>
    <p:sldId id="273" r:id="rId24"/>
    <p:sldId id="274" r:id="rId25"/>
    <p:sldId id="275"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276" r:id="rId39"/>
    <p:sldId id="268"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CDE04"/>
    <a:srgbClr val="0000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95" autoAdjust="0"/>
  </p:normalViewPr>
  <p:slideViewPr>
    <p:cSldViewPr>
      <p:cViewPr varScale="1">
        <p:scale>
          <a:sx n="79" d="100"/>
          <a:sy n="79" d="100"/>
        </p:scale>
        <p:origin x="1570" y="-4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9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641019-9AE8-7C95-49B1-A7EF8075816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08487C4-1B42-DA5A-5EFB-9636BA2ADDD0}"/>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C9428E7-717A-4765-A2CA-74F1C0C9704F}" type="datetime2">
              <a:rPr lang="en-US" smtClean="0"/>
              <a:t>Saturday, November 2, 2024</a:t>
            </a:fld>
            <a:endParaRPr lang="en-US"/>
          </a:p>
        </p:txBody>
      </p:sp>
      <p:sp>
        <p:nvSpPr>
          <p:cNvPr id="4" name="Footer Placeholder 3">
            <a:extLst>
              <a:ext uri="{FF2B5EF4-FFF2-40B4-BE49-F238E27FC236}">
                <a16:creationId xmlns:a16="http://schemas.microsoft.com/office/drawing/2014/main" id="{A0055FCB-6620-7714-75D8-97D864BAB43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6096B8B3-F4C1-F8EC-892E-837A18D90F70}"/>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EA9DC5C-E970-4616-B9B4-1A1060EC61F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4BC288-D868-9FEC-CF3C-2A7CB7731EC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B0C8330-793B-EDF6-4804-45D1A7BCA33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E4EC949-607F-479B-B8FA-92D434569679}" type="datetime2">
              <a:rPr lang="en-US" smtClean="0"/>
              <a:t>Saturday, November 2, 2024</a:t>
            </a:fld>
            <a:endParaRPr lang="en-US"/>
          </a:p>
        </p:txBody>
      </p:sp>
      <p:sp>
        <p:nvSpPr>
          <p:cNvPr id="4" name="Slide Image Placeholder 3">
            <a:extLst>
              <a:ext uri="{FF2B5EF4-FFF2-40B4-BE49-F238E27FC236}">
                <a16:creationId xmlns:a16="http://schemas.microsoft.com/office/drawing/2014/main" id="{09E01DCF-844C-0107-A569-DB28D95973E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7B8390C-3754-365D-2846-04F76638A84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00AC4BD-1E01-5FD3-7D17-105792CAE91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E5819EB-F6B7-23CA-9134-B0E9AFA61D9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94851EE6-AB82-4478-832C-84E4A002EF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5BD7DDBC-D952-0A8D-CA4A-7944305B4A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CAE84D52-9B1E-2D5D-79BB-1E62713706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17412" name="Slide Number Placeholder 3">
            <a:extLst>
              <a:ext uri="{FF2B5EF4-FFF2-40B4-BE49-F238E27FC236}">
                <a16:creationId xmlns:a16="http://schemas.microsoft.com/office/drawing/2014/main" id="{E962E48F-E5FB-3B76-6EA4-ECE3E39C849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EDE4BF-96D2-4A73-973C-6B5402724111}" type="slidenum">
              <a:rPr lang="en-US" altLang="en-US"/>
              <a:pPr>
                <a:spcBef>
                  <a:spcPct val="0"/>
                </a:spcBef>
              </a:pPr>
              <a:t>1</a:t>
            </a:fld>
            <a:endParaRPr lang="en-US" altLang="en-US"/>
          </a:p>
        </p:txBody>
      </p:sp>
      <p:sp>
        <p:nvSpPr>
          <p:cNvPr id="2" name="Date Placeholder 1">
            <a:extLst>
              <a:ext uri="{FF2B5EF4-FFF2-40B4-BE49-F238E27FC236}">
                <a16:creationId xmlns:a16="http://schemas.microsoft.com/office/drawing/2014/main" id="{13573894-DC4F-3330-2C93-27507DB51C39}"/>
              </a:ext>
            </a:extLst>
          </p:cNvPr>
          <p:cNvSpPr>
            <a:spLocks noGrp="1"/>
          </p:cNvSpPr>
          <p:nvPr>
            <p:ph type="dt" idx="1"/>
          </p:nvPr>
        </p:nvSpPr>
        <p:spPr/>
        <p:txBody>
          <a:bodyPr/>
          <a:lstStyle/>
          <a:p>
            <a:pPr>
              <a:defRPr/>
            </a:pPr>
            <a:fld id="{8B71B35E-410B-42DD-B21D-765BA74A961F}" type="datetime2">
              <a:rPr lang="en-US" smtClean="0"/>
              <a:t>Saturday, November 2, 2024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C2A242-B730-22E5-F909-CD55453157B6}"/>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1">
            <a:extLst>
              <a:ext uri="{FF2B5EF4-FFF2-40B4-BE49-F238E27FC236}">
                <a16:creationId xmlns:a16="http://schemas.microsoft.com/office/drawing/2014/main" id="{4BB7341C-3167-A6F3-55E1-29CCA67A2126}"/>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38F830CC-67E0-12A3-AFA5-20E94468798C}"/>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C74D84F-C04D-7243-6CF4-961562B7D035}"/>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C1102C7-3E8E-3FE8-15C2-03DF5BC1C40C}"/>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9CB37C04-DE22-2552-C4D1-FDD8966F340B}"/>
              </a:ext>
            </a:extLst>
          </p:cNvPr>
          <p:cNvSpPr>
            <a:spLocks noGrp="1"/>
          </p:cNvSpPr>
          <p:nvPr>
            <p:ph type="dt" sz="half" idx="10"/>
          </p:nvPr>
        </p:nvSpPr>
        <p:spPr/>
        <p:txBody>
          <a:bodyPr/>
          <a:lstStyle>
            <a:lvl1pPr>
              <a:defRPr/>
            </a:lvl1pPr>
          </a:lstStyle>
          <a:p>
            <a:pPr>
              <a:defRPr/>
            </a:pPr>
            <a:fld id="{68D12184-0EA8-4597-A7FB-99E044AB0CCE}" type="datetime2">
              <a:rPr lang="en-US" smtClean="0"/>
              <a:t>Saturday, November 2, 2024</a:t>
            </a:fld>
            <a:endParaRPr lang="en-US" dirty="0"/>
          </a:p>
        </p:txBody>
      </p:sp>
      <p:sp>
        <p:nvSpPr>
          <p:cNvPr id="10" name="Footer Placeholder 16">
            <a:extLst>
              <a:ext uri="{FF2B5EF4-FFF2-40B4-BE49-F238E27FC236}">
                <a16:creationId xmlns:a16="http://schemas.microsoft.com/office/drawing/2014/main" id="{8112EDAD-B300-8105-C494-2C75E9FF8262}"/>
              </a:ext>
            </a:extLst>
          </p:cNvPr>
          <p:cNvSpPr>
            <a:spLocks noGrp="1"/>
          </p:cNvSpPr>
          <p:nvPr>
            <p:ph type="ftr" sz="quarter" idx="11"/>
          </p:nvPr>
        </p:nvSpPr>
        <p:spPr/>
        <p:txBody>
          <a:bodyPr/>
          <a:lstStyle>
            <a:lvl1pPr>
              <a:defRPr/>
            </a:lvl1pPr>
          </a:lstStyle>
          <a:p>
            <a:pPr>
              <a:defRPr/>
            </a:pPr>
            <a:endParaRPr lang="en-US" dirty="0"/>
          </a:p>
        </p:txBody>
      </p:sp>
      <p:sp>
        <p:nvSpPr>
          <p:cNvPr id="11" name="Slide Number Placeholder 28">
            <a:extLst>
              <a:ext uri="{FF2B5EF4-FFF2-40B4-BE49-F238E27FC236}">
                <a16:creationId xmlns:a16="http://schemas.microsoft.com/office/drawing/2014/main" id="{92D75BF7-F1E3-1CCF-4944-606FFFC9246E}"/>
              </a:ext>
            </a:extLst>
          </p:cNvPr>
          <p:cNvSpPr>
            <a:spLocks noGrp="1"/>
          </p:cNvSpPr>
          <p:nvPr>
            <p:ph type="sldNum" sz="quarter" idx="12"/>
          </p:nvPr>
        </p:nvSpPr>
        <p:spPr/>
        <p:txBody>
          <a:bodyPr/>
          <a:lstStyle>
            <a:lvl1pPr>
              <a:defRPr smtClean="0"/>
            </a:lvl1pPr>
          </a:lstStyle>
          <a:p>
            <a:pPr>
              <a:defRPr/>
            </a:pPr>
            <a:fld id="{3F8C40BB-D114-45C5-929F-2AF40C77F22A}" type="slidenum">
              <a:rPr lang="en-US" altLang="en-US"/>
              <a:pPr>
                <a:defRPr/>
              </a:pPr>
              <a:t>‹#›</a:t>
            </a:fld>
            <a:endParaRPr lang="en-US" altLang="en-US"/>
          </a:p>
        </p:txBody>
      </p:sp>
    </p:spTree>
    <p:extLst>
      <p:ext uri="{BB962C8B-B14F-4D97-AF65-F5344CB8AC3E}">
        <p14:creationId xmlns:p14="http://schemas.microsoft.com/office/powerpoint/2010/main" val="5706257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2E183-0F4F-B4D1-6F86-CD12C0C5004C}"/>
              </a:ext>
            </a:extLst>
          </p:cNvPr>
          <p:cNvSpPr>
            <a:spLocks noGrp="1"/>
          </p:cNvSpPr>
          <p:nvPr>
            <p:ph type="dt" sz="half" idx="10"/>
          </p:nvPr>
        </p:nvSpPr>
        <p:spPr/>
        <p:txBody>
          <a:bodyPr/>
          <a:lstStyle>
            <a:lvl1pPr>
              <a:defRPr/>
            </a:lvl1pPr>
          </a:lstStyle>
          <a:p>
            <a:pPr>
              <a:defRPr/>
            </a:pPr>
            <a:fld id="{4A7282A3-0B79-47F6-BED3-CE819B0B4F36}" type="datetime2">
              <a:rPr lang="en-US" smtClean="0"/>
              <a:t>Saturday, November 2, 2024</a:t>
            </a:fld>
            <a:endParaRPr lang="en-US"/>
          </a:p>
        </p:txBody>
      </p:sp>
      <p:sp>
        <p:nvSpPr>
          <p:cNvPr id="5" name="Footer Placeholder 4">
            <a:extLst>
              <a:ext uri="{FF2B5EF4-FFF2-40B4-BE49-F238E27FC236}">
                <a16:creationId xmlns:a16="http://schemas.microsoft.com/office/drawing/2014/main" id="{57F6943B-D297-7F81-7366-C7A8D8C6A92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0792CC-C6D4-85D9-3C5D-9C30FEDC520F}"/>
              </a:ext>
            </a:extLst>
          </p:cNvPr>
          <p:cNvSpPr>
            <a:spLocks noGrp="1"/>
          </p:cNvSpPr>
          <p:nvPr>
            <p:ph type="sldNum" sz="quarter" idx="12"/>
          </p:nvPr>
        </p:nvSpPr>
        <p:spPr/>
        <p:txBody>
          <a:bodyPr/>
          <a:lstStyle>
            <a:lvl1pPr>
              <a:defRPr smtClean="0"/>
            </a:lvl1pPr>
          </a:lstStyle>
          <a:p>
            <a:pPr>
              <a:defRPr/>
            </a:pPr>
            <a:fld id="{E86A688B-6101-4B06-AED1-84E76B7BB9C4}" type="slidenum">
              <a:rPr lang="en-US" altLang="en-US"/>
              <a:pPr>
                <a:defRPr/>
              </a:pPr>
              <a:t>‹#›</a:t>
            </a:fld>
            <a:endParaRPr lang="en-US" altLang="en-US"/>
          </a:p>
        </p:txBody>
      </p:sp>
    </p:spTree>
    <p:extLst>
      <p:ext uri="{BB962C8B-B14F-4D97-AF65-F5344CB8AC3E}">
        <p14:creationId xmlns:p14="http://schemas.microsoft.com/office/powerpoint/2010/main" val="425518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659C0-FF7D-1441-90CD-2B7207D5853E}"/>
              </a:ext>
            </a:extLst>
          </p:cNvPr>
          <p:cNvSpPr>
            <a:spLocks noGrp="1"/>
          </p:cNvSpPr>
          <p:nvPr>
            <p:ph type="dt" sz="half" idx="10"/>
          </p:nvPr>
        </p:nvSpPr>
        <p:spPr/>
        <p:txBody>
          <a:bodyPr/>
          <a:lstStyle>
            <a:lvl1pPr>
              <a:defRPr/>
            </a:lvl1pPr>
          </a:lstStyle>
          <a:p>
            <a:pPr>
              <a:defRPr/>
            </a:pPr>
            <a:fld id="{5EB0EC97-A349-43F2-8FE1-570117582DE9}" type="datetime2">
              <a:rPr lang="en-US" smtClean="0"/>
              <a:t>Saturday, November 2, 2024</a:t>
            </a:fld>
            <a:endParaRPr lang="en-US"/>
          </a:p>
        </p:txBody>
      </p:sp>
      <p:sp>
        <p:nvSpPr>
          <p:cNvPr id="5" name="Footer Placeholder 4">
            <a:extLst>
              <a:ext uri="{FF2B5EF4-FFF2-40B4-BE49-F238E27FC236}">
                <a16:creationId xmlns:a16="http://schemas.microsoft.com/office/drawing/2014/main" id="{A19DF47E-63D5-64AA-0BE4-1797FED95EF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7ABADC-12C8-6646-34C2-B281C63F65ED}"/>
              </a:ext>
            </a:extLst>
          </p:cNvPr>
          <p:cNvSpPr>
            <a:spLocks noGrp="1"/>
          </p:cNvSpPr>
          <p:nvPr>
            <p:ph type="sldNum" sz="quarter" idx="12"/>
          </p:nvPr>
        </p:nvSpPr>
        <p:spPr/>
        <p:txBody>
          <a:bodyPr/>
          <a:lstStyle>
            <a:lvl1pPr>
              <a:defRPr smtClean="0"/>
            </a:lvl1pPr>
          </a:lstStyle>
          <a:p>
            <a:pPr>
              <a:defRPr/>
            </a:pPr>
            <a:fld id="{5595B217-6154-4644-B87E-FBD6AD4E0E45}" type="slidenum">
              <a:rPr lang="en-US" altLang="en-US"/>
              <a:pPr>
                <a:defRPr/>
              </a:pPr>
              <a:t>‹#›</a:t>
            </a:fld>
            <a:endParaRPr lang="en-US" altLang="en-US"/>
          </a:p>
        </p:txBody>
      </p:sp>
    </p:spTree>
    <p:extLst>
      <p:ext uri="{BB962C8B-B14F-4D97-AF65-F5344CB8AC3E}">
        <p14:creationId xmlns:p14="http://schemas.microsoft.com/office/powerpoint/2010/main" val="2850773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0BFAD0-9DFD-17AE-4996-07C74BB0FD1B}"/>
              </a:ext>
            </a:extLst>
          </p:cNvPr>
          <p:cNvSpPr txBox="1"/>
          <p:nvPr userDrawn="1"/>
        </p:nvSpPr>
        <p:spPr>
          <a:xfrm>
            <a:off x="0" y="0"/>
            <a:ext cx="9171432" cy="1169551"/>
          </a:xfrm>
          <a:prstGeom prst="rect">
            <a:avLst/>
          </a:prstGeom>
          <a:solidFill>
            <a:schemeClr val="accent1">
              <a:lumMod val="50000"/>
            </a:schemeClr>
          </a:solidFill>
          <a:ln>
            <a:solidFill>
              <a:schemeClr val="tx2"/>
            </a:solidFill>
          </a:ln>
          <a:effectLst/>
          <a:scene3d>
            <a:camera prst="orthographicFront"/>
            <a:lightRig rig="threePt" dir="t"/>
          </a:scene3d>
          <a:sp3d>
            <a:bevelT w="139700" h="139700" prst="divot"/>
          </a:sp3d>
        </p:spPr>
        <p:txBody>
          <a:bodyPr>
            <a:spAutoFit/>
          </a:bodyPr>
          <a:lstStyle/>
          <a:p>
            <a:pPr eaLnBrk="1" fontAlgn="auto" hangingPunct="1">
              <a:spcBef>
                <a:spcPts val="0"/>
              </a:spcBef>
              <a:spcAft>
                <a:spcPts val="600"/>
              </a:spcAft>
              <a:defRPr/>
            </a:pPr>
            <a:r>
              <a:rPr lang="en-US" sz="3200" b="1" dirty="0">
                <a:solidFill>
                  <a:schemeClr val="bg2">
                    <a:lumMod val="90000"/>
                  </a:schemeClr>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Yeshwantrao Chavan College of Engineering</a:t>
            </a:r>
            <a:r>
              <a:rPr lang="en-US" sz="500" b="1" dirty="0">
                <a:solidFill>
                  <a:srgbClr val="FFFF00"/>
                </a:solidFill>
                <a:latin typeface="+mn-lt"/>
                <a:cs typeface="+mn-cs"/>
              </a:rPr>
              <a:t> </a:t>
            </a:r>
          </a:p>
          <a:p>
            <a:pPr eaLnBrk="1" fontAlgn="auto" hangingPunct="1">
              <a:spcBef>
                <a:spcPts val="0"/>
              </a:spcBef>
              <a:spcAft>
                <a:spcPts val="600"/>
              </a:spcAft>
              <a:defRPr/>
            </a:pPr>
            <a:r>
              <a:rPr lang="en-US" sz="2400" b="1" dirty="0">
                <a:solidFill>
                  <a:srgbClr val="FFC000"/>
                </a:solidFill>
                <a:latin typeface="Times New Roman" pitchFamily="18" charset="0"/>
                <a:cs typeface="Times New Roman" pitchFamily="18" charset="0"/>
              </a:rPr>
              <a:t>                 </a:t>
            </a:r>
            <a:r>
              <a:rPr lang="en-US" sz="2200" b="1" dirty="0">
                <a:solidFill>
                  <a:srgbClr val="FFFF00"/>
                </a:solidFill>
                <a:latin typeface="Times New Roman" pitchFamily="18" charset="0"/>
                <a:cs typeface="Times New Roman" pitchFamily="18" charset="0"/>
              </a:rPr>
              <a:t>Department of Electronics &amp; Telecommunication Engineering</a:t>
            </a:r>
          </a:p>
          <a:p>
            <a:pPr eaLnBrk="1" fontAlgn="auto" hangingPunct="1">
              <a:spcBef>
                <a:spcPts val="0"/>
              </a:spcBef>
              <a:spcAft>
                <a:spcPts val="0"/>
              </a:spcAft>
              <a:defRPr/>
            </a:pPr>
            <a:endParaRPr lang="en-US" sz="400" b="1" dirty="0">
              <a:solidFill>
                <a:srgbClr val="FFFF00"/>
              </a:solidFill>
              <a:latin typeface="Times New Roman" pitchFamily="18" charset="0"/>
              <a:cs typeface="Times New Roman" pitchFamily="18" charset="0"/>
            </a:endParaRPr>
          </a:p>
        </p:txBody>
      </p:sp>
      <p:pic>
        <p:nvPicPr>
          <p:cNvPr id="3" name="Picture 5" descr="ycce_logo_col.png">
            <a:extLst>
              <a:ext uri="{FF2B5EF4-FFF2-40B4-BE49-F238E27FC236}">
                <a16:creationId xmlns:a16="http://schemas.microsoft.com/office/drawing/2014/main" id="{EF71B087-82DB-E170-F2AA-CC30A7D2AA90}"/>
              </a:ext>
            </a:extLst>
          </p:cNvPr>
          <p:cNvPicPr>
            <a:picLocks noChangeAspect="1"/>
          </p:cNvPicPr>
          <p:nvPr userDrawn="1"/>
        </p:nvPicPr>
        <p:blipFill>
          <a:blip r:embed="rId2">
            <a:lum bright="6000" contrast="2000"/>
            <a:extLst>
              <a:ext uri="{28A0092B-C50C-407E-A947-70E740481C1C}">
                <a14:useLocalDpi xmlns:a14="http://schemas.microsoft.com/office/drawing/2010/main" val="0"/>
              </a:ext>
            </a:extLst>
          </a:blip>
          <a:srcRect/>
          <a:stretch>
            <a:fillRect/>
          </a:stretch>
        </p:blipFill>
        <p:spPr bwMode="auto">
          <a:xfrm>
            <a:off x="152400" y="136525"/>
            <a:ext cx="9175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3">
            <a:extLst>
              <a:ext uri="{FF2B5EF4-FFF2-40B4-BE49-F238E27FC236}">
                <a16:creationId xmlns:a16="http://schemas.microsoft.com/office/drawing/2014/main" id="{5C30E7D0-9597-E338-0DD8-FAB6D2FA3E81}"/>
              </a:ext>
            </a:extLst>
          </p:cNvPr>
          <p:cNvSpPr/>
          <p:nvPr userDrawn="1"/>
        </p:nvSpPr>
        <p:spPr>
          <a:xfrm>
            <a:off x="76200" y="1219200"/>
            <a:ext cx="9025128" cy="5568696"/>
          </a:xfrm>
          <a:prstGeom prst="rect">
            <a:avLst/>
          </a:prstGeom>
          <a:noFill/>
          <a:ln w="127000" cmpd="sng">
            <a:solidFill>
              <a:schemeClr val="tx2"/>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3374990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63961-6E85-EE6D-A5BB-E052EDCDB5AC}"/>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eaLnBrk="1" fontAlgn="auto" hangingPunct="1">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eaLnBrk="1" fontAlgn="auto" hangingPunct="1">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3" name="Straight Connector 2">
            <a:extLst>
              <a:ext uri="{FF2B5EF4-FFF2-40B4-BE49-F238E27FC236}">
                <a16:creationId xmlns:a16="http://schemas.microsoft.com/office/drawing/2014/main" id="{921B90A2-E60C-C05B-2660-46070643EA58}"/>
              </a:ext>
            </a:extLst>
          </p:cNvPr>
          <p:cNvCxnSpPr/>
          <p:nvPr userDrawn="1"/>
        </p:nvCxnSpPr>
        <p:spPr>
          <a:xfrm>
            <a:off x="0" y="6477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C68F6B5F-4CCF-FCE9-8C53-D7F9FBB99978}"/>
              </a:ext>
            </a:extLst>
          </p:cNvPr>
          <p:cNvCxnSpPr/>
          <p:nvPr userDrawn="1"/>
        </p:nvCxnSpPr>
        <p:spPr>
          <a:xfrm>
            <a:off x="0" y="6858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958B2573-D608-ACD0-7275-9B8CAB85EFB8}"/>
              </a:ext>
            </a:extLst>
          </p:cNvPr>
          <p:cNvCxnSpPr/>
          <p:nvPr userDrawn="1"/>
        </p:nvCxnSpPr>
        <p:spPr>
          <a:xfrm rot="5400000">
            <a:off x="-3117850" y="3727450"/>
            <a:ext cx="62357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CD6D742C-EC1B-D6AF-1EE5-DF53786F0D39}"/>
              </a:ext>
            </a:extLst>
          </p:cNvPr>
          <p:cNvCxnSpPr/>
          <p:nvPr userDrawn="1"/>
        </p:nvCxnSpPr>
        <p:spPr>
          <a:xfrm rot="5400000">
            <a:off x="6026150" y="3727450"/>
            <a:ext cx="62357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7" name="Date Placeholder 3">
            <a:extLst>
              <a:ext uri="{FF2B5EF4-FFF2-40B4-BE49-F238E27FC236}">
                <a16:creationId xmlns:a16="http://schemas.microsoft.com/office/drawing/2014/main" id="{8D4A416A-6FBC-6208-8F7E-C91F7EBAB0BE}"/>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eaLnBrk="1" fontAlgn="auto" hangingPunct="1">
              <a:spcBef>
                <a:spcPts val="0"/>
              </a:spcBef>
              <a:spcAft>
                <a:spcPts val="0"/>
              </a:spcAft>
              <a:defRPr/>
            </a:pPr>
            <a:fld id="{7A94AE8C-280C-4674-8E56-7AB46455F251}" type="datetimeFigureOut">
              <a:rPr lang="en-US" smtClean="0">
                <a:latin typeface="+mn-lt"/>
                <a:cs typeface="+mn-cs"/>
              </a:rPr>
              <a:pPr eaLnBrk="1" fontAlgn="auto" hangingPunct="1">
                <a:spcBef>
                  <a:spcPts val="0"/>
                </a:spcBef>
                <a:spcAft>
                  <a:spcPts val="0"/>
                </a:spcAft>
                <a:defRPr/>
              </a:pPr>
              <a:t>11/2/2024</a:t>
            </a:fld>
            <a:endParaRPr lang="en-US" dirty="0">
              <a:latin typeface="+mn-lt"/>
              <a:cs typeface="+mn-cs"/>
            </a:endParaRPr>
          </a:p>
        </p:txBody>
      </p:sp>
      <p:sp>
        <p:nvSpPr>
          <p:cNvPr id="8" name="Footer Placeholder 4">
            <a:extLst>
              <a:ext uri="{FF2B5EF4-FFF2-40B4-BE49-F238E27FC236}">
                <a16:creationId xmlns:a16="http://schemas.microsoft.com/office/drawing/2014/main" id="{7024E6EC-A88E-0468-9DDC-C49FBA8C5A46}"/>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eaLnBrk="1" fontAlgn="auto" hangingPunct="1">
              <a:spcBef>
                <a:spcPts val="0"/>
              </a:spcBef>
              <a:spcAft>
                <a:spcPts val="0"/>
              </a:spcAft>
              <a:defRPr/>
            </a:pPr>
            <a:r>
              <a:rPr lang="en-US" sz="1400" dirty="0"/>
              <a:t>Department of Electronics &amp; Telecommunication Engineering</a:t>
            </a:r>
          </a:p>
        </p:txBody>
      </p:sp>
      <p:sp>
        <p:nvSpPr>
          <p:cNvPr id="9" name="Slide Number Placeholder 5">
            <a:extLst>
              <a:ext uri="{FF2B5EF4-FFF2-40B4-BE49-F238E27FC236}">
                <a16:creationId xmlns:a16="http://schemas.microsoft.com/office/drawing/2014/main" id="{AE8D2D2B-ED41-A486-3A05-386646C9ECF0}"/>
              </a:ext>
            </a:extLst>
          </p:cNvPr>
          <p:cNvSpPr txBox="1">
            <a:spLocks/>
          </p:cNvSpPr>
          <p:nvPr userDrawn="1"/>
        </p:nvSpPr>
        <p:spPr>
          <a:xfrm>
            <a:off x="6629400" y="6492875"/>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4ECFAC9D-474B-408E-8BF5-61EB105F512D}" type="slidenum">
              <a:rPr lang="en-US" altLang="en-US" sz="1200" smtClean="0">
                <a:solidFill>
                  <a:srgbClr val="C00000"/>
                </a:solidFill>
                <a:latin typeface="Perpetua" panose="02020502060401020303" pitchFamily="18" charset="0"/>
              </a:rPr>
              <a:pPr algn="r" eaLnBrk="1" hangingPunct="1">
                <a:defRPr/>
              </a:pPr>
              <a:t>‹#›</a:t>
            </a:fld>
            <a:endParaRPr lang="en-US" altLang="en-US" sz="1200">
              <a:solidFill>
                <a:srgbClr val="C00000"/>
              </a:solidFill>
              <a:latin typeface="Perpetua" panose="02020502060401020303" pitchFamily="18" charset="0"/>
            </a:endParaRPr>
          </a:p>
        </p:txBody>
      </p:sp>
      <p:sp>
        <p:nvSpPr>
          <p:cNvPr id="17" name="Title 1"/>
          <p:cNvSpPr>
            <a:spLocks noGrp="1"/>
          </p:cNvSpPr>
          <p:nvPr>
            <p:ph type="title"/>
          </p:nvPr>
        </p:nvSpPr>
        <p:spPr>
          <a:xfrm>
            <a:off x="0" y="76200"/>
            <a:ext cx="9144000" cy="457200"/>
          </a:xfrm>
        </p:spPr>
        <p:txBody>
          <a:bodyPr>
            <a:normAutofit/>
          </a:bodyPr>
          <a:lstStyle>
            <a:lvl1pPr>
              <a:defRPr sz="2400">
                <a:solidFill>
                  <a:schemeClr val="bg1"/>
                </a:solidFill>
                <a:effectLst>
                  <a:outerShdw blurRad="38100" dist="38100" dir="2700000" algn="tl">
                    <a:srgbClr val="000000">
                      <a:alpha val="43137"/>
                    </a:srgbClr>
                  </a:outerShdw>
                </a:effectLst>
                <a:latin typeface="Arial Black" pitchFamily="34" charset="0"/>
              </a:defRPr>
            </a:lvl1pPr>
          </a:lstStyle>
          <a:p>
            <a:r>
              <a:rPr lang="en-US" dirty="0"/>
              <a:t>Click to edit Master title style</a:t>
            </a:r>
          </a:p>
        </p:txBody>
      </p:sp>
    </p:spTree>
    <p:extLst>
      <p:ext uri="{BB962C8B-B14F-4D97-AF65-F5344CB8AC3E}">
        <p14:creationId xmlns:p14="http://schemas.microsoft.com/office/powerpoint/2010/main" val="321392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9465680D-233D-E601-E494-B91F79FBE432}"/>
              </a:ext>
            </a:extLst>
          </p:cNvPr>
          <p:cNvSpPr>
            <a:spLocks noGrp="1"/>
          </p:cNvSpPr>
          <p:nvPr>
            <p:ph type="dt" sz="half" idx="10"/>
          </p:nvPr>
        </p:nvSpPr>
        <p:spPr/>
        <p:txBody>
          <a:bodyPr/>
          <a:lstStyle>
            <a:lvl1pPr>
              <a:defRPr/>
            </a:lvl1pPr>
          </a:lstStyle>
          <a:p>
            <a:pPr>
              <a:defRPr/>
            </a:pPr>
            <a:fld id="{8D4F29F7-4AE6-4051-AB05-C882E64F093E}" type="datetime2">
              <a:rPr lang="en-US" smtClean="0"/>
              <a:t>Saturday, November 2, 2024</a:t>
            </a:fld>
            <a:endParaRPr lang="en-US" dirty="0"/>
          </a:p>
        </p:txBody>
      </p:sp>
      <p:sp>
        <p:nvSpPr>
          <p:cNvPr id="4" name="Footer Placeholder 2">
            <a:extLst>
              <a:ext uri="{FF2B5EF4-FFF2-40B4-BE49-F238E27FC236}">
                <a16:creationId xmlns:a16="http://schemas.microsoft.com/office/drawing/2014/main" id="{E8C9C263-75D2-485F-4F4C-026E84C2B6C5}"/>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22">
            <a:extLst>
              <a:ext uri="{FF2B5EF4-FFF2-40B4-BE49-F238E27FC236}">
                <a16:creationId xmlns:a16="http://schemas.microsoft.com/office/drawing/2014/main" id="{71BB1C21-AED0-362B-7048-2F082815F2AB}"/>
              </a:ext>
            </a:extLst>
          </p:cNvPr>
          <p:cNvSpPr>
            <a:spLocks noGrp="1"/>
          </p:cNvSpPr>
          <p:nvPr>
            <p:ph type="sldNum" sz="quarter" idx="12"/>
          </p:nvPr>
        </p:nvSpPr>
        <p:spPr/>
        <p:txBody>
          <a:bodyPr/>
          <a:lstStyle>
            <a:lvl1pPr>
              <a:defRPr/>
            </a:lvl1pPr>
          </a:lstStyle>
          <a:p>
            <a:pPr>
              <a:defRPr/>
            </a:pPr>
            <a:fld id="{EC816B84-CF88-45ED-AA96-6DA308396EA7}" type="slidenum">
              <a:rPr lang="en-US" altLang="en-US"/>
              <a:pPr>
                <a:defRPr/>
              </a:pPr>
              <a:t>‹#›</a:t>
            </a:fld>
            <a:endParaRPr lang="en-US" altLang="en-US"/>
          </a:p>
        </p:txBody>
      </p:sp>
    </p:spTree>
    <p:extLst>
      <p:ext uri="{BB962C8B-B14F-4D97-AF65-F5344CB8AC3E}">
        <p14:creationId xmlns:p14="http://schemas.microsoft.com/office/powerpoint/2010/main" val="128709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B3B0B1-3ED9-A6F3-4710-E4B3D499CD5D}"/>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1">
            <a:extLst>
              <a:ext uri="{FF2B5EF4-FFF2-40B4-BE49-F238E27FC236}">
                <a16:creationId xmlns:a16="http://schemas.microsoft.com/office/drawing/2014/main" id="{86881A58-C923-E4AE-7BDF-6F8752F4B070}"/>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3BC35D2A-AD1B-574C-48A6-7E9C53BE37B3}"/>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F8BCF799-B40A-F0CF-8486-1181D3A4B358}"/>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8FE4A669-07DB-3A57-4C02-0FF9BD59B55C}"/>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TextBox 8">
            <a:extLst>
              <a:ext uri="{FF2B5EF4-FFF2-40B4-BE49-F238E27FC236}">
                <a16:creationId xmlns:a16="http://schemas.microsoft.com/office/drawing/2014/main" id="{55A3AE27-9268-EA98-D032-61CCC4D28BA1}"/>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eaLnBrk="1" fontAlgn="auto" hangingPunct="1">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eaLnBrk="1" fontAlgn="auto" hangingPunct="1">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10" name="Straight Connector 9">
            <a:extLst>
              <a:ext uri="{FF2B5EF4-FFF2-40B4-BE49-F238E27FC236}">
                <a16:creationId xmlns:a16="http://schemas.microsoft.com/office/drawing/2014/main" id="{95E09551-0128-DE6E-A2C8-2F99056F401C}"/>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F52FA87D-767E-CDD6-1DDE-D4686D68B309}"/>
              </a:ext>
            </a:extLst>
          </p:cNvPr>
          <p:cNvCxnSpPr/>
          <p:nvPr userDrawn="1"/>
        </p:nvCxnSpPr>
        <p:spPr>
          <a:xfrm>
            <a:off x="0" y="6477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12" name="Date Placeholder 3">
            <a:extLst>
              <a:ext uri="{FF2B5EF4-FFF2-40B4-BE49-F238E27FC236}">
                <a16:creationId xmlns:a16="http://schemas.microsoft.com/office/drawing/2014/main" id="{2DD98164-D9F8-616D-281E-93425D49827D}"/>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eaLnBrk="1" fontAlgn="auto" hangingPunct="1">
              <a:spcBef>
                <a:spcPts val="0"/>
              </a:spcBef>
              <a:spcAft>
                <a:spcPts val="0"/>
              </a:spcAft>
              <a:defRPr/>
            </a:pPr>
            <a:fld id="{7A94AE8C-280C-4674-8E56-7AB46455F251}" type="datetimeFigureOut">
              <a:rPr lang="en-US" smtClean="0">
                <a:latin typeface="+mn-lt"/>
                <a:cs typeface="+mn-cs"/>
              </a:rPr>
              <a:pPr eaLnBrk="1" fontAlgn="auto" hangingPunct="1">
                <a:spcBef>
                  <a:spcPts val="0"/>
                </a:spcBef>
                <a:spcAft>
                  <a:spcPts val="0"/>
                </a:spcAft>
                <a:defRPr/>
              </a:pPr>
              <a:t>11/2/2024</a:t>
            </a:fld>
            <a:endParaRPr lang="en-US" dirty="0">
              <a:latin typeface="+mn-lt"/>
              <a:cs typeface="+mn-cs"/>
            </a:endParaRPr>
          </a:p>
        </p:txBody>
      </p:sp>
      <p:sp>
        <p:nvSpPr>
          <p:cNvPr id="13" name="Footer Placeholder 4">
            <a:extLst>
              <a:ext uri="{FF2B5EF4-FFF2-40B4-BE49-F238E27FC236}">
                <a16:creationId xmlns:a16="http://schemas.microsoft.com/office/drawing/2014/main" id="{C3B8C1C2-82FB-CDB2-3F9E-98C4C139A1A3}"/>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eaLnBrk="1" fontAlgn="auto" hangingPunct="1">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4" name="Date Placeholder 3">
            <a:extLst>
              <a:ext uri="{FF2B5EF4-FFF2-40B4-BE49-F238E27FC236}">
                <a16:creationId xmlns:a16="http://schemas.microsoft.com/office/drawing/2014/main" id="{CA196030-1F73-3834-716F-4C557814E1ED}"/>
              </a:ext>
            </a:extLst>
          </p:cNvPr>
          <p:cNvSpPr>
            <a:spLocks noGrp="1"/>
          </p:cNvSpPr>
          <p:nvPr>
            <p:ph type="dt" sz="half" idx="10"/>
          </p:nvPr>
        </p:nvSpPr>
        <p:spPr/>
        <p:txBody>
          <a:bodyPr/>
          <a:lstStyle>
            <a:lvl1pPr>
              <a:defRPr/>
            </a:lvl1pPr>
          </a:lstStyle>
          <a:p>
            <a:pPr>
              <a:defRPr/>
            </a:pPr>
            <a:fld id="{319C584F-8043-4026-B514-9FB63CC2F272}" type="datetime2">
              <a:rPr lang="en-US" smtClean="0"/>
              <a:t>Saturday, November 2, 2024</a:t>
            </a:fld>
            <a:endParaRPr lang="en-US"/>
          </a:p>
        </p:txBody>
      </p:sp>
      <p:sp>
        <p:nvSpPr>
          <p:cNvPr id="15" name="Footer Placeholder 4">
            <a:extLst>
              <a:ext uri="{FF2B5EF4-FFF2-40B4-BE49-F238E27FC236}">
                <a16:creationId xmlns:a16="http://schemas.microsoft.com/office/drawing/2014/main" id="{4F8F8CEC-4C13-F3BA-7305-7B15310911E5}"/>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6" name="Slide Number Placeholder 5">
            <a:extLst>
              <a:ext uri="{FF2B5EF4-FFF2-40B4-BE49-F238E27FC236}">
                <a16:creationId xmlns:a16="http://schemas.microsoft.com/office/drawing/2014/main" id="{E95EF36F-6AE4-1FFB-C987-D90E1F38E705}"/>
              </a:ext>
            </a:extLst>
          </p:cNvPr>
          <p:cNvSpPr>
            <a:spLocks noGrp="1"/>
          </p:cNvSpPr>
          <p:nvPr>
            <p:ph type="sldNum" sz="quarter" idx="12"/>
          </p:nvPr>
        </p:nvSpPr>
        <p:spPr>
          <a:xfrm>
            <a:off x="146050" y="6208713"/>
            <a:ext cx="457200" cy="457200"/>
          </a:xfrm>
        </p:spPr>
        <p:txBody>
          <a:bodyPr/>
          <a:lstStyle>
            <a:lvl1pPr>
              <a:defRPr smtClean="0"/>
            </a:lvl1pPr>
          </a:lstStyle>
          <a:p>
            <a:pPr>
              <a:defRPr/>
            </a:pPr>
            <a:fld id="{58F42730-3D99-4F4B-B3AA-43C26998F038}" type="slidenum">
              <a:rPr lang="en-US" altLang="en-US"/>
              <a:pPr>
                <a:defRPr/>
              </a:pPr>
              <a:t>‹#›</a:t>
            </a:fld>
            <a:endParaRPr lang="en-US" altLang="en-US"/>
          </a:p>
        </p:txBody>
      </p:sp>
    </p:spTree>
    <p:extLst>
      <p:ext uri="{BB962C8B-B14F-4D97-AF65-F5344CB8AC3E}">
        <p14:creationId xmlns:p14="http://schemas.microsoft.com/office/powerpoint/2010/main" val="9291065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082609-E291-4B5A-B791-57EF75B98C03}"/>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eaLnBrk="1" fontAlgn="auto" hangingPunct="1">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eaLnBrk="1" fontAlgn="auto" hangingPunct="1">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4" name="Straight Connector 3">
            <a:extLst>
              <a:ext uri="{FF2B5EF4-FFF2-40B4-BE49-F238E27FC236}">
                <a16:creationId xmlns:a16="http://schemas.microsoft.com/office/drawing/2014/main" id="{43C769C6-4B6B-26AD-034B-D23A3BF666C6}"/>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5" name="Date Placeholder 3">
            <a:extLst>
              <a:ext uri="{FF2B5EF4-FFF2-40B4-BE49-F238E27FC236}">
                <a16:creationId xmlns:a16="http://schemas.microsoft.com/office/drawing/2014/main" id="{9021E941-2132-7A16-91D0-700235CE6DAC}"/>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eaLnBrk="1" fontAlgn="auto" hangingPunct="1">
              <a:spcBef>
                <a:spcPts val="0"/>
              </a:spcBef>
              <a:spcAft>
                <a:spcPts val="0"/>
              </a:spcAft>
              <a:defRPr/>
            </a:pPr>
            <a:fld id="{7A94AE8C-280C-4674-8E56-7AB46455F251}" type="datetimeFigureOut">
              <a:rPr lang="en-US" smtClean="0">
                <a:latin typeface="+mn-lt"/>
                <a:cs typeface="+mn-cs"/>
              </a:rPr>
              <a:pPr eaLnBrk="1" fontAlgn="auto" hangingPunct="1">
                <a:spcBef>
                  <a:spcPts val="0"/>
                </a:spcBef>
                <a:spcAft>
                  <a:spcPts val="0"/>
                </a:spcAft>
                <a:defRPr/>
              </a:pPr>
              <a:t>11/2/2024</a:t>
            </a:fld>
            <a:endParaRPr lang="en-US" dirty="0">
              <a:latin typeface="+mn-lt"/>
              <a:cs typeface="+mn-cs"/>
            </a:endParaRPr>
          </a:p>
        </p:txBody>
      </p:sp>
      <p:sp>
        <p:nvSpPr>
          <p:cNvPr id="6" name="Footer Placeholder 4">
            <a:extLst>
              <a:ext uri="{FF2B5EF4-FFF2-40B4-BE49-F238E27FC236}">
                <a16:creationId xmlns:a16="http://schemas.microsoft.com/office/drawing/2014/main" id="{3BD13C23-78C7-726F-0A63-F8B2022587A1}"/>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eaLnBrk="1" fontAlgn="auto" hangingPunct="1">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F43CF3FB-C0C0-5C1C-08AC-FA11DDAA7179}"/>
              </a:ext>
            </a:extLst>
          </p:cNvPr>
          <p:cNvSpPr>
            <a:spLocks noGrp="1"/>
          </p:cNvSpPr>
          <p:nvPr>
            <p:ph type="dt" sz="half" idx="10"/>
          </p:nvPr>
        </p:nvSpPr>
        <p:spPr/>
        <p:txBody>
          <a:bodyPr/>
          <a:lstStyle>
            <a:lvl1pPr>
              <a:defRPr/>
            </a:lvl1pPr>
          </a:lstStyle>
          <a:p>
            <a:pPr>
              <a:defRPr/>
            </a:pPr>
            <a:fld id="{FCCA1EA3-2143-4620-BCB0-DAC9550DD6A8}" type="datetime2">
              <a:rPr lang="en-US" smtClean="0"/>
              <a:t>Saturday, November 2, 2024</a:t>
            </a:fld>
            <a:endParaRPr lang="en-US"/>
          </a:p>
        </p:txBody>
      </p:sp>
      <p:sp>
        <p:nvSpPr>
          <p:cNvPr id="8" name="Footer Placeholder 5">
            <a:extLst>
              <a:ext uri="{FF2B5EF4-FFF2-40B4-BE49-F238E27FC236}">
                <a16:creationId xmlns:a16="http://schemas.microsoft.com/office/drawing/2014/main" id="{0767D90B-22A4-50ED-199E-B6CC46891005}"/>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293A9AF2-66DD-45EE-F52E-382FE42D6F65}"/>
              </a:ext>
            </a:extLst>
          </p:cNvPr>
          <p:cNvSpPr>
            <a:spLocks noGrp="1"/>
          </p:cNvSpPr>
          <p:nvPr>
            <p:ph type="sldNum" sz="quarter" idx="12"/>
          </p:nvPr>
        </p:nvSpPr>
        <p:spPr/>
        <p:txBody>
          <a:bodyPr/>
          <a:lstStyle>
            <a:lvl1pPr>
              <a:defRPr smtClean="0"/>
            </a:lvl1pPr>
          </a:lstStyle>
          <a:p>
            <a:pPr>
              <a:defRPr/>
            </a:pPr>
            <a:fld id="{E47F899E-98BE-49D9-AA5E-DE34F7DE95A6}" type="slidenum">
              <a:rPr lang="en-US" altLang="en-US"/>
              <a:pPr>
                <a:defRPr/>
              </a:pPr>
              <a:t>‹#›</a:t>
            </a:fld>
            <a:endParaRPr lang="en-US" altLang="en-US"/>
          </a:p>
        </p:txBody>
      </p:sp>
    </p:spTree>
    <p:extLst>
      <p:ext uri="{BB962C8B-B14F-4D97-AF65-F5344CB8AC3E}">
        <p14:creationId xmlns:p14="http://schemas.microsoft.com/office/powerpoint/2010/main" val="295058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6DF7AA-CCA8-C589-2E98-2F9AF2022E8D}"/>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eaLnBrk="1" fontAlgn="auto" hangingPunct="1">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eaLnBrk="1" fontAlgn="auto" hangingPunct="1">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AF8EBF75-7F28-0EA6-C423-6D81520BCF05}"/>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7" name="Date Placeholder 3">
            <a:extLst>
              <a:ext uri="{FF2B5EF4-FFF2-40B4-BE49-F238E27FC236}">
                <a16:creationId xmlns:a16="http://schemas.microsoft.com/office/drawing/2014/main" id="{2D143D3C-1241-8BB0-8ABA-29B0370C3A10}"/>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eaLnBrk="1" fontAlgn="auto" hangingPunct="1">
              <a:spcBef>
                <a:spcPts val="0"/>
              </a:spcBef>
              <a:spcAft>
                <a:spcPts val="0"/>
              </a:spcAft>
              <a:defRPr/>
            </a:pPr>
            <a:fld id="{7A94AE8C-280C-4674-8E56-7AB46455F251}" type="datetimeFigureOut">
              <a:rPr lang="en-US" smtClean="0">
                <a:latin typeface="+mn-lt"/>
                <a:cs typeface="+mn-cs"/>
              </a:rPr>
              <a:pPr eaLnBrk="1" fontAlgn="auto" hangingPunct="1">
                <a:spcBef>
                  <a:spcPts val="0"/>
                </a:spcBef>
                <a:spcAft>
                  <a:spcPts val="0"/>
                </a:spcAft>
                <a:defRPr/>
              </a:pPr>
              <a:t>11/2/2024</a:t>
            </a:fld>
            <a:endParaRPr lang="en-US" dirty="0">
              <a:latin typeface="+mn-lt"/>
              <a:cs typeface="+mn-cs"/>
            </a:endParaRPr>
          </a:p>
        </p:txBody>
      </p:sp>
      <p:sp>
        <p:nvSpPr>
          <p:cNvPr id="8" name="Footer Placeholder 4">
            <a:extLst>
              <a:ext uri="{FF2B5EF4-FFF2-40B4-BE49-F238E27FC236}">
                <a16:creationId xmlns:a16="http://schemas.microsoft.com/office/drawing/2014/main" id="{16E793BC-C8D2-720F-6992-6310E16740BF}"/>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eaLnBrk="1" fontAlgn="auto" hangingPunct="1">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4F437D8C-DC61-F583-E91E-7DA796871280}"/>
              </a:ext>
            </a:extLst>
          </p:cNvPr>
          <p:cNvSpPr>
            <a:spLocks noGrp="1"/>
          </p:cNvSpPr>
          <p:nvPr>
            <p:ph type="dt" sz="half" idx="10"/>
          </p:nvPr>
        </p:nvSpPr>
        <p:spPr/>
        <p:txBody>
          <a:bodyPr/>
          <a:lstStyle>
            <a:lvl1pPr>
              <a:defRPr/>
            </a:lvl1pPr>
          </a:lstStyle>
          <a:p>
            <a:pPr>
              <a:defRPr/>
            </a:pPr>
            <a:fld id="{81C3D2D8-3750-45EB-8139-FBE6DC1E1FEE}" type="datetime2">
              <a:rPr lang="en-US" smtClean="0"/>
              <a:t>Saturday, November 2, 2024</a:t>
            </a:fld>
            <a:endParaRPr lang="en-US"/>
          </a:p>
        </p:txBody>
      </p:sp>
      <p:sp>
        <p:nvSpPr>
          <p:cNvPr id="10" name="Footer Placeholder 7">
            <a:extLst>
              <a:ext uri="{FF2B5EF4-FFF2-40B4-BE49-F238E27FC236}">
                <a16:creationId xmlns:a16="http://schemas.microsoft.com/office/drawing/2014/main" id="{82A46168-54A0-9FFD-BBF6-829C26DB2DCA}"/>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8">
            <a:extLst>
              <a:ext uri="{FF2B5EF4-FFF2-40B4-BE49-F238E27FC236}">
                <a16:creationId xmlns:a16="http://schemas.microsoft.com/office/drawing/2014/main" id="{8E51FAC3-E516-478A-F3F3-F80B5B0F0166}"/>
              </a:ext>
            </a:extLst>
          </p:cNvPr>
          <p:cNvSpPr>
            <a:spLocks noGrp="1"/>
          </p:cNvSpPr>
          <p:nvPr>
            <p:ph type="sldNum" sz="quarter" idx="12"/>
          </p:nvPr>
        </p:nvSpPr>
        <p:spPr/>
        <p:txBody>
          <a:bodyPr/>
          <a:lstStyle>
            <a:lvl1pPr>
              <a:defRPr smtClean="0"/>
            </a:lvl1pPr>
          </a:lstStyle>
          <a:p>
            <a:pPr>
              <a:defRPr/>
            </a:pPr>
            <a:fld id="{78B34CA3-35DE-40FA-AEE0-511627701D8F}" type="slidenum">
              <a:rPr lang="en-US" altLang="en-US"/>
              <a:pPr>
                <a:defRPr/>
              </a:pPr>
              <a:t>‹#›</a:t>
            </a:fld>
            <a:endParaRPr lang="en-US" altLang="en-US"/>
          </a:p>
        </p:txBody>
      </p:sp>
    </p:spTree>
    <p:extLst>
      <p:ext uri="{BB962C8B-B14F-4D97-AF65-F5344CB8AC3E}">
        <p14:creationId xmlns:p14="http://schemas.microsoft.com/office/powerpoint/2010/main" val="275427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7C9FD-B512-9BCC-37E1-5634D7ADA053}"/>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eaLnBrk="1" fontAlgn="auto" hangingPunct="1">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eaLnBrk="1" fontAlgn="auto" hangingPunct="1">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4" name="Straight Connector 3">
            <a:extLst>
              <a:ext uri="{FF2B5EF4-FFF2-40B4-BE49-F238E27FC236}">
                <a16:creationId xmlns:a16="http://schemas.microsoft.com/office/drawing/2014/main" id="{9BB9CF93-A055-5759-FB42-BB8C9892F0A0}"/>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5" name="Date Placeholder 2">
            <a:extLst>
              <a:ext uri="{FF2B5EF4-FFF2-40B4-BE49-F238E27FC236}">
                <a16:creationId xmlns:a16="http://schemas.microsoft.com/office/drawing/2014/main" id="{8FFA736B-4C81-0C79-C986-7347FAF4B644}"/>
              </a:ext>
            </a:extLst>
          </p:cNvPr>
          <p:cNvSpPr>
            <a:spLocks noGrp="1"/>
          </p:cNvSpPr>
          <p:nvPr>
            <p:ph type="dt" sz="half" idx="10"/>
          </p:nvPr>
        </p:nvSpPr>
        <p:spPr/>
        <p:txBody>
          <a:bodyPr/>
          <a:lstStyle>
            <a:lvl1pPr>
              <a:defRPr/>
            </a:lvl1pPr>
          </a:lstStyle>
          <a:p>
            <a:pPr>
              <a:defRPr/>
            </a:pPr>
            <a:fld id="{46F9683C-3CAD-458C-89AE-75E0ECC4A2A6}" type="datetime2">
              <a:rPr lang="en-US" smtClean="0"/>
              <a:t>Saturday, November 2, 2024</a:t>
            </a:fld>
            <a:endParaRPr lang="en-US" dirty="0"/>
          </a:p>
        </p:txBody>
      </p:sp>
      <p:sp>
        <p:nvSpPr>
          <p:cNvPr id="6" name="Footer Placeholder 3">
            <a:extLst>
              <a:ext uri="{FF2B5EF4-FFF2-40B4-BE49-F238E27FC236}">
                <a16:creationId xmlns:a16="http://schemas.microsoft.com/office/drawing/2014/main" id="{4399ED13-CADE-F7C4-0881-A161EEBF26DF}"/>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4">
            <a:extLst>
              <a:ext uri="{FF2B5EF4-FFF2-40B4-BE49-F238E27FC236}">
                <a16:creationId xmlns:a16="http://schemas.microsoft.com/office/drawing/2014/main" id="{7B89887A-DA95-6115-90AA-D9660073D632}"/>
              </a:ext>
            </a:extLst>
          </p:cNvPr>
          <p:cNvSpPr>
            <a:spLocks noGrp="1"/>
          </p:cNvSpPr>
          <p:nvPr>
            <p:ph type="sldNum" sz="quarter" idx="12"/>
          </p:nvPr>
        </p:nvSpPr>
        <p:spPr/>
        <p:txBody>
          <a:bodyPr/>
          <a:lstStyle>
            <a:lvl1pPr>
              <a:defRPr smtClean="0"/>
            </a:lvl1pPr>
          </a:lstStyle>
          <a:p>
            <a:pPr>
              <a:defRPr/>
            </a:pPr>
            <a:fld id="{067BD7F0-5B34-4C5C-ADDC-C7ED14161440}" type="slidenum">
              <a:rPr lang="en-US" altLang="en-US"/>
              <a:pPr>
                <a:defRPr/>
              </a:pPr>
              <a:t>‹#›</a:t>
            </a:fld>
            <a:endParaRPr lang="en-US" altLang="en-US"/>
          </a:p>
        </p:txBody>
      </p:sp>
    </p:spTree>
    <p:extLst>
      <p:ext uri="{BB962C8B-B14F-4D97-AF65-F5344CB8AC3E}">
        <p14:creationId xmlns:p14="http://schemas.microsoft.com/office/powerpoint/2010/main" val="64853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6190B9-B026-BA27-DB47-630DEA74980A}"/>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eaLnBrk="1" fontAlgn="auto" hangingPunct="1">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eaLnBrk="1" fontAlgn="auto" hangingPunct="1">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3" name="Straight Connector 2">
            <a:extLst>
              <a:ext uri="{FF2B5EF4-FFF2-40B4-BE49-F238E27FC236}">
                <a16:creationId xmlns:a16="http://schemas.microsoft.com/office/drawing/2014/main" id="{8B997CD4-FFB1-DA2D-2DFD-776C6491254D}"/>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4" name="Date Placeholder 3">
            <a:extLst>
              <a:ext uri="{FF2B5EF4-FFF2-40B4-BE49-F238E27FC236}">
                <a16:creationId xmlns:a16="http://schemas.microsoft.com/office/drawing/2014/main" id="{61F86E8E-4AE6-72EA-7348-0AE9E3933B9A}"/>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eaLnBrk="1" fontAlgn="auto" hangingPunct="1">
              <a:spcBef>
                <a:spcPts val="0"/>
              </a:spcBef>
              <a:spcAft>
                <a:spcPts val="0"/>
              </a:spcAft>
              <a:defRPr/>
            </a:pPr>
            <a:fld id="{7A94AE8C-280C-4674-8E56-7AB46455F251}" type="datetimeFigureOut">
              <a:rPr lang="en-US" smtClean="0">
                <a:latin typeface="+mn-lt"/>
                <a:cs typeface="+mn-cs"/>
              </a:rPr>
              <a:pPr eaLnBrk="1" fontAlgn="auto" hangingPunct="1">
                <a:spcBef>
                  <a:spcPts val="0"/>
                </a:spcBef>
                <a:spcAft>
                  <a:spcPts val="0"/>
                </a:spcAft>
                <a:defRPr/>
              </a:pPr>
              <a:t>11/2/2024</a:t>
            </a:fld>
            <a:endParaRPr lang="en-US" dirty="0">
              <a:latin typeface="+mn-lt"/>
              <a:cs typeface="+mn-cs"/>
            </a:endParaRPr>
          </a:p>
        </p:txBody>
      </p:sp>
      <p:sp>
        <p:nvSpPr>
          <p:cNvPr id="5" name="Footer Placeholder 4">
            <a:extLst>
              <a:ext uri="{FF2B5EF4-FFF2-40B4-BE49-F238E27FC236}">
                <a16:creationId xmlns:a16="http://schemas.microsoft.com/office/drawing/2014/main" id="{B4B159FF-43DA-971C-68F1-96420261F672}"/>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eaLnBrk="1" fontAlgn="auto" hangingPunct="1">
              <a:spcBef>
                <a:spcPts val="0"/>
              </a:spcBef>
              <a:spcAft>
                <a:spcPts val="0"/>
              </a:spcAft>
              <a:defRPr/>
            </a:pPr>
            <a:r>
              <a:rPr lang="en-US" dirty="0"/>
              <a:t>Department of Electronics &amp; Telecommunication Engineering</a:t>
            </a:r>
          </a:p>
        </p:txBody>
      </p:sp>
      <p:sp>
        <p:nvSpPr>
          <p:cNvPr id="6" name="Date Placeholder 1">
            <a:extLst>
              <a:ext uri="{FF2B5EF4-FFF2-40B4-BE49-F238E27FC236}">
                <a16:creationId xmlns:a16="http://schemas.microsoft.com/office/drawing/2014/main" id="{E72F34FD-8062-9021-D76B-D6476EE1980B}"/>
              </a:ext>
            </a:extLst>
          </p:cNvPr>
          <p:cNvSpPr>
            <a:spLocks noGrp="1"/>
          </p:cNvSpPr>
          <p:nvPr>
            <p:ph type="dt" sz="half" idx="10"/>
          </p:nvPr>
        </p:nvSpPr>
        <p:spPr/>
        <p:txBody>
          <a:bodyPr/>
          <a:lstStyle>
            <a:lvl1pPr>
              <a:defRPr/>
            </a:lvl1pPr>
          </a:lstStyle>
          <a:p>
            <a:pPr>
              <a:defRPr/>
            </a:pPr>
            <a:fld id="{F1BB73A6-67DA-4A3E-827C-76ACFAEEDDA1}" type="datetime2">
              <a:rPr lang="en-US" smtClean="0"/>
              <a:t>Saturday, November 2, 2024</a:t>
            </a:fld>
            <a:endParaRPr lang="en-US"/>
          </a:p>
        </p:txBody>
      </p:sp>
      <p:sp>
        <p:nvSpPr>
          <p:cNvPr id="7" name="Footer Placeholder 2">
            <a:extLst>
              <a:ext uri="{FF2B5EF4-FFF2-40B4-BE49-F238E27FC236}">
                <a16:creationId xmlns:a16="http://schemas.microsoft.com/office/drawing/2014/main" id="{A00D18EA-E09F-BD53-D53A-3DC8CBA79F8A}"/>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3">
            <a:extLst>
              <a:ext uri="{FF2B5EF4-FFF2-40B4-BE49-F238E27FC236}">
                <a16:creationId xmlns:a16="http://schemas.microsoft.com/office/drawing/2014/main" id="{9AA2B17F-0627-6F9B-F557-053BF51B135B}"/>
              </a:ext>
            </a:extLst>
          </p:cNvPr>
          <p:cNvSpPr>
            <a:spLocks noGrp="1"/>
          </p:cNvSpPr>
          <p:nvPr>
            <p:ph type="sldNum" sz="quarter" idx="12"/>
          </p:nvPr>
        </p:nvSpPr>
        <p:spPr/>
        <p:txBody>
          <a:bodyPr/>
          <a:lstStyle>
            <a:lvl1pPr>
              <a:defRPr smtClean="0"/>
            </a:lvl1pPr>
          </a:lstStyle>
          <a:p>
            <a:pPr>
              <a:defRPr/>
            </a:pPr>
            <a:fld id="{849F6C1D-BBED-4572-8CEC-DB3E46C7B51A}" type="slidenum">
              <a:rPr lang="en-US" altLang="en-US"/>
              <a:pPr>
                <a:defRPr/>
              </a:pPr>
              <a:t>‹#›</a:t>
            </a:fld>
            <a:endParaRPr lang="en-US" altLang="en-US"/>
          </a:p>
        </p:txBody>
      </p:sp>
    </p:spTree>
    <p:extLst>
      <p:ext uri="{BB962C8B-B14F-4D97-AF65-F5344CB8AC3E}">
        <p14:creationId xmlns:p14="http://schemas.microsoft.com/office/powerpoint/2010/main" val="64959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DACA58-83A8-DC24-3A67-3322DFBF328A}"/>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11">
            <a:extLst>
              <a:ext uri="{FF2B5EF4-FFF2-40B4-BE49-F238E27FC236}">
                <a16:creationId xmlns:a16="http://schemas.microsoft.com/office/drawing/2014/main" id="{346F04B7-C464-12B5-E653-B34492B2ECE0}"/>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035184FD-B57F-BFBD-9075-11C264E4A417}"/>
              </a:ext>
            </a:extLst>
          </p:cNvPr>
          <p:cNvSpPr>
            <a:spLocks noGrp="1"/>
          </p:cNvSpPr>
          <p:nvPr>
            <p:ph type="dt" sz="half" idx="10"/>
          </p:nvPr>
        </p:nvSpPr>
        <p:spPr/>
        <p:txBody>
          <a:bodyPr/>
          <a:lstStyle>
            <a:lvl1pPr>
              <a:defRPr/>
            </a:lvl1pPr>
          </a:lstStyle>
          <a:p>
            <a:pPr>
              <a:defRPr/>
            </a:pPr>
            <a:fld id="{96ACA78D-CC62-412A-9C25-ABD1B781EFC4}" type="datetime2">
              <a:rPr lang="en-US" smtClean="0"/>
              <a:t>Saturday, November 2, 2024</a:t>
            </a:fld>
            <a:endParaRPr lang="en-US"/>
          </a:p>
        </p:txBody>
      </p:sp>
      <p:sp>
        <p:nvSpPr>
          <p:cNvPr id="7" name="Footer Placeholder 5">
            <a:extLst>
              <a:ext uri="{FF2B5EF4-FFF2-40B4-BE49-F238E27FC236}">
                <a16:creationId xmlns:a16="http://schemas.microsoft.com/office/drawing/2014/main" id="{1886AEC4-BF6F-C105-9223-FC80D776475D}"/>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EB2EE60A-B4C2-6E6C-966C-B40761411024}"/>
              </a:ext>
            </a:extLst>
          </p:cNvPr>
          <p:cNvSpPr>
            <a:spLocks noGrp="1"/>
          </p:cNvSpPr>
          <p:nvPr>
            <p:ph type="sldNum" sz="quarter" idx="12"/>
          </p:nvPr>
        </p:nvSpPr>
        <p:spPr/>
        <p:txBody>
          <a:bodyPr/>
          <a:lstStyle>
            <a:lvl1pPr>
              <a:defRPr smtClean="0"/>
            </a:lvl1pPr>
          </a:lstStyle>
          <a:p>
            <a:pPr>
              <a:defRPr/>
            </a:pPr>
            <a:fld id="{B5D09B0C-7074-415E-AB33-FD5C3D40E33A}" type="slidenum">
              <a:rPr lang="en-US" altLang="en-US"/>
              <a:pPr>
                <a:defRPr/>
              </a:pPr>
              <a:t>‹#›</a:t>
            </a:fld>
            <a:endParaRPr lang="en-US" altLang="en-US"/>
          </a:p>
        </p:txBody>
      </p:sp>
    </p:spTree>
    <p:extLst>
      <p:ext uri="{BB962C8B-B14F-4D97-AF65-F5344CB8AC3E}">
        <p14:creationId xmlns:p14="http://schemas.microsoft.com/office/powerpoint/2010/main" val="3356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FD7FAD-840C-97A1-4087-FD4AA013A522}"/>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6FCC51F3-432B-678E-A16F-1F9BE49AAF8A}"/>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BF1940F0-1E91-B650-1003-42DFB1DB108F}"/>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F7D30E25-E9CA-B386-6FDC-2F22D8B9C603}"/>
              </a:ext>
            </a:extLst>
          </p:cNvPr>
          <p:cNvSpPr>
            <a:spLocks noGrp="1"/>
          </p:cNvSpPr>
          <p:nvPr>
            <p:ph type="dt" sz="half" idx="10"/>
          </p:nvPr>
        </p:nvSpPr>
        <p:spPr/>
        <p:txBody>
          <a:bodyPr/>
          <a:lstStyle>
            <a:lvl1pPr>
              <a:defRPr/>
            </a:lvl1pPr>
          </a:lstStyle>
          <a:p>
            <a:pPr>
              <a:defRPr/>
            </a:pPr>
            <a:fld id="{44C952D8-976C-469D-B3D8-1698CDF99B6B}" type="datetime2">
              <a:rPr lang="en-US" smtClean="0"/>
              <a:t>Saturday, November 2, 2024</a:t>
            </a:fld>
            <a:endParaRPr lang="en-US"/>
          </a:p>
        </p:txBody>
      </p:sp>
      <p:sp>
        <p:nvSpPr>
          <p:cNvPr id="9" name="Footer Placeholder 5">
            <a:extLst>
              <a:ext uri="{FF2B5EF4-FFF2-40B4-BE49-F238E27FC236}">
                <a16:creationId xmlns:a16="http://schemas.microsoft.com/office/drawing/2014/main" id="{795CB033-DA59-49E9-4A69-8F50A0868EC4}"/>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FA9D3550-F49A-E5BD-8623-5708AF5EC52A}"/>
              </a:ext>
            </a:extLst>
          </p:cNvPr>
          <p:cNvSpPr>
            <a:spLocks noGrp="1"/>
          </p:cNvSpPr>
          <p:nvPr>
            <p:ph type="sldNum" sz="quarter" idx="12"/>
          </p:nvPr>
        </p:nvSpPr>
        <p:spPr>
          <a:xfrm>
            <a:off x="146050" y="6208713"/>
            <a:ext cx="457200" cy="457200"/>
          </a:xfrm>
        </p:spPr>
        <p:txBody>
          <a:bodyPr/>
          <a:lstStyle>
            <a:lvl1pPr>
              <a:defRPr smtClean="0"/>
            </a:lvl1pPr>
          </a:lstStyle>
          <a:p>
            <a:pPr>
              <a:defRPr/>
            </a:pPr>
            <a:fld id="{2BF7A256-7BA5-453D-A59E-2F8CAA7F0CA2}" type="slidenum">
              <a:rPr lang="en-US" altLang="en-US"/>
              <a:pPr>
                <a:defRPr/>
              </a:pPr>
              <a:t>‹#›</a:t>
            </a:fld>
            <a:endParaRPr lang="en-US" altLang="en-US"/>
          </a:p>
        </p:txBody>
      </p:sp>
    </p:spTree>
    <p:extLst>
      <p:ext uri="{BB962C8B-B14F-4D97-AF65-F5344CB8AC3E}">
        <p14:creationId xmlns:p14="http://schemas.microsoft.com/office/powerpoint/2010/main" val="31278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518419-9AC4-B18A-0B14-B5ADE15A2747}"/>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A8FE8D9D-509D-A870-460C-4CA16A9CFEA1}"/>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F82E4143-BCD4-966C-15AC-9F70C04F2556}"/>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4C5C90F5-263F-D90D-CA15-7E626F33A8A6}"/>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3E22DAD2-2923-4B1B-57A9-6A336D3F4095}"/>
              </a:ext>
            </a:extLst>
          </p:cNvPr>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cs typeface="Arial" charset="0"/>
              </a:defRPr>
            </a:lvl1pPr>
          </a:lstStyle>
          <a:p>
            <a:pPr>
              <a:defRPr/>
            </a:pPr>
            <a:fld id="{7A198F59-E223-4D2F-9872-53EBC413AC42}" type="datetime2">
              <a:rPr lang="en-US" smtClean="0"/>
              <a:t>Saturday, November 2, 2024</a:t>
            </a:fld>
            <a:endParaRPr lang="en-US" dirty="0"/>
          </a:p>
        </p:txBody>
      </p:sp>
      <p:sp>
        <p:nvSpPr>
          <p:cNvPr id="3" name="Footer Placeholder 2">
            <a:extLst>
              <a:ext uri="{FF2B5EF4-FFF2-40B4-BE49-F238E27FC236}">
                <a16:creationId xmlns:a16="http://schemas.microsoft.com/office/drawing/2014/main" id="{F4E11AAB-5E8F-41D2-8674-0224942EE9AD}"/>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cs typeface="Arial" charset="0"/>
              </a:defRPr>
            </a:lvl1pPr>
          </a:lstStyle>
          <a:p>
            <a:pPr>
              <a:defRPr/>
            </a:pPr>
            <a:endParaRPr lang="en-US" dirty="0"/>
          </a:p>
        </p:txBody>
      </p:sp>
      <p:sp>
        <p:nvSpPr>
          <p:cNvPr id="23" name="Slide Number Placeholder 22">
            <a:extLst>
              <a:ext uri="{FF2B5EF4-FFF2-40B4-BE49-F238E27FC236}">
                <a16:creationId xmlns:a16="http://schemas.microsoft.com/office/drawing/2014/main" id="{5D1EFAD4-74F8-DD0D-A980-8CD8C2257BF3}"/>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smtClean="0">
                <a:solidFill>
                  <a:srgbClr val="FFFFFF"/>
                </a:solidFill>
                <a:latin typeface="Franklin Gothic Book" panose="020B0503020102020204" pitchFamily="34" charset="0"/>
              </a:defRPr>
            </a:lvl1pPr>
          </a:lstStyle>
          <a:p>
            <a:pPr>
              <a:defRPr/>
            </a:pPr>
            <a:fld id="{7BFC2A63-29DB-49B8-8EA3-2A41F8416C3F}" type="slidenum">
              <a:rPr lang="en-US" altLang="en-US"/>
              <a:pPr>
                <a:defRPr/>
              </a:pPr>
              <a:t>‹#›</a:t>
            </a:fld>
            <a:endParaRPr lang="en-US" altLang="en-US"/>
          </a:p>
        </p:txBody>
      </p:sp>
      <p:sp>
        <p:nvSpPr>
          <p:cNvPr id="10" name="TextBox 9">
            <a:extLst>
              <a:ext uri="{FF2B5EF4-FFF2-40B4-BE49-F238E27FC236}">
                <a16:creationId xmlns:a16="http://schemas.microsoft.com/office/drawing/2014/main" id="{FD850E70-0399-486B-4CB8-4A7758FCB468}"/>
              </a:ext>
            </a:extLst>
          </p:cNvPr>
          <p:cNvSpPr txBox="1"/>
          <p:nvPr userDrawn="1"/>
        </p:nvSpPr>
        <p:spPr>
          <a:xfrm>
            <a:off x="0" y="1"/>
            <a:ext cx="9171432" cy="646331"/>
          </a:xfrm>
          <a:prstGeom prst="rect">
            <a:avLst/>
          </a:prstGeom>
          <a:solidFill>
            <a:schemeClr val="tx2">
              <a:lumMod val="40000"/>
              <a:lumOff val="60000"/>
            </a:schemeClr>
          </a:solidFill>
          <a:ln>
            <a:solidFill>
              <a:schemeClr val="tx1">
                <a:lumMod val="75000"/>
                <a:lumOff val="25000"/>
              </a:schemeClr>
            </a:solidFill>
          </a:ln>
          <a:effectLst/>
          <a:scene3d>
            <a:camera prst="orthographicFront"/>
            <a:lightRig rig="threePt" dir="t"/>
          </a:scene3d>
          <a:sp3d>
            <a:bevelT w="139700" h="139700" prst="divot"/>
          </a:sp3d>
        </p:spPr>
        <p:txBody>
          <a:bodyPr>
            <a:spAutoFit/>
          </a:bodyPr>
          <a:lstStyle/>
          <a:p>
            <a:pPr algn="ctr" eaLnBrk="1" fontAlgn="auto" hangingPunct="1">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eaLnBrk="1" fontAlgn="auto" hangingPunct="1">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179" r:id="rId1"/>
    <p:sldLayoutId id="2147484178"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Lst>
  <p:hf sldNum="0" hd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kaggle.com/" TargetMode="External"/><Relationship Id="rId7" Type="http://schemas.openxmlformats.org/officeDocument/2006/relationships/image" Target="../media/image40.jpeg"/><Relationship Id="rId2" Type="http://schemas.openxmlformats.org/officeDocument/2006/relationships/hyperlink" Target="https://www.kaggle.com/datasets/aasheesh200/framingham-heart-study-dataset." TargetMode="Externa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hyperlink" Target="https://scholar.google.com/" TargetMode="External"/><Relationship Id="rId10" Type="http://schemas.openxmlformats.org/officeDocument/2006/relationships/image" Target="../media/image43.png"/><Relationship Id="rId4" Type="http://schemas.openxmlformats.org/officeDocument/2006/relationships/hyperlink" Target="http://ieeexplore.ieee.org/" TargetMode="External"/><Relationship Id="rId9"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lin ang="16200000"/>
        </a:gradFill>
        <a:effectLst/>
      </p:bgPr>
    </p:bg>
    <p:spTree>
      <p:nvGrpSpPr>
        <p:cNvPr id="1" name=""/>
        <p:cNvGrpSpPr/>
        <p:nvPr/>
      </p:nvGrpSpPr>
      <p:grpSpPr>
        <a:xfrm>
          <a:off x="0" y="0"/>
          <a:ext cx="0" cy="0"/>
          <a:chOff x="0" y="0"/>
          <a:chExt cx="0" cy="0"/>
        </a:xfrm>
      </p:grpSpPr>
      <p:sp>
        <p:nvSpPr>
          <p:cNvPr id="16386" name="TextBox 5">
            <a:extLst>
              <a:ext uri="{FF2B5EF4-FFF2-40B4-BE49-F238E27FC236}">
                <a16:creationId xmlns:a16="http://schemas.microsoft.com/office/drawing/2014/main" id="{FA7A00B8-BA55-0465-2685-1A94BAAB971D}"/>
              </a:ext>
            </a:extLst>
          </p:cNvPr>
          <p:cNvSpPr txBox="1">
            <a:spLocks noChangeArrowheads="1"/>
          </p:cNvSpPr>
          <p:nvPr/>
        </p:nvSpPr>
        <p:spPr bwMode="auto">
          <a:xfrm>
            <a:off x="228600" y="1522413"/>
            <a:ext cx="8763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r>
              <a:rPr lang="en-US" altLang="en-US" sz="2800" b="1" dirty="0">
                <a:solidFill>
                  <a:srgbClr val="002060"/>
                </a:solidFill>
                <a:latin typeface="Arial" panose="020B0604020202020204" pitchFamily="34" charset="0"/>
              </a:rPr>
              <a:t>Project Title</a:t>
            </a:r>
            <a:r>
              <a:rPr lang="en-GB" altLang="en-US" sz="2800" b="1" dirty="0">
                <a:solidFill>
                  <a:srgbClr val="002060"/>
                </a:solidFill>
                <a:latin typeface="Arial" panose="020B0604020202020204" pitchFamily="34" charset="0"/>
              </a:rPr>
              <a:t> </a:t>
            </a:r>
            <a:r>
              <a:rPr lang="en-US" altLang="en-US" sz="2800" b="1" dirty="0">
                <a:solidFill>
                  <a:srgbClr val="002060"/>
                </a:solidFill>
                <a:latin typeface="Arial" panose="020B0604020202020204" pitchFamily="34" charset="0"/>
              </a:rPr>
              <a:t>:-</a:t>
            </a:r>
            <a:r>
              <a:rPr lang="en-GB" altLang="en-US" sz="2800" b="1" dirty="0">
                <a:solidFill>
                  <a:srgbClr val="002060"/>
                </a:solidFill>
                <a:latin typeface="Arial" panose="020B0604020202020204" pitchFamily="34" charset="0"/>
              </a:rPr>
              <a:t> Heart Disease Prediction using Machine Learning</a:t>
            </a:r>
            <a:endParaRPr lang="en-US" altLang="en-US" sz="2800" dirty="0">
              <a:solidFill>
                <a:srgbClr val="002060"/>
              </a:solidFill>
              <a:latin typeface="Arial" panose="020B0604020202020204" pitchFamily="34" charset="0"/>
            </a:endParaRPr>
          </a:p>
        </p:txBody>
      </p:sp>
      <p:sp>
        <p:nvSpPr>
          <p:cNvPr id="16387" name="Rectangle 4">
            <a:extLst>
              <a:ext uri="{FF2B5EF4-FFF2-40B4-BE49-F238E27FC236}">
                <a16:creationId xmlns:a16="http://schemas.microsoft.com/office/drawing/2014/main" id="{0975830F-6E24-10D6-CC2D-4ED65FD52FD4}"/>
              </a:ext>
            </a:extLst>
          </p:cNvPr>
          <p:cNvSpPr>
            <a:spLocks noChangeArrowheads="1"/>
          </p:cNvSpPr>
          <p:nvPr/>
        </p:nvSpPr>
        <p:spPr bwMode="auto">
          <a:xfrm>
            <a:off x="2438400" y="2590800"/>
            <a:ext cx="434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r>
              <a:rPr lang="en-US" altLang="en-US" sz="2400" b="1" dirty="0">
                <a:solidFill>
                  <a:srgbClr val="002060"/>
                </a:solidFill>
                <a:latin typeface="Arial" panose="020B0604020202020204" pitchFamily="34" charset="0"/>
              </a:rPr>
              <a:t>Presented By</a:t>
            </a:r>
            <a:endParaRPr lang="en-GB" altLang="en-US" sz="2400" b="1" dirty="0">
              <a:solidFill>
                <a:srgbClr val="002060"/>
              </a:solidFill>
              <a:latin typeface="Arial" panose="020B0604020202020204" pitchFamily="34" charset="0"/>
            </a:endParaRPr>
          </a:p>
          <a:p>
            <a:pPr algn="ctr" eaLnBrk="1" hangingPunct="1">
              <a:spcBef>
                <a:spcPct val="0"/>
              </a:spcBef>
              <a:buClrTx/>
              <a:buSzTx/>
              <a:buFontTx/>
              <a:buNone/>
            </a:pPr>
            <a:r>
              <a:rPr lang="en-GB" altLang="en-US" sz="2400" b="1" dirty="0" err="1">
                <a:solidFill>
                  <a:srgbClr val="002060"/>
                </a:solidFill>
                <a:latin typeface="Arial" panose="020B0604020202020204" pitchFamily="34" charset="0"/>
              </a:rPr>
              <a:t>Anagha</a:t>
            </a:r>
            <a:r>
              <a:rPr lang="en-GB" altLang="en-US" sz="2400" b="1" dirty="0">
                <a:solidFill>
                  <a:srgbClr val="002060"/>
                </a:solidFill>
                <a:latin typeface="Arial" panose="020B0604020202020204" pitchFamily="34" charset="0"/>
              </a:rPr>
              <a:t> </a:t>
            </a:r>
            <a:r>
              <a:rPr lang="en-GB" altLang="en-US" sz="2400" b="1" dirty="0" err="1">
                <a:solidFill>
                  <a:srgbClr val="002060"/>
                </a:solidFill>
                <a:latin typeface="Arial" panose="020B0604020202020204" pitchFamily="34" charset="0"/>
              </a:rPr>
              <a:t>Chandole</a:t>
            </a:r>
            <a:endParaRPr lang="en-GB" altLang="en-US" sz="2400" b="1" dirty="0">
              <a:solidFill>
                <a:srgbClr val="002060"/>
              </a:solidFill>
              <a:latin typeface="Arial" panose="020B0604020202020204" pitchFamily="34" charset="0"/>
            </a:endParaRPr>
          </a:p>
          <a:p>
            <a:pPr algn="ctr" eaLnBrk="1" hangingPunct="1">
              <a:spcBef>
                <a:spcPct val="0"/>
              </a:spcBef>
              <a:buClrTx/>
              <a:buSzTx/>
              <a:buFontTx/>
              <a:buNone/>
            </a:pPr>
            <a:r>
              <a:rPr lang="en-GB" altLang="en-US" sz="2400" b="1" dirty="0" err="1">
                <a:solidFill>
                  <a:srgbClr val="002060"/>
                </a:solidFill>
                <a:latin typeface="Arial" panose="020B0604020202020204" pitchFamily="34" charset="0"/>
              </a:rPr>
              <a:t>Keertiprada</a:t>
            </a:r>
            <a:r>
              <a:rPr lang="en-GB" altLang="en-US" sz="2400" b="1" dirty="0">
                <a:solidFill>
                  <a:srgbClr val="002060"/>
                </a:solidFill>
                <a:latin typeface="Arial" panose="020B0604020202020204" pitchFamily="34" charset="0"/>
              </a:rPr>
              <a:t> Vaidya</a:t>
            </a:r>
          </a:p>
          <a:p>
            <a:pPr algn="ctr" eaLnBrk="1" hangingPunct="1">
              <a:spcBef>
                <a:spcPct val="0"/>
              </a:spcBef>
              <a:buClrTx/>
              <a:buSzTx/>
              <a:buFontTx/>
              <a:buNone/>
            </a:pPr>
            <a:r>
              <a:rPr lang="en-GB" altLang="en-US" sz="2400" b="1" dirty="0" err="1">
                <a:solidFill>
                  <a:srgbClr val="002060"/>
                </a:solidFill>
                <a:latin typeface="Arial" panose="020B0604020202020204" pitchFamily="34" charset="0"/>
              </a:rPr>
              <a:t>Saloni</a:t>
            </a:r>
            <a:r>
              <a:rPr lang="en-GB" altLang="en-US" sz="2400" b="1" dirty="0">
                <a:solidFill>
                  <a:srgbClr val="002060"/>
                </a:solidFill>
                <a:latin typeface="Arial" panose="020B0604020202020204" pitchFamily="34" charset="0"/>
              </a:rPr>
              <a:t> </a:t>
            </a:r>
            <a:r>
              <a:rPr lang="en-GB" altLang="en-US" sz="2400" b="1" dirty="0" err="1">
                <a:solidFill>
                  <a:srgbClr val="002060"/>
                </a:solidFill>
                <a:latin typeface="Arial" panose="020B0604020202020204" pitchFamily="34" charset="0"/>
              </a:rPr>
              <a:t>Nagdeve</a:t>
            </a:r>
            <a:endParaRPr lang="en-GB" altLang="en-US" sz="2400" b="1" dirty="0">
              <a:solidFill>
                <a:srgbClr val="002060"/>
              </a:solidFill>
              <a:latin typeface="Arial" panose="020B0604020202020204" pitchFamily="34" charset="0"/>
            </a:endParaRPr>
          </a:p>
          <a:p>
            <a:pPr algn="ctr" eaLnBrk="1" hangingPunct="1">
              <a:spcBef>
                <a:spcPct val="0"/>
              </a:spcBef>
              <a:buClrTx/>
              <a:buSzTx/>
              <a:buFontTx/>
              <a:buNone/>
            </a:pPr>
            <a:r>
              <a:rPr lang="en-GB" altLang="en-US" sz="2400" b="1" dirty="0">
                <a:solidFill>
                  <a:srgbClr val="002060"/>
                </a:solidFill>
                <a:latin typeface="Arial" panose="020B0604020202020204" pitchFamily="34" charset="0"/>
              </a:rPr>
              <a:t>Vishal Kurve</a:t>
            </a:r>
            <a:endParaRPr lang="en-US" altLang="en-US" sz="2400" b="1" dirty="0">
              <a:solidFill>
                <a:srgbClr val="002060"/>
              </a:solidFill>
              <a:latin typeface="Arial" panose="020B0604020202020204" pitchFamily="34" charset="0"/>
            </a:endParaRPr>
          </a:p>
          <a:p>
            <a:pPr algn="ctr" eaLnBrk="1" hangingPunct="1">
              <a:spcBef>
                <a:spcPct val="0"/>
              </a:spcBef>
              <a:buClrTx/>
              <a:buSzTx/>
              <a:buFontTx/>
              <a:buNone/>
            </a:pPr>
            <a:endParaRPr lang="en-US" altLang="en-US" sz="2400" b="1" dirty="0">
              <a:solidFill>
                <a:srgbClr val="002060"/>
              </a:solidFill>
              <a:latin typeface="Arial" panose="020B0604020202020204" pitchFamily="34" charset="0"/>
            </a:endParaRPr>
          </a:p>
        </p:txBody>
      </p:sp>
      <p:sp>
        <p:nvSpPr>
          <p:cNvPr id="16388" name="Rectangle 5">
            <a:extLst>
              <a:ext uri="{FF2B5EF4-FFF2-40B4-BE49-F238E27FC236}">
                <a16:creationId xmlns:a16="http://schemas.microsoft.com/office/drawing/2014/main" id="{F7EC1A19-E7E1-D9D5-20DA-98A6D230EB0A}"/>
              </a:ext>
            </a:extLst>
          </p:cNvPr>
          <p:cNvSpPr>
            <a:spLocks noChangeArrowheads="1"/>
          </p:cNvSpPr>
          <p:nvPr/>
        </p:nvSpPr>
        <p:spPr bwMode="auto">
          <a:xfrm>
            <a:off x="2838450" y="4724400"/>
            <a:ext cx="35433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r>
              <a:rPr lang="en-US" altLang="en-US" sz="2400" b="1" dirty="0">
                <a:solidFill>
                  <a:srgbClr val="002060"/>
                </a:solidFill>
                <a:latin typeface="Arial" panose="020B0604020202020204" pitchFamily="34" charset="0"/>
              </a:rPr>
              <a:t>Under the Guidance of</a:t>
            </a:r>
          </a:p>
          <a:p>
            <a:pPr algn="ctr" eaLnBrk="1" hangingPunct="1">
              <a:spcBef>
                <a:spcPct val="0"/>
              </a:spcBef>
              <a:buClrTx/>
              <a:buSzTx/>
              <a:buFontTx/>
              <a:buNone/>
            </a:pPr>
            <a:r>
              <a:rPr lang="en-US" altLang="en-US" sz="2400" b="1" dirty="0">
                <a:solidFill>
                  <a:srgbClr val="002060"/>
                </a:solidFill>
                <a:latin typeface="Arial" panose="020B0604020202020204" pitchFamily="34" charset="0"/>
              </a:rPr>
              <a:t>Prof. Sandip Desai</a:t>
            </a:r>
          </a:p>
        </p:txBody>
      </p:sp>
      <p:pic>
        <p:nvPicPr>
          <p:cNvPr id="6" name="Picture 5">
            <a:extLst>
              <a:ext uri="{FF2B5EF4-FFF2-40B4-BE49-F238E27FC236}">
                <a16:creationId xmlns:a16="http://schemas.microsoft.com/office/drawing/2014/main" id="{46EE6126-1608-4C92-BAD4-DDFA93A0A738}"/>
              </a:ext>
            </a:extLst>
          </p:cNvPr>
          <p:cNvPicPr>
            <a:picLocks noChangeAspect="1"/>
          </p:cNvPicPr>
          <p:nvPr/>
        </p:nvPicPr>
        <p:blipFill rotWithShape="1">
          <a:blip r:embed="rId3">
            <a:extLst>
              <a:ext uri="{28A0092B-C50C-407E-A947-70E740481C1C}">
                <a14:useLocalDpi xmlns:a14="http://schemas.microsoft.com/office/drawing/2010/main" val="0"/>
              </a:ext>
            </a:extLst>
          </a:blip>
          <a:srcRect l="27500" t="3739" r="27500"/>
          <a:stretch/>
        </p:blipFill>
        <p:spPr>
          <a:xfrm>
            <a:off x="6781800" y="2323213"/>
            <a:ext cx="2057400" cy="19439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7531939A-EB97-47C7-94BF-AA1361BE4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3954462"/>
            <a:ext cx="3200400" cy="320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 y="0"/>
            <a:ext cx="87630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340" dirty="0">
                <a:solidFill>
                  <a:schemeClr val="tx1"/>
                </a:solidFill>
              </a:rPr>
              <a:t>C</a:t>
            </a:r>
            <a:r>
              <a:rPr b="1" cap="small" spc="130" dirty="0">
                <a:solidFill>
                  <a:schemeClr val="tx1"/>
                </a:solidFill>
              </a:rPr>
              <a:t>or</a:t>
            </a:r>
            <a:r>
              <a:rPr b="1" cap="small" spc="120" dirty="0">
                <a:solidFill>
                  <a:schemeClr val="tx1"/>
                </a:solidFill>
              </a:rPr>
              <a:t>r</a:t>
            </a:r>
            <a:r>
              <a:rPr b="1" cap="small" spc="95" dirty="0">
                <a:solidFill>
                  <a:schemeClr val="tx1"/>
                </a:solidFill>
              </a:rPr>
              <a:t>elation</a:t>
            </a:r>
            <a:r>
              <a:rPr spc="35" dirty="0">
                <a:solidFill>
                  <a:schemeClr val="tx1"/>
                </a:solidFill>
              </a:rPr>
              <a:t> </a:t>
            </a:r>
            <a:r>
              <a:rPr cap="small" spc="145" dirty="0">
                <a:solidFill>
                  <a:schemeClr val="tx1"/>
                </a:solidFill>
              </a:rPr>
              <a:t>betwee</a:t>
            </a:r>
            <a:r>
              <a:rPr cap="small" spc="160" dirty="0">
                <a:solidFill>
                  <a:schemeClr val="tx1"/>
                </a:solidFill>
              </a:rPr>
              <a:t>n</a:t>
            </a:r>
            <a:r>
              <a:rPr spc="15" dirty="0">
                <a:solidFill>
                  <a:schemeClr val="tx1"/>
                </a:solidFill>
              </a:rPr>
              <a:t> </a:t>
            </a:r>
            <a:r>
              <a:rPr cap="small" spc="150" dirty="0">
                <a:solidFill>
                  <a:schemeClr val="tx1"/>
                </a:solidFill>
              </a:rPr>
              <a:t>features</a:t>
            </a:r>
          </a:p>
        </p:txBody>
      </p:sp>
      <p:pic>
        <p:nvPicPr>
          <p:cNvPr id="3" name="object 3"/>
          <p:cNvPicPr/>
          <p:nvPr/>
        </p:nvPicPr>
        <p:blipFill>
          <a:blip r:embed="rId2" cstate="print"/>
          <a:stretch>
            <a:fillRect/>
          </a:stretch>
        </p:blipFill>
        <p:spPr>
          <a:xfrm>
            <a:off x="395030" y="1695522"/>
            <a:ext cx="8364266" cy="4275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1077"/>
            <a:ext cx="89154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90" dirty="0">
                <a:solidFill>
                  <a:schemeClr val="tx1"/>
                </a:solidFill>
              </a:rPr>
              <a:t>O</a:t>
            </a:r>
            <a:r>
              <a:rPr b="1" cap="small" spc="50" dirty="0">
                <a:solidFill>
                  <a:schemeClr val="tx1"/>
                </a:solidFill>
              </a:rPr>
              <a:t>ut</a:t>
            </a:r>
            <a:r>
              <a:rPr b="1" cap="small" spc="30" dirty="0">
                <a:solidFill>
                  <a:schemeClr val="tx1"/>
                </a:solidFill>
              </a:rPr>
              <a:t>lie</a:t>
            </a:r>
            <a:r>
              <a:rPr b="1" cap="small" spc="50" dirty="0">
                <a:solidFill>
                  <a:schemeClr val="tx1"/>
                </a:solidFill>
              </a:rPr>
              <a:t>r</a:t>
            </a:r>
            <a:r>
              <a:rPr b="1" spc="30" dirty="0">
                <a:solidFill>
                  <a:schemeClr val="tx1"/>
                </a:solidFill>
              </a:rPr>
              <a:t> </a:t>
            </a:r>
            <a:r>
              <a:rPr b="1" cap="small" spc="110" dirty="0">
                <a:solidFill>
                  <a:schemeClr val="tx1"/>
                </a:solidFill>
              </a:rPr>
              <a:t>detection</a:t>
            </a:r>
          </a:p>
        </p:txBody>
      </p:sp>
      <p:pic>
        <p:nvPicPr>
          <p:cNvPr id="3" name="object 3"/>
          <p:cNvPicPr/>
          <p:nvPr/>
        </p:nvPicPr>
        <p:blipFill>
          <a:blip r:embed="rId2" cstate="print"/>
          <a:stretch>
            <a:fillRect/>
          </a:stretch>
        </p:blipFill>
        <p:spPr>
          <a:xfrm>
            <a:off x="63281" y="1825504"/>
            <a:ext cx="9033259" cy="3575801"/>
          </a:xfrm>
          <a:prstGeom prst="rect">
            <a:avLst/>
          </a:prstGeom>
        </p:spPr>
      </p:pic>
      <p:sp>
        <p:nvSpPr>
          <p:cNvPr id="4" name="Rectangle 3">
            <a:extLst>
              <a:ext uri="{FF2B5EF4-FFF2-40B4-BE49-F238E27FC236}">
                <a16:creationId xmlns:a16="http://schemas.microsoft.com/office/drawing/2014/main" id="{5C209694-654D-47A1-8C32-0D9E885505DC}"/>
              </a:ext>
            </a:extLst>
          </p:cNvPr>
          <p:cNvSpPr/>
          <p:nvPr/>
        </p:nvSpPr>
        <p:spPr>
          <a:xfrm>
            <a:off x="8382000" y="914400"/>
            <a:ext cx="76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0"/>
            <a:ext cx="5276469"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dirty="0">
                <a:solidFill>
                  <a:schemeClr val="tx1"/>
                </a:solidFill>
              </a:rPr>
              <a:t>D</a:t>
            </a:r>
            <a:r>
              <a:rPr b="1" cap="small" spc="-210" dirty="0">
                <a:solidFill>
                  <a:schemeClr val="tx1"/>
                </a:solidFill>
              </a:rPr>
              <a:t>i</a:t>
            </a:r>
            <a:r>
              <a:rPr b="1" cap="small" spc="65" dirty="0">
                <a:solidFill>
                  <a:schemeClr val="tx1"/>
                </a:solidFill>
              </a:rPr>
              <a:t>str</a:t>
            </a:r>
            <a:r>
              <a:rPr b="1" cap="small" spc="30" dirty="0">
                <a:solidFill>
                  <a:schemeClr val="tx1"/>
                </a:solidFill>
              </a:rPr>
              <a:t>i</a:t>
            </a:r>
            <a:r>
              <a:rPr b="1" cap="small" spc="95" dirty="0">
                <a:solidFill>
                  <a:schemeClr val="tx1"/>
                </a:solidFill>
              </a:rPr>
              <a:t>bu</a:t>
            </a:r>
            <a:r>
              <a:rPr b="1" cap="small" spc="90" dirty="0">
                <a:solidFill>
                  <a:schemeClr val="tx1"/>
                </a:solidFill>
              </a:rPr>
              <a:t>t</a:t>
            </a:r>
            <a:r>
              <a:rPr b="1" cap="small" spc="-20" dirty="0">
                <a:solidFill>
                  <a:schemeClr val="tx1"/>
                </a:solidFill>
              </a:rPr>
              <a:t>i</a:t>
            </a:r>
            <a:r>
              <a:rPr b="1" cap="small" spc="-40" dirty="0">
                <a:solidFill>
                  <a:schemeClr val="tx1"/>
                </a:solidFill>
              </a:rPr>
              <a:t>o</a:t>
            </a:r>
            <a:r>
              <a:rPr b="1" cap="small" spc="190" dirty="0">
                <a:solidFill>
                  <a:schemeClr val="tx1"/>
                </a:solidFill>
              </a:rPr>
              <a:t>n</a:t>
            </a:r>
            <a:r>
              <a:rPr b="1" spc="40" dirty="0">
                <a:solidFill>
                  <a:schemeClr val="tx1"/>
                </a:solidFill>
              </a:rPr>
              <a:t> </a:t>
            </a:r>
            <a:r>
              <a:rPr b="1" cap="small" spc="170" dirty="0">
                <a:solidFill>
                  <a:schemeClr val="tx1"/>
                </a:solidFill>
              </a:rPr>
              <a:t>of</a:t>
            </a:r>
            <a:r>
              <a:rPr b="1" dirty="0">
                <a:solidFill>
                  <a:schemeClr val="tx1"/>
                </a:solidFill>
              </a:rPr>
              <a:t> </a:t>
            </a:r>
            <a:r>
              <a:rPr b="1" cap="small" spc="150" dirty="0">
                <a:solidFill>
                  <a:schemeClr val="tx1"/>
                </a:solidFill>
              </a:rPr>
              <a:t>data</a:t>
            </a:r>
          </a:p>
        </p:txBody>
      </p:sp>
      <p:pic>
        <p:nvPicPr>
          <p:cNvPr id="3" name="object 3"/>
          <p:cNvPicPr/>
          <p:nvPr/>
        </p:nvPicPr>
        <p:blipFill>
          <a:blip r:embed="rId2" cstate="print"/>
          <a:stretch>
            <a:fillRect/>
          </a:stretch>
        </p:blipFill>
        <p:spPr>
          <a:xfrm>
            <a:off x="173581" y="1105711"/>
            <a:ext cx="8796838" cy="441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 y="0"/>
            <a:ext cx="8915400" cy="1243289"/>
          </a:xfrm>
          <a:prstGeom prst="rect">
            <a:avLst/>
          </a:prstGeom>
        </p:spPr>
        <p:txBody>
          <a:bodyPr vert="horz" wrap="square" lIns="0" tIns="12065" rIns="0" bIns="0" numCol="1" rtlCol="0" anchor="b" anchorCtr="0" compatLnSpc="1">
            <a:prstTxWarp prst="textNoShape">
              <a:avLst/>
            </a:prstTxWarp>
            <a:spAutoFit/>
          </a:bodyPr>
          <a:lstStyle/>
          <a:p>
            <a:pPr marL="1701164" marR="5080" indent="-1689100" algn="ctr">
              <a:spcBef>
                <a:spcPts val="95"/>
              </a:spcBef>
            </a:pPr>
            <a:r>
              <a:rPr b="1" spc="340" dirty="0">
                <a:solidFill>
                  <a:schemeClr val="tx1"/>
                </a:solidFill>
              </a:rPr>
              <a:t>C</a:t>
            </a:r>
            <a:r>
              <a:rPr b="1" cap="small" spc="130" dirty="0">
                <a:solidFill>
                  <a:schemeClr val="tx1"/>
                </a:solidFill>
              </a:rPr>
              <a:t>or</a:t>
            </a:r>
            <a:r>
              <a:rPr b="1" cap="small" spc="120" dirty="0">
                <a:solidFill>
                  <a:schemeClr val="tx1"/>
                </a:solidFill>
              </a:rPr>
              <a:t>r</a:t>
            </a:r>
            <a:r>
              <a:rPr b="1" cap="small" spc="95" dirty="0">
                <a:solidFill>
                  <a:schemeClr val="tx1"/>
                </a:solidFill>
              </a:rPr>
              <a:t>elation</a:t>
            </a:r>
            <a:r>
              <a:rPr b="1" spc="35" dirty="0">
                <a:solidFill>
                  <a:schemeClr val="tx1"/>
                </a:solidFill>
              </a:rPr>
              <a:t> </a:t>
            </a:r>
            <a:r>
              <a:rPr b="1" cap="small" spc="145" dirty="0">
                <a:solidFill>
                  <a:schemeClr val="tx1"/>
                </a:solidFill>
              </a:rPr>
              <a:t>betwee</a:t>
            </a:r>
            <a:r>
              <a:rPr b="1" cap="small" spc="160" dirty="0">
                <a:solidFill>
                  <a:schemeClr val="tx1"/>
                </a:solidFill>
              </a:rPr>
              <a:t>n</a:t>
            </a:r>
            <a:r>
              <a:rPr b="1" spc="25" dirty="0">
                <a:solidFill>
                  <a:schemeClr val="tx1"/>
                </a:solidFill>
              </a:rPr>
              <a:t> </a:t>
            </a:r>
            <a:r>
              <a:rPr b="1" cap="small" spc="155" dirty="0">
                <a:solidFill>
                  <a:schemeClr val="tx1"/>
                </a:solidFill>
              </a:rPr>
              <a:t>feature</a:t>
            </a:r>
            <a:r>
              <a:rPr b="1" cap="small" spc="140" dirty="0">
                <a:solidFill>
                  <a:schemeClr val="tx1"/>
                </a:solidFill>
              </a:rPr>
              <a:t>s</a:t>
            </a:r>
            <a:r>
              <a:rPr b="1" spc="25" dirty="0">
                <a:solidFill>
                  <a:schemeClr val="tx1"/>
                </a:solidFill>
              </a:rPr>
              <a:t> </a:t>
            </a:r>
            <a:r>
              <a:rPr b="1" cap="small" spc="160" dirty="0">
                <a:solidFill>
                  <a:schemeClr val="tx1"/>
                </a:solidFill>
              </a:rPr>
              <a:t>af</a:t>
            </a:r>
            <a:r>
              <a:rPr b="1" cap="small" spc="155" dirty="0">
                <a:solidFill>
                  <a:schemeClr val="tx1"/>
                </a:solidFill>
              </a:rPr>
              <a:t>t</a:t>
            </a:r>
            <a:r>
              <a:rPr b="1" cap="small" spc="145" dirty="0">
                <a:solidFill>
                  <a:schemeClr val="tx1"/>
                </a:solidFill>
              </a:rPr>
              <a:t>er</a:t>
            </a:r>
            <a:r>
              <a:rPr b="1" spc="60" dirty="0">
                <a:solidFill>
                  <a:schemeClr val="tx1"/>
                </a:solidFill>
              </a:rPr>
              <a:t> </a:t>
            </a:r>
            <a:r>
              <a:rPr b="1" cap="small" spc="155" dirty="0">
                <a:solidFill>
                  <a:schemeClr val="tx1"/>
                </a:solidFill>
              </a:rPr>
              <a:t>fea</a:t>
            </a:r>
            <a:r>
              <a:rPr b="1" cap="small" spc="160" dirty="0">
                <a:solidFill>
                  <a:schemeClr val="tx1"/>
                </a:solidFill>
              </a:rPr>
              <a:t>t</a:t>
            </a:r>
            <a:r>
              <a:rPr b="1" cap="small" spc="114" dirty="0">
                <a:solidFill>
                  <a:schemeClr val="tx1"/>
                </a:solidFill>
              </a:rPr>
              <a:t>ur</a:t>
            </a:r>
            <a:r>
              <a:rPr b="1" cap="small" spc="105" dirty="0">
                <a:solidFill>
                  <a:schemeClr val="tx1"/>
                </a:solidFill>
              </a:rPr>
              <a:t>e</a:t>
            </a:r>
            <a:r>
              <a:rPr b="1" spc="20" dirty="0">
                <a:solidFill>
                  <a:schemeClr val="tx1"/>
                </a:solidFill>
              </a:rPr>
              <a:t> </a:t>
            </a:r>
            <a:r>
              <a:rPr b="1" cap="small" spc="120" dirty="0">
                <a:solidFill>
                  <a:schemeClr val="tx1"/>
                </a:solidFill>
              </a:rPr>
              <a:t>engin</a:t>
            </a:r>
            <a:r>
              <a:rPr b="1" cap="small" spc="100" dirty="0">
                <a:solidFill>
                  <a:schemeClr val="tx1"/>
                </a:solidFill>
              </a:rPr>
              <a:t>e</a:t>
            </a:r>
            <a:r>
              <a:rPr b="1" cap="small" spc="140" dirty="0">
                <a:solidFill>
                  <a:schemeClr val="tx1"/>
                </a:solidFill>
              </a:rPr>
              <a:t>e</a:t>
            </a:r>
            <a:r>
              <a:rPr b="1" cap="small" spc="160" dirty="0">
                <a:solidFill>
                  <a:schemeClr val="tx1"/>
                </a:solidFill>
              </a:rPr>
              <a:t>r</a:t>
            </a:r>
            <a:r>
              <a:rPr b="1" cap="small" spc="60" dirty="0">
                <a:solidFill>
                  <a:schemeClr val="tx1"/>
                </a:solidFill>
              </a:rPr>
              <a:t>ing</a:t>
            </a:r>
          </a:p>
        </p:txBody>
      </p:sp>
      <p:pic>
        <p:nvPicPr>
          <p:cNvPr id="3" name="object 3"/>
          <p:cNvPicPr/>
          <p:nvPr/>
        </p:nvPicPr>
        <p:blipFill>
          <a:blip r:embed="rId2" cstate="print"/>
          <a:stretch>
            <a:fillRect/>
          </a:stretch>
        </p:blipFill>
        <p:spPr>
          <a:xfrm>
            <a:off x="1295400" y="1447800"/>
            <a:ext cx="670560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6200"/>
            <a:ext cx="84582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5" dirty="0">
                <a:solidFill>
                  <a:schemeClr val="tx1"/>
                </a:solidFill>
              </a:rPr>
              <a:t>W</a:t>
            </a:r>
            <a:r>
              <a:rPr b="1" cap="small" spc="30" dirty="0">
                <a:solidFill>
                  <a:schemeClr val="tx1"/>
                </a:solidFill>
              </a:rPr>
              <a:t>hi</a:t>
            </a:r>
            <a:r>
              <a:rPr b="1" cap="small" spc="25" dirty="0">
                <a:solidFill>
                  <a:schemeClr val="tx1"/>
                </a:solidFill>
              </a:rPr>
              <a:t>c</a:t>
            </a:r>
            <a:r>
              <a:rPr b="1" cap="small" spc="-30" dirty="0">
                <a:solidFill>
                  <a:schemeClr val="tx1"/>
                </a:solidFill>
              </a:rPr>
              <a:t>h</a:t>
            </a:r>
            <a:r>
              <a:rPr b="1" spc="25" dirty="0">
                <a:solidFill>
                  <a:schemeClr val="tx1"/>
                </a:solidFill>
              </a:rPr>
              <a:t> </a:t>
            </a:r>
            <a:r>
              <a:rPr b="1" spc="190" dirty="0">
                <a:solidFill>
                  <a:schemeClr val="tx1"/>
                </a:solidFill>
              </a:rPr>
              <a:t>S</a:t>
            </a:r>
            <a:r>
              <a:rPr b="1" cap="small" spc="50" dirty="0">
                <a:solidFill>
                  <a:schemeClr val="tx1"/>
                </a:solidFill>
              </a:rPr>
              <a:t>e</a:t>
            </a:r>
            <a:r>
              <a:rPr b="1" cap="small" spc="65" dirty="0">
                <a:solidFill>
                  <a:schemeClr val="tx1"/>
                </a:solidFill>
              </a:rPr>
              <a:t>x</a:t>
            </a:r>
            <a:r>
              <a:rPr b="1" spc="-15" dirty="0">
                <a:solidFill>
                  <a:schemeClr val="tx1"/>
                </a:solidFill>
              </a:rPr>
              <a:t> </a:t>
            </a:r>
            <a:r>
              <a:rPr b="1" cap="small" spc="30" dirty="0">
                <a:solidFill>
                  <a:schemeClr val="tx1"/>
                </a:solidFill>
              </a:rPr>
              <a:t>is</a:t>
            </a:r>
            <a:r>
              <a:rPr b="1" spc="-15" dirty="0">
                <a:solidFill>
                  <a:schemeClr val="tx1"/>
                </a:solidFill>
              </a:rPr>
              <a:t> </a:t>
            </a:r>
            <a:r>
              <a:rPr b="1" cap="small" spc="105" dirty="0">
                <a:solidFill>
                  <a:schemeClr val="tx1"/>
                </a:solidFill>
              </a:rPr>
              <a:t>more</a:t>
            </a:r>
            <a:r>
              <a:rPr b="1" spc="-5" dirty="0">
                <a:solidFill>
                  <a:schemeClr val="tx1"/>
                </a:solidFill>
              </a:rPr>
              <a:t> </a:t>
            </a:r>
            <a:r>
              <a:rPr b="1" cap="small" spc="175" dirty="0">
                <a:solidFill>
                  <a:schemeClr val="tx1"/>
                </a:solidFill>
              </a:rPr>
              <a:t>prone</a:t>
            </a:r>
            <a:r>
              <a:rPr b="1" spc="15" dirty="0">
                <a:solidFill>
                  <a:schemeClr val="tx1"/>
                </a:solidFill>
              </a:rPr>
              <a:t> </a:t>
            </a:r>
            <a:r>
              <a:rPr b="1" cap="small" spc="100" dirty="0">
                <a:solidFill>
                  <a:schemeClr val="tx1"/>
                </a:solidFill>
              </a:rPr>
              <a:t>to</a:t>
            </a:r>
            <a:r>
              <a:rPr b="1" spc="-15" dirty="0">
                <a:solidFill>
                  <a:schemeClr val="tx1"/>
                </a:solidFill>
              </a:rPr>
              <a:t> </a:t>
            </a:r>
            <a:r>
              <a:rPr b="1" spc="60" dirty="0">
                <a:solidFill>
                  <a:schemeClr val="tx1"/>
                </a:solidFill>
              </a:rPr>
              <a:t>CHD</a:t>
            </a:r>
            <a:r>
              <a:rPr b="1"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457200" y="1371600"/>
            <a:ext cx="8305800" cy="472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7289"/>
            <a:ext cx="8505825" cy="1243289"/>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pPr>
            <a:r>
              <a:rPr b="1" spc="145" dirty="0">
                <a:solidFill>
                  <a:schemeClr val="tx1"/>
                </a:solidFill>
              </a:rPr>
              <a:t>A</a:t>
            </a:r>
            <a:r>
              <a:rPr b="1" cap="small" spc="150" dirty="0">
                <a:solidFill>
                  <a:schemeClr val="tx1"/>
                </a:solidFill>
              </a:rPr>
              <a:t>r</a:t>
            </a:r>
            <a:r>
              <a:rPr b="1" cap="small" spc="140" dirty="0">
                <a:solidFill>
                  <a:schemeClr val="tx1"/>
                </a:solidFill>
              </a:rPr>
              <a:t>e</a:t>
            </a:r>
            <a:r>
              <a:rPr b="1" spc="-5" dirty="0">
                <a:solidFill>
                  <a:schemeClr val="tx1"/>
                </a:solidFill>
              </a:rPr>
              <a:t> </a:t>
            </a:r>
            <a:r>
              <a:rPr b="1" cap="small" spc="85" dirty="0">
                <a:solidFill>
                  <a:schemeClr val="tx1"/>
                </a:solidFill>
              </a:rPr>
              <a:t>diabetic</a:t>
            </a:r>
            <a:r>
              <a:rPr b="1" spc="10" dirty="0">
                <a:solidFill>
                  <a:schemeClr val="tx1"/>
                </a:solidFill>
              </a:rPr>
              <a:t> </a:t>
            </a:r>
            <a:r>
              <a:rPr b="1" cap="small" spc="180" dirty="0">
                <a:solidFill>
                  <a:schemeClr val="tx1"/>
                </a:solidFill>
              </a:rPr>
              <a:t>pa</a:t>
            </a:r>
            <a:r>
              <a:rPr b="1" cap="small" spc="175" dirty="0">
                <a:solidFill>
                  <a:schemeClr val="tx1"/>
                </a:solidFill>
              </a:rPr>
              <a:t>t</a:t>
            </a:r>
            <a:r>
              <a:rPr b="1" cap="small" spc="-10" dirty="0">
                <a:solidFill>
                  <a:schemeClr val="tx1"/>
                </a:solidFill>
              </a:rPr>
              <a:t>i</a:t>
            </a:r>
            <a:r>
              <a:rPr b="1" cap="small" spc="-25" dirty="0">
                <a:solidFill>
                  <a:schemeClr val="tx1"/>
                </a:solidFill>
              </a:rPr>
              <a:t>e</a:t>
            </a:r>
            <a:r>
              <a:rPr b="1" cap="small" spc="165" dirty="0">
                <a:solidFill>
                  <a:schemeClr val="tx1"/>
                </a:solidFill>
              </a:rPr>
              <a:t>nts</a:t>
            </a:r>
            <a:r>
              <a:rPr b="1" spc="5" dirty="0">
                <a:solidFill>
                  <a:schemeClr val="tx1"/>
                </a:solidFill>
              </a:rPr>
              <a:t> </a:t>
            </a:r>
            <a:r>
              <a:rPr b="1" cap="small" spc="140" dirty="0">
                <a:solidFill>
                  <a:schemeClr val="tx1"/>
                </a:solidFill>
              </a:rPr>
              <a:t>at</a:t>
            </a:r>
            <a:r>
              <a:rPr b="1" spc="-20" dirty="0">
                <a:solidFill>
                  <a:schemeClr val="tx1"/>
                </a:solidFill>
              </a:rPr>
              <a:t> </a:t>
            </a:r>
            <a:r>
              <a:rPr b="1" cap="small" spc="105" dirty="0">
                <a:solidFill>
                  <a:schemeClr val="tx1"/>
                </a:solidFill>
              </a:rPr>
              <a:t>more</a:t>
            </a:r>
            <a:r>
              <a:rPr b="1" dirty="0">
                <a:solidFill>
                  <a:schemeClr val="tx1"/>
                </a:solidFill>
              </a:rPr>
              <a:t> </a:t>
            </a:r>
            <a:r>
              <a:rPr b="1" cap="small" spc="60" dirty="0">
                <a:solidFill>
                  <a:schemeClr val="tx1"/>
                </a:solidFill>
              </a:rPr>
              <a:t>ri</a:t>
            </a:r>
            <a:r>
              <a:rPr b="1" cap="small" spc="55" dirty="0">
                <a:solidFill>
                  <a:schemeClr val="tx1"/>
                </a:solidFill>
              </a:rPr>
              <a:t>s</a:t>
            </a:r>
            <a:r>
              <a:rPr b="1" cap="small" spc="75" dirty="0">
                <a:solidFill>
                  <a:schemeClr val="tx1"/>
                </a:solidFill>
              </a:rPr>
              <a:t>k</a:t>
            </a:r>
            <a:r>
              <a:rPr b="1" spc="10" dirty="0">
                <a:solidFill>
                  <a:schemeClr val="tx1"/>
                </a:solidFill>
              </a:rPr>
              <a:t> </a:t>
            </a:r>
            <a:r>
              <a:rPr b="1" cap="small" spc="170" dirty="0">
                <a:solidFill>
                  <a:schemeClr val="tx1"/>
                </a:solidFill>
              </a:rPr>
              <a:t>of</a:t>
            </a:r>
            <a:r>
              <a:rPr b="1" spc="10" dirty="0">
                <a:solidFill>
                  <a:schemeClr val="tx1"/>
                </a:solidFill>
              </a:rPr>
              <a:t> </a:t>
            </a:r>
            <a:r>
              <a:rPr b="1" cap="small" spc="135" dirty="0">
                <a:solidFill>
                  <a:schemeClr val="tx1"/>
                </a:solidFill>
              </a:rPr>
              <a:t>chd</a:t>
            </a:r>
            <a:r>
              <a:rPr b="1" dirty="0">
                <a:solidFill>
                  <a:schemeClr val="tx1"/>
                </a:solidFill>
              </a:rPr>
              <a:t> </a:t>
            </a:r>
            <a:r>
              <a:rPr b="1" spc="-170" dirty="0">
                <a:solidFill>
                  <a:schemeClr val="tx1"/>
                </a:solidFill>
              </a:rPr>
              <a:t>?</a:t>
            </a:r>
          </a:p>
        </p:txBody>
      </p:sp>
      <p:pic>
        <p:nvPicPr>
          <p:cNvPr id="3" name="object 3"/>
          <p:cNvPicPr/>
          <p:nvPr/>
        </p:nvPicPr>
        <p:blipFill>
          <a:blip r:embed="rId2" cstate="print"/>
          <a:stretch>
            <a:fillRect/>
          </a:stretch>
        </p:blipFill>
        <p:spPr>
          <a:xfrm>
            <a:off x="484762" y="1352144"/>
            <a:ext cx="8049638" cy="4896255"/>
          </a:xfrm>
          <a:prstGeom prst="rect">
            <a:avLst/>
          </a:prstGeom>
        </p:spPr>
      </p:pic>
      <p:sp>
        <p:nvSpPr>
          <p:cNvPr id="4" name="Rectangle 3">
            <a:extLst>
              <a:ext uri="{FF2B5EF4-FFF2-40B4-BE49-F238E27FC236}">
                <a16:creationId xmlns:a16="http://schemas.microsoft.com/office/drawing/2014/main" id="{63A3E0E3-CA5E-4333-9AB1-2AC6FA908AB4}"/>
              </a:ext>
            </a:extLst>
          </p:cNvPr>
          <p:cNvSpPr/>
          <p:nvPr/>
        </p:nvSpPr>
        <p:spPr>
          <a:xfrm>
            <a:off x="8382000" y="914400"/>
            <a:ext cx="76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864"/>
            <a:ext cx="90678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145" dirty="0">
                <a:solidFill>
                  <a:schemeClr val="tx1"/>
                </a:solidFill>
              </a:rPr>
              <a:t>A</a:t>
            </a:r>
            <a:r>
              <a:rPr b="1" cap="small" spc="150" dirty="0">
                <a:solidFill>
                  <a:schemeClr val="tx1"/>
                </a:solidFill>
              </a:rPr>
              <a:t>r</a:t>
            </a:r>
            <a:r>
              <a:rPr b="1" cap="small" spc="140" dirty="0">
                <a:solidFill>
                  <a:schemeClr val="tx1"/>
                </a:solidFill>
              </a:rPr>
              <a:t>e</a:t>
            </a:r>
            <a:r>
              <a:rPr b="1" spc="-15" dirty="0">
                <a:solidFill>
                  <a:schemeClr val="tx1"/>
                </a:solidFill>
              </a:rPr>
              <a:t> </a:t>
            </a:r>
            <a:r>
              <a:rPr b="1" cap="small" spc="145" dirty="0">
                <a:solidFill>
                  <a:schemeClr val="tx1"/>
                </a:solidFill>
              </a:rPr>
              <a:t>smokers</a:t>
            </a:r>
            <a:r>
              <a:rPr b="1" spc="10" dirty="0">
                <a:solidFill>
                  <a:schemeClr val="tx1"/>
                </a:solidFill>
              </a:rPr>
              <a:t> </a:t>
            </a:r>
            <a:r>
              <a:rPr b="1" cap="small" spc="140" dirty="0">
                <a:solidFill>
                  <a:schemeClr val="tx1"/>
                </a:solidFill>
              </a:rPr>
              <a:t>at</a:t>
            </a:r>
            <a:r>
              <a:rPr b="1" spc="-25" dirty="0">
                <a:solidFill>
                  <a:schemeClr val="tx1"/>
                </a:solidFill>
              </a:rPr>
              <a:t> </a:t>
            </a:r>
            <a:r>
              <a:rPr b="1" cap="small" spc="105" dirty="0">
                <a:solidFill>
                  <a:schemeClr val="tx1"/>
                </a:solidFill>
              </a:rPr>
              <a:t>more</a:t>
            </a:r>
            <a:r>
              <a:rPr b="1" spc="-5" dirty="0">
                <a:solidFill>
                  <a:schemeClr val="tx1"/>
                </a:solidFill>
              </a:rPr>
              <a:t> </a:t>
            </a:r>
            <a:r>
              <a:rPr b="1" cap="small" spc="60" dirty="0">
                <a:solidFill>
                  <a:schemeClr val="tx1"/>
                </a:solidFill>
              </a:rPr>
              <a:t>ri</a:t>
            </a:r>
            <a:r>
              <a:rPr b="1" cap="small" spc="50" dirty="0">
                <a:solidFill>
                  <a:schemeClr val="tx1"/>
                </a:solidFill>
              </a:rPr>
              <a:t>s</a:t>
            </a:r>
            <a:r>
              <a:rPr b="1" cap="small" spc="75" dirty="0">
                <a:solidFill>
                  <a:schemeClr val="tx1"/>
                </a:solidFill>
              </a:rPr>
              <a:t>k</a:t>
            </a:r>
            <a:r>
              <a:rPr b="1" spc="10" dirty="0">
                <a:solidFill>
                  <a:schemeClr val="tx1"/>
                </a:solidFill>
              </a:rPr>
              <a:t> </a:t>
            </a:r>
            <a:r>
              <a:rPr b="1" cap="small" spc="170" dirty="0">
                <a:solidFill>
                  <a:schemeClr val="tx1"/>
                </a:solidFill>
              </a:rPr>
              <a:t>of</a:t>
            </a:r>
            <a:r>
              <a:rPr b="1" dirty="0">
                <a:solidFill>
                  <a:schemeClr val="tx1"/>
                </a:solidFill>
              </a:rPr>
              <a:t> </a:t>
            </a:r>
            <a:r>
              <a:rPr b="1" cap="small" spc="130" dirty="0">
                <a:solidFill>
                  <a:schemeClr val="tx1"/>
                </a:solidFill>
              </a:rPr>
              <a:t>chd</a:t>
            </a:r>
            <a:r>
              <a:rPr b="1" spc="-5"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609600" y="1066800"/>
            <a:ext cx="7772400" cy="51815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09" y="-88245"/>
            <a:ext cx="9067800" cy="1243289"/>
          </a:xfrm>
          <a:prstGeom prst="rect">
            <a:avLst/>
          </a:prstGeom>
        </p:spPr>
        <p:txBody>
          <a:bodyPr vert="horz" wrap="square" lIns="0" tIns="12065" rIns="0" bIns="0" numCol="1" rtlCol="0" anchor="b" anchorCtr="0" compatLnSpc="1">
            <a:prstTxWarp prst="textNoShape">
              <a:avLst/>
            </a:prstTxWarp>
            <a:spAutoFit/>
          </a:bodyPr>
          <a:lstStyle/>
          <a:p>
            <a:pPr marL="1134110" marR="5080" indent="-1122045" algn="ctr">
              <a:spcBef>
                <a:spcPts val="95"/>
              </a:spcBef>
            </a:pPr>
            <a:r>
              <a:rPr b="1" spc="145" dirty="0">
                <a:solidFill>
                  <a:schemeClr val="tx1"/>
                </a:solidFill>
              </a:rPr>
              <a:t>A</a:t>
            </a:r>
            <a:r>
              <a:rPr b="1" cap="small" spc="150" dirty="0">
                <a:solidFill>
                  <a:schemeClr val="tx1"/>
                </a:solidFill>
              </a:rPr>
              <a:t>r</a:t>
            </a:r>
            <a:r>
              <a:rPr b="1" cap="small" spc="140" dirty="0">
                <a:solidFill>
                  <a:schemeClr val="tx1"/>
                </a:solidFill>
              </a:rPr>
              <a:t>e</a:t>
            </a:r>
            <a:r>
              <a:rPr b="1" spc="-15" dirty="0">
                <a:solidFill>
                  <a:schemeClr val="tx1"/>
                </a:solidFill>
              </a:rPr>
              <a:t> </a:t>
            </a:r>
            <a:r>
              <a:rPr b="1" cap="small" spc="110" dirty="0">
                <a:solidFill>
                  <a:schemeClr val="tx1"/>
                </a:solidFill>
              </a:rPr>
              <a:t>hypert</a:t>
            </a:r>
            <a:r>
              <a:rPr b="1" cap="small" spc="90" dirty="0">
                <a:solidFill>
                  <a:schemeClr val="tx1"/>
                </a:solidFill>
              </a:rPr>
              <a:t>e</a:t>
            </a:r>
            <a:r>
              <a:rPr b="1" cap="small" spc="85" dirty="0">
                <a:solidFill>
                  <a:schemeClr val="tx1"/>
                </a:solidFill>
              </a:rPr>
              <a:t>nsi</a:t>
            </a:r>
            <a:r>
              <a:rPr b="1" cap="small" spc="110" dirty="0">
                <a:solidFill>
                  <a:schemeClr val="tx1"/>
                </a:solidFill>
              </a:rPr>
              <a:t>v</a:t>
            </a:r>
            <a:r>
              <a:rPr b="1" cap="small" spc="170" dirty="0">
                <a:solidFill>
                  <a:schemeClr val="tx1"/>
                </a:solidFill>
              </a:rPr>
              <a:t>e</a:t>
            </a:r>
            <a:r>
              <a:rPr b="1" spc="35" dirty="0">
                <a:solidFill>
                  <a:schemeClr val="tx1"/>
                </a:solidFill>
              </a:rPr>
              <a:t> </a:t>
            </a:r>
            <a:r>
              <a:rPr b="1" cap="small" spc="180" dirty="0">
                <a:solidFill>
                  <a:schemeClr val="tx1"/>
                </a:solidFill>
              </a:rPr>
              <a:t>pa</a:t>
            </a:r>
            <a:r>
              <a:rPr b="1" cap="small" spc="170" dirty="0">
                <a:solidFill>
                  <a:schemeClr val="tx1"/>
                </a:solidFill>
              </a:rPr>
              <a:t>t</a:t>
            </a:r>
            <a:r>
              <a:rPr b="1" cap="small" spc="-10" dirty="0">
                <a:solidFill>
                  <a:schemeClr val="tx1"/>
                </a:solidFill>
              </a:rPr>
              <a:t>i</a:t>
            </a:r>
            <a:r>
              <a:rPr b="1" cap="small" spc="-30" dirty="0">
                <a:solidFill>
                  <a:schemeClr val="tx1"/>
                </a:solidFill>
              </a:rPr>
              <a:t>e</a:t>
            </a:r>
            <a:r>
              <a:rPr b="1" cap="small" spc="165" dirty="0">
                <a:solidFill>
                  <a:schemeClr val="tx1"/>
                </a:solidFill>
              </a:rPr>
              <a:t>nts</a:t>
            </a:r>
            <a:r>
              <a:rPr b="1" dirty="0">
                <a:solidFill>
                  <a:schemeClr val="tx1"/>
                </a:solidFill>
              </a:rPr>
              <a:t> </a:t>
            </a:r>
            <a:r>
              <a:rPr b="1" cap="small" spc="140" dirty="0">
                <a:solidFill>
                  <a:schemeClr val="tx1"/>
                </a:solidFill>
              </a:rPr>
              <a:t>at</a:t>
            </a:r>
            <a:r>
              <a:rPr b="1" spc="60" dirty="0">
                <a:solidFill>
                  <a:schemeClr val="tx1"/>
                </a:solidFill>
              </a:rPr>
              <a:t> </a:t>
            </a:r>
            <a:r>
              <a:rPr b="1" cap="small" spc="105" dirty="0">
                <a:solidFill>
                  <a:schemeClr val="tx1"/>
                </a:solidFill>
              </a:rPr>
              <a:t>more</a:t>
            </a:r>
            <a:r>
              <a:rPr b="1" spc="-5" dirty="0">
                <a:solidFill>
                  <a:schemeClr val="tx1"/>
                </a:solidFill>
              </a:rPr>
              <a:t> </a:t>
            </a:r>
            <a:r>
              <a:rPr b="1" cap="small" spc="60" dirty="0">
                <a:solidFill>
                  <a:schemeClr val="tx1"/>
                </a:solidFill>
              </a:rPr>
              <a:t>ri</a:t>
            </a:r>
            <a:r>
              <a:rPr b="1" cap="small" spc="50" dirty="0">
                <a:solidFill>
                  <a:schemeClr val="tx1"/>
                </a:solidFill>
              </a:rPr>
              <a:t>s</a:t>
            </a:r>
            <a:r>
              <a:rPr b="1" cap="small" spc="75" dirty="0">
                <a:solidFill>
                  <a:schemeClr val="tx1"/>
                </a:solidFill>
              </a:rPr>
              <a:t>k</a:t>
            </a:r>
            <a:r>
              <a:rPr b="1" spc="10" dirty="0">
                <a:solidFill>
                  <a:schemeClr val="tx1"/>
                </a:solidFill>
              </a:rPr>
              <a:t> </a:t>
            </a:r>
            <a:r>
              <a:rPr b="1" cap="small" spc="170" dirty="0">
                <a:solidFill>
                  <a:schemeClr val="tx1"/>
                </a:solidFill>
              </a:rPr>
              <a:t>of</a:t>
            </a:r>
            <a:r>
              <a:rPr lang="en-IN" b="1" spc="-10" dirty="0">
                <a:solidFill>
                  <a:schemeClr val="tx1"/>
                </a:solidFill>
              </a:rPr>
              <a:t> </a:t>
            </a:r>
            <a:r>
              <a:rPr b="1" cap="small" spc="130" dirty="0" err="1">
                <a:solidFill>
                  <a:schemeClr val="tx1"/>
                </a:solidFill>
              </a:rPr>
              <a:t>chd</a:t>
            </a:r>
            <a:r>
              <a:rPr b="1" spc="10"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381000" y="1295400"/>
            <a:ext cx="8153400"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 y="-8106"/>
            <a:ext cx="9067800" cy="1243289"/>
          </a:xfrm>
          <a:prstGeom prst="rect">
            <a:avLst/>
          </a:prstGeom>
        </p:spPr>
        <p:txBody>
          <a:bodyPr vert="horz" wrap="square" lIns="0" tIns="12065" rIns="0" bIns="0" numCol="1" rtlCol="0" anchor="b" anchorCtr="0" compatLnSpc="1">
            <a:prstTxWarp prst="textNoShape">
              <a:avLst/>
            </a:prstTxWarp>
            <a:spAutoFit/>
          </a:bodyPr>
          <a:lstStyle/>
          <a:p>
            <a:pPr marL="1487805" marR="5080" indent="-1475740" algn="ctr">
              <a:spcBef>
                <a:spcPts val="95"/>
              </a:spcBef>
            </a:pPr>
            <a:r>
              <a:rPr b="1" spc="150" dirty="0">
                <a:solidFill>
                  <a:schemeClr val="tx1"/>
                </a:solidFill>
              </a:rPr>
              <a:t>A</a:t>
            </a:r>
            <a:r>
              <a:rPr b="1" cap="small" spc="145" dirty="0">
                <a:solidFill>
                  <a:schemeClr val="tx1"/>
                </a:solidFill>
              </a:rPr>
              <a:t>re</a:t>
            </a:r>
            <a:r>
              <a:rPr b="1" spc="-15" dirty="0">
                <a:solidFill>
                  <a:schemeClr val="tx1"/>
                </a:solidFill>
              </a:rPr>
              <a:t> </a:t>
            </a:r>
            <a:r>
              <a:rPr b="1" cap="small" spc="245" dirty="0">
                <a:solidFill>
                  <a:schemeClr val="tx1"/>
                </a:solidFill>
              </a:rPr>
              <a:t>p</a:t>
            </a:r>
            <a:r>
              <a:rPr b="1" cap="small" spc="145" dirty="0">
                <a:solidFill>
                  <a:schemeClr val="tx1"/>
                </a:solidFill>
              </a:rPr>
              <a:t>at</a:t>
            </a:r>
            <a:r>
              <a:rPr b="1" cap="small" spc="-10" dirty="0">
                <a:solidFill>
                  <a:schemeClr val="tx1"/>
                </a:solidFill>
              </a:rPr>
              <a:t>i</a:t>
            </a:r>
            <a:r>
              <a:rPr b="1" cap="small" spc="-25" dirty="0">
                <a:solidFill>
                  <a:schemeClr val="tx1"/>
                </a:solidFill>
              </a:rPr>
              <a:t>e</a:t>
            </a:r>
            <a:r>
              <a:rPr b="1" cap="small" spc="165" dirty="0">
                <a:solidFill>
                  <a:schemeClr val="tx1"/>
                </a:solidFill>
              </a:rPr>
              <a:t>nts</a:t>
            </a:r>
            <a:r>
              <a:rPr b="1" spc="5" dirty="0">
                <a:solidFill>
                  <a:schemeClr val="tx1"/>
                </a:solidFill>
              </a:rPr>
              <a:t> </a:t>
            </a:r>
            <a:r>
              <a:rPr b="1" cap="small" spc="165" dirty="0">
                <a:solidFill>
                  <a:schemeClr val="tx1"/>
                </a:solidFill>
              </a:rPr>
              <a:t>on</a:t>
            </a:r>
            <a:r>
              <a:rPr b="1" dirty="0">
                <a:solidFill>
                  <a:schemeClr val="tx1"/>
                </a:solidFill>
              </a:rPr>
              <a:t> </a:t>
            </a:r>
            <a:r>
              <a:rPr b="1" cap="small" spc="220" dirty="0">
                <a:solidFill>
                  <a:schemeClr val="tx1"/>
                </a:solidFill>
              </a:rPr>
              <a:t>b</a:t>
            </a:r>
            <a:r>
              <a:rPr b="1" cap="small" spc="204" dirty="0">
                <a:solidFill>
                  <a:schemeClr val="tx1"/>
                </a:solidFill>
              </a:rPr>
              <a:t>p</a:t>
            </a:r>
            <a:r>
              <a:rPr b="1" spc="-5" dirty="0">
                <a:solidFill>
                  <a:schemeClr val="tx1"/>
                </a:solidFill>
              </a:rPr>
              <a:t> </a:t>
            </a:r>
            <a:r>
              <a:rPr b="1" cap="small" spc="80" dirty="0">
                <a:solidFill>
                  <a:schemeClr val="tx1"/>
                </a:solidFill>
              </a:rPr>
              <a:t>medication</a:t>
            </a:r>
            <a:r>
              <a:rPr b="1" spc="25" dirty="0">
                <a:solidFill>
                  <a:schemeClr val="tx1"/>
                </a:solidFill>
              </a:rPr>
              <a:t> </a:t>
            </a:r>
            <a:r>
              <a:rPr b="1" cap="small" spc="140" dirty="0">
                <a:solidFill>
                  <a:schemeClr val="tx1"/>
                </a:solidFill>
              </a:rPr>
              <a:t>at</a:t>
            </a:r>
            <a:r>
              <a:rPr b="1" spc="60" dirty="0">
                <a:solidFill>
                  <a:schemeClr val="tx1"/>
                </a:solidFill>
              </a:rPr>
              <a:t> </a:t>
            </a:r>
            <a:r>
              <a:rPr b="1" cap="small" spc="105" dirty="0">
                <a:solidFill>
                  <a:schemeClr val="tx1"/>
                </a:solidFill>
              </a:rPr>
              <a:t>more</a:t>
            </a:r>
            <a:r>
              <a:rPr b="1" spc="-5" dirty="0">
                <a:solidFill>
                  <a:schemeClr val="tx1"/>
                </a:solidFill>
              </a:rPr>
              <a:t> </a:t>
            </a:r>
            <a:r>
              <a:rPr b="1" cap="small" spc="60" dirty="0">
                <a:solidFill>
                  <a:schemeClr val="tx1"/>
                </a:solidFill>
              </a:rPr>
              <a:t>ri</a:t>
            </a:r>
            <a:r>
              <a:rPr b="1" cap="small" spc="50" dirty="0">
                <a:solidFill>
                  <a:schemeClr val="tx1"/>
                </a:solidFill>
              </a:rPr>
              <a:t>s</a:t>
            </a:r>
            <a:r>
              <a:rPr b="1" cap="small" spc="75" dirty="0">
                <a:solidFill>
                  <a:schemeClr val="tx1"/>
                </a:solidFill>
              </a:rPr>
              <a:t>k</a:t>
            </a:r>
            <a:r>
              <a:rPr b="1" spc="10" dirty="0">
                <a:solidFill>
                  <a:schemeClr val="tx1"/>
                </a:solidFill>
              </a:rPr>
              <a:t> </a:t>
            </a:r>
            <a:r>
              <a:rPr b="1" cap="small" spc="170" dirty="0">
                <a:solidFill>
                  <a:schemeClr val="tx1"/>
                </a:solidFill>
              </a:rPr>
              <a:t>of</a:t>
            </a:r>
            <a:r>
              <a:rPr b="1" spc="-10" dirty="0">
                <a:solidFill>
                  <a:schemeClr val="tx1"/>
                </a:solidFill>
              </a:rPr>
              <a:t> </a:t>
            </a:r>
            <a:r>
              <a:rPr b="1" cap="small" spc="130" dirty="0">
                <a:solidFill>
                  <a:schemeClr val="tx1"/>
                </a:solidFill>
              </a:rPr>
              <a:t>chd</a:t>
            </a:r>
            <a:r>
              <a:rPr b="1" spc="10"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457200" y="1295400"/>
            <a:ext cx="8077200" cy="48767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67" y="0"/>
            <a:ext cx="8933233" cy="1243289"/>
          </a:xfrm>
          <a:prstGeom prst="rect">
            <a:avLst/>
          </a:prstGeom>
        </p:spPr>
        <p:txBody>
          <a:bodyPr vert="horz" wrap="square" lIns="0" tIns="12065" rIns="0" bIns="0" numCol="1" rtlCol="0" anchor="b" anchorCtr="0" compatLnSpc="1">
            <a:prstTxWarp prst="textNoShape">
              <a:avLst/>
            </a:prstTxWarp>
            <a:spAutoFit/>
          </a:bodyPr>
          <a:lstStyle/>
          <a:p>
            <a:pPr marL="476884" marR="5080" indent="-464820" algn="ctr">
              <a:spcBef>
                <a:spcPts val="95"/>
              </a:spcBef>
            </a:pPr>
            <a:r>
              <a:rPr b="1" spc="-5" dirty="0">
                <a:solidFill>
                  <a:schemeClr val="tx1"/>
                </a:solidFill>
              </a:rPr>
              <a:t>W</a:t>
            </a:r>
            <a:r>
              <a:rPr b="1" cap="small" spc="30" dirty="0">
                <a:solidFill>
                  <a:schemeClr val="tx1"/>
                </a:solidFill>
              </a:rPr>
              <a:t>hi</a:t>
            </a:r>
            <a:r>
              <a:rPr b="1" cap="small" spc="25" dirty="0">
                <a:solidFill>
                  <a:schemeClr val="tx1"/>
                </a:solidFill>
              </a:rPr>
              <a:t>c</a:t>
            </a:r>
            <a:r>
              <a:rPr b="1" cap="small" spc="-30" dirty="0">
                <a:solidFill>
                  <a:schemeClr val="tx1"/>
                </a:solidFill>
              </a:rPr>
              <a:t>h</a:t>
            </a:r>
            <a:r>
              <a:rPr b="1" spc="25" dirty="0">
                <a:solidFill>
                  <a:schemeClr val="tx1"/>
                </a:solidFill>
              </a:rPr>
              <a:t> </a:t>
            </a:r>
            <a:r>
              <a:rPr b="1" cap="small" spc="200" dirty="0">
                <a:solidFill>
                  <a:schemeClr val="tx1"/>
                </a:solidFill>
              </a:rPr>
              <a:t>age</a:t>
            </a:r>
            <a:r>
              <a:rPr b="1" spc="-15" dirty="0">
                <a:solidFill>
                  <a:schemeClr val="tx1"/>
                </a:solidFill>
              </a:rPr>
              <a:t> </a:t>
            </a:r>
            <a:r>
              <a:rPr b="1" cap="small" spc="150" dirty="0">
                <a:solidFill>
                  <a:schemeClr val="tx1"/>
                </a:solidFill>
              </a:rPr>
              <a:t>group</a:t>
            </a:r>
            <a:r>
              <a:rPr b="1" spc="5" dirty="0">
                <a:solidFill>
                  <a:schemeClr val="tx1"/>
                </a:solidFill>
              </a:rPr>
              <a:t> </a:t>
            </a:r>
            <a:r>
              <a:rPr b="1" cap="small" spc="30" dirty="0">
                <a:solidFill>
                  <a:schemeClr val="tx1"/>
                </a:solidFill>
              </a:rPr>
              <a:t>is</a:t>
            </a:r>
            <a:r>
              <a:rPr b="1" spc="-10" dirty="0">
                <a:solidFill>
                  <a:schemeClr val="tx1"/>
                </a:solidFill>
              </a:rPr>
              <a:t> </a:t>
            </a:r>
            <a:r>
              <a:rPr b="1" cap="small" spc="105" dirty="0">
                <a:solidFill>
                  <a:schemeClr val="tx1"/>
                </a:solidFill>
              </a:rPr>
              <a:t>more</a:t>
            </a:r>
            <a:r>
              <a:rPr b="1" spc="40" dirty="0">
                <a:solidFill>
                  <a:schemeClr val="tx1"/>
                </a:solidFill>
              </a:rPr>
              <a:t> </a:t>
            </a:r>
            <a:r>
              <a:rPr b="1" cap="small" spc="100" dirty="0">
                <a:solidFill>
                  <a:schemeClr val="tx1"/>
                </a:solidFill>
              </a:rPr>
              <a:t>vul</a:t>
            </a:r>
            <a:r>
              <a:rPr b="1" cap="small" spc="95" dirty="0">
                <a:solidFill>
                  <a:schemeClr val="tx1"/>
                </a:solidFill>
              </a:rPr>
              <a:t>n</a:t>
            </a:r>
            <a:r>
              <a:rPr b="1" cap="small" spc="160" dirty="0">
                <a:solidFill>
                  <a:schemeClr val="tx1"/>
                </a:solidFill>
              </a:rPr>
              <a:t>e</a:t>
            </a:r>
            <a:r>
              <a:rPr b="1" cap="small" spc="155" dirty="0">
                <a:solidFill>
                  <a:schemeClr val="tx1"/>
                </a:solidFill>
              </a:rPr>
              <a:t>rable</a:t>
            </a:r>
            <a:r>
              <a:rPr b="1" spc="45" dirty="0">
                <a:solidFill>
                  <a:schemeClr val="tx1"/>
                </a:solidFill>
              </a:rPr>
              <a:t> </a:t>
            </a:r>
            <a:r>
              <a:rPr b="1" cap="small" spc="100" dirty="0">
                <a:solidFill>
                  <a:schemeClr val="tx1"/>
                </a:solidFill>
              </a:rPr>
              <a:t>to</a:t>
            </a:r>
            <a:r>
              <a:rPr b="1" spc="-15" dirty="0">
                <a:solidFill>
                  <a:schemeClr val="tx1"/>
                </a:solidFill>
              </a:rPr>
              <a:t> </a:t>
            </a:r>
            <a:r>
              <a:rPr b="1" cap="small" spc="330" dirty="0">
                <a:solidFill>
                  <a:schemeClr val="tx1"/>
                </a:solidFill>
              </a:rPr>
              <a:t>c</a:t>
            </a:r>
            <a:r>
              <a:rPr b="1" cap="small" spc="30" dirty="0">
                <a:solidFill>
                  <a:schemeClr val="tx1"/>
                </a:solidFill>
              </a:rPr>
              <a:t>hd</a:t>
            </a:r>
            <a:r>
              <a:rPr b="1" spc="-5" dirty="0">
                <a:solidFill>
                  <a:schemeClr val="tx1"/>
                </a:solidFill>
              </a:rPr>
              <a:t> </a:t>
            </a:r>
            <a:r>
              <a:rPr b="1" spc="-170" dirty="0">
                <a:solidFill>
                  <a:schemeClr val="tx1"/>
                </a:solidFill>
              </a:rPr>
              <a:t>?</a:t>
            </a:r>
          </a:p>
        </p:txBody>
      </p:sp>
      <p:pic>
        <p:nvPicPr>
          <p:cNvPr id="3" name="object 3"/>
          <p:cNvPicPr/>
          <p:nvPr/>
        </p:nvPicPr>
        <p:blipFill>
          <a:blip r:embed="rId2" cstate="print"/>
          <a:stretch>
            <a:fillRect/>
          </a:stretch>
        </p:blipFill>
        <p:spPr>
          <a:xfrm>
            <a:off x="381000" y="1371600"/>
            <a:ext cx="8458199" cy="4876800"/>
          </a:xfrm>
          <a:prstGeom prst="rect">
            <a:avLst/>
          </a:prstGeom>
        </p:spPr>
      </p:pic>
      <p:sp>
        <p:nvSpPr>
          <p:cNvPr id="4" name="Rectangle 3">
            <a:extLst>
              <a:ext uri="{FF2B5EF4-FFF2-40B4-BE49-F238E27FC236}">
                <a16:creationId xmlns:a16="http://schemas.microsoft.com/office/drawing/2014/main" id="{7853E7B4-1686-43ED-A1B0-BE60E46A9717}"/>
              </a:ext>
            </a:extLst>
          </p:cNvPr>
          <p:cNvSpPr/>
          <p:nvPr/>
        </p:nvSpPr>
        <p:spPr>
          <a:xfrm>
            <a:off x="8382000" y="914400"/>
            <a:ext cx="76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7E1C98-6530-11C6-444D-CF8AAB145735}"/>
              </a:ext>
            </a:extLst>
          </p:cNvPr>
          <p:cNvSpPr txBox="1">
            <a:spLocks/>
          </p:cNvSpPr>
          <p:nvPr/>
        </p:nvSpPr>
        <p:spPr>
          <a:xfrm>
            <a:off x="0" y="0"/>
            <a:ext cx="9144000" cy="609600"/>
          </a:xfrm>
          <a:prstGeom prst="rect">
            <a:avLst/>
          </a:prstGeom>
        </p:spPr>
        <p:txBody>
          <a:bodyPr/>
          <a:lstStyle>
            <a:lvl1pPr>
              <a:defRPr sz="4400"/>
            </a:lvl1pPr>
          </a:lstStyle>
          <a:p>
            <a:pPr algn="ctr" eaLnBrk="1" fontAlgn="auto" hangingPunct="1">
              <a:spcAft>
                <a:spcPts val="0"/>
              </a:spcAft>
              <a:defRPr/>
            </a:pPr>
            <a:r>
              <a:rPr lang="en-US" sz="3200" b="1" dirty="0">
                <a:effectLst>
                  <a:outerShdw blurRad="38100" dist="38100" dir="2700000" algn="tl">
                    <a:srgbClr val="000000">
                      <a:alpha val="43137"/>
                    </a:srgbClr>
                  </a:outerShdw>
                </a:effectLst>
                <a:ea typeface="+mj-ea"/>
              </a:rPr>
              <a:t>Contents</a:t>
            </a:r>
          </a:p>
        </p:txBody>
      </p:sp>
      <p:sp>
        <p:nvSpPr>
          <p:cNvPr id="18435" name="TextBox 9">
            <a:extLst>
              <a:ext uri="{FF2B5EF4-FFF2-40B4-BE49-F238E27FC236}">
                <a16:creationId xmlns:a16="http://schemas.microsoft.com/office/drawing/2014/main" id="{785534F6-B861-9B2A-E241-B1633655E30E}"/>
              </a:ext>
            </a:extLst>
          </p:cNvPr>
          <p:cNvSpPr txBox="1">
            <a:spLocks noChangeArrowheads="1"/>
          </p:cNvSpPr>
          <p:nvPr/>
        </p:nvSpPr>
        <p:spPr bwMode="auto">
          <a:xfrm>
            <a:off x="0" y="6858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8436" name="Content Placeholder 2">
            <a:extLst>
              <a:ext uri="{FF2B5EF4-FFF2-40B4-BE49-F238E27FC236}">
                <a16:creationId xmlns:a16="http://schemas.microsoft.com/office/drawing/2014/main" id="{B0948887-D7C5-D8D8-B799-81019E3B4D9B}"/>
              </a:ext>
            </a:extLst>
          </p:cNvPr>
          <p:cNvSpPr>
            <a:spLocks noGrp="1"/>
          </p:cNvSpPr>
          <p:nvPr>
            <p:ph idx="4294967295"/>
          </p:nvPr>
        </p:nvSpPr>
        <p:spPr>
          <a:xfrm>
            <a:off x="609600" y="914400"/>
            <a:ext cx="8534400" cy="4800600"/>
          </a:xfrm>
        </p:spPr>
        <p:txBody>
          <a:bodyPr/>
          <a:lstStyle/>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Introduction</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Literature Review</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Problem Statement</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Project Categories</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Methodology Overview</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Algorithms to be used</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Work Done So Far</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Future Work</a:t>
            </a:r>
          </a:p>
          <a:p>
            <a:pPr eaLnBrk="1" fontAlgn="auto" hangingPunct="1">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References</a:t>
            </a:r>
          </a:p>
        </p:txBody>
      </p:sp>
      <p:pic>
        <p:nvPicPr>
          <p:cNvPr id="5" name="Picture 4">
            <a:extLst>
              <a:ext uri="{FF2B5EF4-FFF2-40B4-BE49-F238E27FC236}">
                <a16:creationId xmlns:a16="http://schemas.microsoft.com/office/drawing/2014/main" id="{A8A5F12B-EEC2-4808-A61E-B51A55878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943583"/>
            <a:ext cx="4572000" cy="415636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00289"/>
            <a:ext cx="9064557" cy="1243289"/>
          </a:xfrm>
          <a:prstGeom prst="rect">
            <a:avLst/>
          </a:prstGeom>
        </p:spPr>
        <p:txBody>
          <a:bodyPr vert="horz" wrap="square" lIns="0" tIns="12065" rIns="0" bIns="0" numCol="1" rtlCol="0" anchor="b" anchorCtr="0" compatLnSpc="1">
            <a:prstTxWarp prst="textNoShape">
              <a:avLst/>
            </a:prstTxWarp>
            <a:spAutoFit/>
          </a:bodyPr>
          <a:lstStyle/>
          <a:p>
            <a:pPr marL="1381125" marR="5080" indent="-1369060" algn="ctr">
              <a:spcBef>
                <a:spcPts val="95"/>
              </a:spcBef>
            </a:pPr>
            <a:r>
              <a:rPr b="1" spc="145" dirty="0">
                <a:solidFill>
                  <a:schemeClr val="tx1"/>
                </a:solidFill>
              </a:rPr>
              <a:t>A</a:t>
            </a:r>
            <a:r>
              <a:rPr b="1" cap="small" spc="150" dirty="0">
                <a:solidFill>
                  <a:schemeClr val="tx1"/>
                </a:solidFill>
              </a:rPr>
              <a:t>r</a:t>
            </a:r>
            <a:r>
              <a:rPr b="1" cap="small" spc="140" dirty="0">
                <a:solidFill>
                  <a:schemeClr val="tx1"/>
                </a:solidFill>
              </a:rPr>
              <a:t>e</a:t>
            </a:r>
            <a:r>
              <a:rPr b="1" spc="-15" dirty="0">
                <a:solidFill>
                  <a:schemeClr val="tx1"/>
                </a:solidFill>
              </a:rPr>
              <a:t> </a:t>
            </a:r>
            <a:r>
              <a:rPr b="1" cap="small" spc="110" dirty="0">
                <a:solidFill>
                  <a:schemeClr val="tx1"/>
                </a:solidFill>
              </a:rPr>
              <a:t>total</a:t>
            </a:r>
            <a:r>
              <a:rPr b="1" spc="-5" dirty="0">
                <a:solidFill>
                  <a:schemeClr val="tx1"/>
                </a:solidFill>
              </a:rPr>
              <a:t> </a:t>
            </a:r>
            <a:r>
              <a:rPr b="1" cap="small" spc="325" dirty="0">
                <a:solidFill>
                  <a:schemeClr val="tx1"/>
                </a:solidFill>
              </a:rPr>
              <a:t>c</a:t>
            </a:r>
            <a:r>
              <a:rPr b="1" cap="small" spc="90" dirty="0">
                <a:solidFill>
                  <a:schemeClr val="tx1"/>
                </a:solidFill>
              </a:rPr>
              <a:t>hol</a:t>
            </a:r>
            <a:r>
              <a:rPr b="1" cap="small" spc="65" dirty="0">
                <a:solidFill>
                  <a:schemeClr val="tx1"/>
                </a:solidFill>
              </a:rPr>
              <a:t>e</a:t>
            </a:r>
            <a:r>
              <a:rPr b="1" cap="small" spc="155" dirty="0">
                <a:solidFill>
                  <a:schemeClr val="tx1"/>
                </a:solidFill>
              </a:rPr>
              <a:t>ste</a:t>
            </a:r>
            <a:r>
              <a:rPr b="1" cap="small" spc="110" dirty="0">
                <a:solidFill>
                  <a:schemeClr val="tx1"/>
                </a:solidFill>
              </a:rPr>
              <a:t>rol</a:t>
            </a:r>
            <a:r>
              <a:rPr b="1" spc="50" dirty="0">
                <a:solidFill>
                  <a:schemeClr val="tx1"/>
                </a:solidFill>
              </a:rPr>
              <a:t> </a:t>
            </a:r>
            <a:r>
              <a:rPr b="1" cap="small" spc="105" dirty="0">
                <a:solidFill>
                  <a:schemeClr val="tx1"/>
                </a:solidFill>
              </a:rPr>
              <a:t>le</a:t>
            </a:r>
            <a:r>
              <a:rPr b="1" cap="small" spc="100" dirty="0">
                <a:solidFill>
                  <a:schemeClr val="tx1"/>
                </a:solidFill>
              </a:rPr>
              <a:t>v</a:t>
            </a:r>
            <a:r>
              <a:rPr b="1" cap="small" spc="160" dirty="0">
                <a:solidFill>
                  <a:schemeClr val="tx1"/>
                </a:solidFill>
              </a:rPr>
              <a:t>e</a:t>
            </a:r>
            <a:r>
              <a:rPr b="1" cap="small" spc="155" dirty="0">
                <a:solidFill>
                  <a:schemeClr val="tx1"/>
                </a:solidFill>
              </a:rPr>
              <a:t>ls</a:t>
            </a:r>
            <a:r>
              <a:rPr b="1" spc="70" dirty="0">
                <a:solidFill>
                  <a:schemeClr val="tx1"/>
                </a:solidFill>
              </a:rPr>
              <a:t> </a:t>
            </a:r>
            <a:r>
              <a:rPr b="1" cap="small" spc="125" dirty="0">
                <a:solidFill>
                  <a:schemeClr val="tx1"/>
                </a:solidFill>
              </a:rPr>
              <a:t>related</a:t>
            </a:r>
            <a:r>
              <a:rPr b="1" dirty="0">
                <a:solidFill>
                  <a:schemeClr val="tx1"/>
                </a:solidFill>
              </a:rPr>
              <a:t> </a:t>
            </a:r>
            <a:r>
              <a:rPr b="1" cap="small" spc="100" dirty="0">
                <a:solidFill>
                  <a:schemeClr val="tx1"/>
                </a:solidFill>
              </a:rPr>
              <a:t>to</a:t>
            </a:r>
            <a:r>
              <a:rPr b="1" spc="-5" dirty="0">
                <a:solidFill>
                  <a:schemeClr val="tx1"/>
                </a:solidFill>
              </a:rPr>
              <a:t> </a:t>
            </a:r>
            <a:r>
              <a:rPr b="1" cap="small" spc="130" dirty="0">
                <a:solidFill>
                  <a:schemeClr val="tx1"/>
                </a:solidFill>
              </a:rPr>
              <a:t>chd</a:t>
            </a:r>
            <a:r>
              <a:rPr b="1" spc="-5"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685800" y="1219200"/>
            <a:ext cx="7772400" cy="3859632"/>
          </a:xfrm>
          <a:prstGeom prst="rect">
            <a:avLst/>
          </a:prstGeom>
        </p:spPr>
      </p:pic>
      <p:sp>
        <p:nvSpPr>
          <p:cNvPr id="4" name="object 4"/>
          <p:cNvSpPr txBox="1"/>
          <p:nvPr/>
        </p:nvSpPr>
        <p:spPr>
          <a:xfrm>
            <a:off x="1055937" y="5190700"/>
            <a:ext cx="7559040" cy="940435"/>
          </a:xfrm>
          <a:prstGeom prst="rect">
            <a:avLst/>
          </a:prstGeom>
        </p:spPr>
        <p:txBody>
          <a:bodyPr vert="horz" wrap="square" lIns="0" tIns="12700" rIns="0" bIns="0" rtlCol="0">
            <a:spAutoFit/>
          </a:bodyPr>
          <a:lstStyle/>
          <a:p>
            <a:pPr marL="12700" marR="41275">
              <a:spcBef>
                <a:spcPts val="100"/>
              </a:spcBef>
            </a:pPr>
            <a:r>
              <a:rPr sz="1200" spc="-5" dirty="0">
                <a:solidFill>
                  <a:srgbClr val="004A52"/>
                </a:solidFill>
                <a:latin typeface="Bahnschrift"/>
                <a:cs typeface="Bahnschrift"/>
              </a:rPr>
              <a:t>This</a:t>
            </a:r>
            <a:r>
              <a:rPr sz="1200" spc="120" dirty="0">
                <a:solidFill>
                  <a:srgbClr val="004A52"/>
                </a:solidFill>
                <a:latin typeface="Bahnschrift"/>
                <a:cs typeface="Bahnschrift"/>
              </a:rPr>
              <a:t> </a:t>
            </a:r>
            <a:r>
              <a:rPr sz="1200" dirty="0">
                <a:solidFill>
                  <a:srgbClr val="004A52"/>
                </a:solidFill>
                <a:latin typeface="Bahnschrift"/>
                <a:cs typeface="Bahnschrift"/>
              </a:rPr>
              <a:t>indicates</a:t>
            </a:r>
            <a:r>
              <a:rPr sz="1200" spc="114" dirty="0">
                <a:solidFill>
                  <a:srgbClr val="004A52"/>
                </a:solidFill>
                <a:latin typeface="Bahnschrift"/>
                <a:cs typeface="Bahnschrift"/>
              </a:rPr>
              <a:t> </a:t>
            </a:r>
            <a:r>
              <a:rPr sz="1200" dirty="0">
                <a:solidFill>
                  <a:srgbClr val="004A52"/>
                </a:solidFill>
                <a:latin typeface="Bahnschrift"/>
                <a:cs typeface="Bahnschrift"/>
              </a:rPr>
              <a:t>that</a:t>
            </a:r>
            <a:r>
              <a:rPr sz="1200" spc="114" dirty="0">
                <a:solidFill>
                  <a:srgbClr val="004A52"/>
                </a:solidFill>
                <a:latin typeface="Bahnschrift"/>
                <a:cs typeface="Bahnschrift"/>
              </a:rPr>
              <a:t> </a:t>
            </a:r>
            <a:r>
              <a:rPr sz="1200" spc="-5" dirty="0">
                <a:solidFill>
                  <a:srgbClr val="004A52"/>
                </a:solidFill>
                <a:latin typeface="Bahnschrift"/>
                <a:cs typeface="Bahnschrift"/>
              </a:rPr>
              <a:t>cholestrol</a:t>
            </a:r>
            <a:r>
              <a:rPr sz="1200" spc="120" dirty="0">
                <a:solidFill>
                  <a:srgbClr val="004A52"/>
                </a:solidFill>
                <a:latin typeface="Bahnschrift"/>
                <a:cs typeface="Bahnschrift"/>
              </a:rPr>
              <a:t> </a:t>
            </a:r>
            <a:r>
              <a:rPr sz="1200" dirty="0">
                <a:solidFill>
                  <a:srgbClr val="004A52"/>
                </a:solidFill>
                <a:latin typeface="Bahnschrift"/>
                <a:cs typeface="Bahnschrift"/>
              </a:rPr>
              <a:t>level</a:t>
            </a:r>
            <a:r>
              <a:rPr sz="1200" spc="100" dirty="0">
                <a:solidFill>
                  <a:srgbClr val="004A52"/>
                </a:solidFill>
                <a:latin typeface="Bahnschrift"/>
                <a:cs typeface="Bahnschrift"/>
              </a:rPr>
              <a:t> </a:t>
            </a:r>
            <a:r>
              <a:rPr sz="1200" spc="-5" dirty="0">
                <a:solidFill>
                  <a:srgbClr val="004A52"/>
                </a:solidFill>
                <a:latin typeface="Bahnschrift"/>
                <a:cs typeface="Bahnschrift"/>
              </a:rPr>
              <a:t>is</a:t>
            </a:r>
            <a:r>
              <a:rPr sz="1200" spc="135" dirty="0">
                <a:solidFill>
                  <a:srgbClr val="004A52"/>
                </a:solidFill>
                <a:latin typeface="Bahnschrift"/>
                <a:cs typeface="Bahnschrift"/>
              </a:rPr>
              <a:t> </a:t>
            </a:r>
            <a:r>
              <a:rPr sz="1200" spc="-5" dirty="0">
                <a:solidFill>
                  <a:srgbClr val="004A52"/>
                </a:solidFill>
                <a:latin typeface="Bahnschrift"/>
                <a:cs typeface="Bahnschrift"/>
              </a:rPr>
              <a:t>not</a:t>
            </a:r>
            <a:r>
              <a:rPr sz="1200" spc="114" dirty="0">
                <a:solidFill>
                  <a:srgbClr val="004A52"/>
                </a:solidFill>
                <a:latin typeface="Bahnschrift"/>
                <a:cs typeface="Bahnschrift"/>
              </a:rPr>
              <a:t> </a:t>
            </a:r>
            <a:r>
              <a:rPr sz="1200" dirty="0">
                <a:solidFill>
                  <a:srgbClr val="004A52"/>
                </a:solidFill>
                <a:latin typeface="Bahnschrift"/>
                <a:cs typeface="Bahnschrift"/>
              </a:rPr>
              <a:t>the</a:t>
            </a:r>
            <a:r>
              <a:rPr sz="1200" spc="114" dirty="0">
                <a:solidFill>
                  <a:srgbClr val="004A52"/>
                </a:solidFill>
                <a:latin typeface="Bahnschrift"/>
                <a:cs typeface="Bahnschrift"/>
              </a:rPr>
              <a:t> </a:t>
            </a:r>
            <a:r>
              <a:rPr sz="1200" spc="-5" dirty="0">
                <a:solidFill>
                  <a:srgbClr val="004A52"/>
                </a:solidFill>
                <a:latin typeface="Bahnschrift"/>
                <a:cs typeface="Bahnschrift"/>
              </a:rPr>
              <a:t>sole</a:t>
            </a:r>
            <a:r>
              <a:rPr sz="1200" spc="125" dirty="0">
                <a:solidFill>
                  <a:srgbClr val="004A52"/>
                </a:solidFill>
                <a:latin typeface="Bahnschrift"/>
                <a:cs typeface="Bahnschrift"/>
              </a:rPr>
              <a:t> </a:t>
            </a:r>
            <a:r>
              <a:rPr sz="1200" spc="-5" dirty="0">
                <a:solidFill>
                  <a:srgbClr val="004A52"/>
                </a:solidFill>
                <a:latin typeface="Bahnschrift"/>
                <a:cs typeface="Bahnschrift"/>
              </a:rPr>
              <a:t>deciding</a:t>
            </a:r>
            <a:r>
              <a:rPr sz="1200" spc="125" dirty="0">
                <a:solidFill>
                  <a:srgbClr val="004A52"/>
                </a:solidFill>
                <a:latin typeface="Bahnschrift"/>
                <a:cs typeface="Bahnschrift"/>
              </a:rPr>
              <a:t> </a:t>
            </a:r>
            <a:r>
              <a:rPr sz="1200" spc="-5" dirty="0">
                <a:solidFill>
                  <a:srgbClr val="004A52"/>
                </a:solidFill>
                <a:latin typeface="Bahnschrift"/>
                <a:cs typeface="Bahnschrift"/>
              </a:rPr>
              <a:t>factor</a:t>
            </a:r>
            <a:r>
              <a:rPr sz="1200" spc="105" dirty="0">
                <a:solidFill>
                  <a:srgbClr val="004A52"/>
                </a:solidFill>
                <a:latin typeface="Bahnschrift"/>
                <a:cs typeface="Bahnschrift"/>
              </a:rPr>
              <a:t> </a:t>
            </a:r>
            <a:r>
              <a:rPr sz="1200" spc="-5" dirty="0">
                <a:solidFill>
                  <a:srgbClr val="004A52"/>
                </a:solidFill>
                <a:latin typeface="Bahnschrift"/>
                <a:cs typeface="Bahnschrift"/>
              </a:rPr>
              <a:t>for</a:t>
            </a:r>
            <a:r>
              <a:rPr sz="1200" spc="125" dirty="0">
                <a:solidFill>
                  <a:srgbClr val="004A52"/>
                </a:solidFill>
                <a:latin typeface="Bahnschrift"/>
                <a:cs typeface="Bahnschrift"/>
              </a:rPr>
              <a:t> </a:t>
            </a:r>
            <a:r>
              <a:rPr sz="1200" spc="-5" dirty="0">
                <a:solidFill>
                  <a:srgbClr val="004A52"/>
                </a:solidFill>
                <a:latin typeface="Bahnschrift"/>
                <a:cs typeface="Bahnschrift"/>
              </a:rPr>
              <a:t>predicting</a:t>
            </a:r>
            <a:r>
              <a:rPr sz="1200" spc="105" dirty="0">
                <a:solidFill>
                  <a:srgbClr val="004A52"/>
                </a:solidFill>
                <a:latin typeface="Bahnschrift"/>
                <a:cs typeface="Bahnschrift"/>
              </a:rPr>
              <a:t> </a:t>
            </a:r>
            <a:r>
              <a:rPr sz="1200" dirty="0">
                <a:solidFill>
                  <a:srgbClr val="004A52"/>
                </a:solidFill>
                <a:latin typeface="Bahnschrift"/>
                <a:cs typeface="Bahnschrift"/>
              </a:rPr>
              <a:t>whether</a:t>
            </a:r>
            <a:r>
              <a:rPr sz="1200" spc="100" dirty="0">
                <a:solidFill>
                  <a:srgbClr val="004A52"/>
                </a:solidFill>
                <a:latin typeface="Bahnschrift"/>
                <a:cs typeface="Bahnschrift"/>
              </a:rPr>
              <a:t> </a:t>
            </a:r>
            <a:r>
              <a:rPr sz="1200" dirty="0">
                <a:solidFill>
                  <a:srgbClr val="004A52"/>
                </a:solidFill>
                <a:latin typeface="Bahnschrift"/>
                <a:cs typeface="Bahnschrift"/>
              </a:rPr>
              <a:t>the</a:t>
            </a:r>
            <a:r>
              <a:rPr sz="1200" spc="114" dirty="0">
                <a:solidFill>
                  <a:srgbClr val="004A52"/>
                </a:solidFill>
                <a:latin typeface="Bahnschrift"/>
                <a:cs typeface="Bahnschrift"/>
              </a:rPr>
              <a:t> </a:t>
            </a:r>
            <a:r>
              <a:rPr sz="1200" spc="-5" dirty="0">
                <a:solidFill>
                  <a:srgbClr val="004A52"/>
                </a:solidFill>
                <a:latin typeface="Bahnschrift"/>
                <a:cs typeface="Bahnschrift"/>
              </a:rPr>
              <a:t>person</a:t>
            </a:r>
            <a:r>
              <a:rPr sz="1200" spc="125" dirty="0">
                <a:solidFill>
                  <a:srgbClr val="004A52"/>
                </a:solidFill>
                <a:latin typeface="Bahnschrift"/>
                <a:cs typeface="Bahnschrift"/>
              </a:rPr>
              <a:t> </a:t>
            </a:r>
            <a:r>
              <a:rPr sz="1200" spc="-5" dirty="0">
                <a:solidFill>
                  <a:srgbClr val="004A52"/>
                </a:solidFill>
                <a:latin typeface="Bahnschrift"/>
                <a:cs typeface="Bahnschrift"/>
              </a:rPr>
              <a:t>gets</a:t>
            </a:r>
            <a:r>
              <a:rPr sz="1200" spc="105" dirty="0">
                <a:solidFill>
                  <a:srgbClr val="004A52"/>
                </a:solidFill>
                <a:latin typeface="Bahnschrift"/>
                <a:cs typeface="Bahnschrift"/>
              </a:rPr>
              <a:t> </a:t>
            </a:r>
            <a:r>
              <a:rPr sz="1200" spc="-5" dirty="0">
                <a:solidFill>
                  <a:srgbClr val="004A52"/>
                </a:solidFill>
                <a:latin typeface="Bahnschrift"/>
                <a:cs typeface="Bahnschrift"/>
              </a:rPr>
              <a:t>coron </a:t>
            </a:r>
            <a:r>
              <a:rPr sz="1200" dirty="0">
                <a:solidFill>
                  <a:srgbClr val="004A52"/>
                </a:solidFill>
                <a:latin typeface="Bahnschrift"/>
                <a:cs typeface="Bahnschrift"/>
              </a:rPr>
              <a:t> </a:t>
            </a:r>
            <a:r>
              <a:rPr sz="1200" spc="-5" dirty="0">
                <a:solidFill>
                  <a:srgbClr val="004A52"/>
                </a:solidFill>
                <a:latin typeface="Bahnschrift"/>
                <a:cs typeface="Bahnschrift"/>
              </a:rPr>
              <a:t>ary</a:t>
            </a:r>
            <a:r>
              <a:rPr sz="1200" spc="110" dirty="0">
                <a:solidFill>
                  <a:srgbClr val="004A52"/>
                </a:solidFill>
                <a:latin typeface="Bahnschrift"/>
                <a:cs typeface="Bahnschrift"/>
              </a:rPr>
              <a:t> </a:t>
            </a:r>
            <a:r>
              <a:rPr sz="1200" spc="-5" dirty="0">
                <a:solidFill>
                  <a:srgbClr val="004A52"/>
                </a:solidFill>
                <a:latin typeface="Bahnschrift"/>
                <a:cs typeface="Bahnschrift"/>
              </a:rPr>
              <a:t>heart</a:t>
            </a:r>
            <a:r>
              <a:rPr sz="1200" spc="100" dirty="0">
                <a:solidFill>
                  <a:srgbClr val="004A52"/>
                </a:solidFill>
                <a:latin typeface="Bahnschrift"/>
                <a:cs typeface="Bahnschrift"/>
              </a:rPr>
              <a:t> </a:t>
            </a:r>
            <a:r>
              <a:rPr sz="1200" spc="-5" dirty="0">
                <a:solidFill>
                  <a:srgbClr val="004A52"/>
                </a:solidFill>
                <a:latin typeface="Bahnschrift"/>
                <a:cs typeface="Bahnschrift"/>
              </a:rPr>
              <a:t>disease</a:t>
            </a:r>
            <a:r>
              <a:rPr sz="1200" spc="110" dirty="0">
                <a:solidFill>
                  <a:srgbClr val="004A52"/>
                </a:solidFill>
                <a:latin typeface="Bahnschrift"/>
                <a:cs typeface="Bahnschrift"/>
              </a:rPr>
              <a:t> </a:t>
            </a:r>
            <a:r>
              <a:rPr sz="1200" spc="-5" dirty="0">
                <a:solidFill>
                  <a:srgbClr val="004A52"/>
                </a:solidFill>
                <a:latin typeface="Bahnschrift"/>
                <a:cs typeface="Bahnschrift"/>
              </a:rPr>
              <a:t>or</a:t>
            </a:r>
            <a:r>
              <a:rPr sz="1200" spc="120" dirty="0">
                <a:solidFill>
                  <a:srgbClr val="004A52"/>
                </a:solidFill>
                <a:latin typeface="Bahnschrift"/>
                <a:cs typeface="Bahnschrift"/>
              </a:rPr>
              <a:t> </a:t>
            </a:r>
            <a:r>
              <a:rPr sz="1200" spc="-5" dirty="0">
                <a:solidFill>
                  <a:srgbClr val="004A52"/>
                </a:solidFill>
                <a:latin typeface="Bahnschrift"/>
                <a:cs typeface="Bahnschrift"/>
              </a:rPr>
              <a:t>not.</a:t>
            </a:r>
            <a:endParaRPr sz="1200" dirty="0">
              <a:latin typeface="Bahnschrift"/>
              <a:cs typeface="Bahnschrift"/>
            </a:endParaRPr>
          </a:p>
          <a:p>
            <a:pPr marL="12700" marR="5080"/>
            <a:r>
              <a:rPr sz="1200" spc="-5" dirty="0">
                <a:solidFill>
                  <a:srgbClr val="004A52"/>
                </a:solidFill>
                <a:latin typeface="Bahnschrift"/>
                <a:cs typeface="Bahnschrift"/>
              </a:rPr>
              <a:t>People</a:t>
            </a:r>
            <a:r>
              <a:rPr sz="1200" spc="110" dirty="0">
                <a:solidFill>
                  <a:srgbClr val="004A52"/>
                </a:solidFill>
                <a:latin typeface="Bahnschrift"/>
                <a:cs typeface="Bahnschrift"/>
              </a:rPr>
              <a:t> </a:t>
            </a:r>
            <a:r>
              <a:rPr sz="1200" spc="-5" dirty="0">
                <a:solidFill>
                  <a:srgbClr val="004A52"/>
                </a:solidFill>
                <a:latin typeface="Bahnschrift"/>
                <a:cs typeface="Bahnschrift"/>
              </a:rPr>
              <a:t>with</a:t>
            </a:r>
            <a:r>
              <a:rPr sz="1200" spc="125" dirty="0">
                <a:solidFill>
                  <a:srgbClr val="004A52"/>
                </a:solidFill>
                <a:latin typeface="Bahnschrift"/>
                <a:cs typeface="Bahnschrift"/>
              </a:rPr>
              <a:t> </a:t>
            </a:r>
            <a:r>
              <a:rPr sz="1200" dirty="0">
                <a:solidFill>
                  <a:srgbClr val="004A52"/>
                </a:solidFill>
                <a:latin typeface="Bahnschrift"/>
                <a:cs typeface="Bahnschrift"/>
              </a:rPr>
              <a:t>similar</a:t>
            </a:r>
            <a:r>
              <a:rPr sz="1200" spc="120" dirty="0">
                <a:solidFill>
                  <a:srgbClr val="004A52"/>
                </a:solidFill>
                <a:latin typeface="Bahnschrift"/>
                <a:cs typeface="Bahnschrift"/>
              </a:rPr>
              <a:t> </a:t>
            </a:r>
            <a:r>
              <a:rPr sz="1200" dirty="0">
                <a:solidFill>
                  <a:srgbClr val="004A52"/>
                </a:solidFill>
                <a:latin typeface="Bahnschrift"/>
                <a:cs typeface="Bahnschrift"/>
              </a:rPr>
              <a:t>levels</a:t>
            </a:r>
            <a:r>
              <a:rPr sz="1200" spc="100" dirty="0">
                <a:solidFill>
                  <a:srgbClr val="004A52"/>
                </a:solidFill>
                <a:latin typeface="Bahnschrift"/>
                <a:cs typeface="Bahnschrift"/>
              </a:rPr>
              <a:t> </a:t>
            </a:r>
            <a:r>
              <a:rPr sz="1200" spc="-5" dirty="0">
                <a:solidFill>
                  <a:srgbClr val="004A52"/>
                </a:solidFill>
                <a:latin typeface="Bahnschrift"/>
                <a:cs typeface="Bahnschrift"/>
              </a:rPr>
              <a:t>of</a:t>
            </a:r>
            <a:r>
              <a:rPr sz="1200" spc="125" dirty="0">
                <a:solidFill>
                  <a:srgbClr val="004A52"/>
                </a:solidFill>
                <a:latin typeface="Bahnschrift"/>
                <a:cs typeface="Bahnschrift"/>
              </a:rPr>
              <a:t> </a:t>
            </a:r>
            <a:r>
              <a:rPr sz="1200" spc="-5" dirty="0">
                <a:solidFill>
                  <a:srgbClr val="004A52"/>
                </a:solidFill>
                <a:latin typeface="Bahnschrift"/>
                <a:cs typeface="Bahnschrift"/>
              </a:rPr>
              <a:t>cholestrol</a:t>
            </a:r>
            <a:r>
              <a:rPr sz="1200" spc="105" dirty="0">
                <a:solidFill>
                  <a:srgbClr val="004A52"/>
                </a:solidFill>
                <a:latin typeface="Bahnschrift"/>
                <a:cs typeface="Bahnschrift"/>
              </a:rPr>
              <a:t> </a:t>
            </a:r>
            <a:r>
              <a:rPr sz="1200" dirty="0">
                <a:solidFill>
                  <a:srgbClr val="004A52"/>
                </a:solidFill>
                <a:latin typeface="Bahnschrift"/>
                <a:cs typeface="Bahnschrift"/>
              </a:rPr>
              <a:t>have</a:t>
            </a:r>
            <a:r>
              <a:rPr sz="1200" spc="125" dirty="0">
                <a:solidFill>
                  <a:srgbClr val="004A52"/>
                </a:solidFill>
                <a:latin typeface="Bahnschrift"/>
                <a:cs typeface="Bahnschrift"/>
              </a:rPr>
              <a:t> </a:t>
            </a:r>
            <a:r>
              <a:rPr sz="1200" spc="-5" dirty="0">
                <a:solidFill>
                  <a:srgbClr val="004A52"/>
                </a:solidFill>
                <a:latin typeface="Bahnschrift"/>
                <a:cs typeface="Bahnschrift"/>
              </a:rPr>
              <a:t>got</a:t>
            </a:r>
            <a:r>
              <a:rPr sz="1200" spc="114" dirty="0">
                <a:solidFill>
                  <a:srgbClr val="004A52"/>
                </a:solidFill>
                <a:latin typeface="Bahnschrift"/>
                <a:cs typeface="Bahnschrift"/>
              </a:rPr>
              <a:t> </a:t>
            </a:r>
            <a:r>
              <a:rPr sz="1200" spc="-5" dirty="0">
                <a:solidFill>
                  <a:srgbClr val="004A52"/>
                </a:solidFill>
                <a:latin typeface="Bahnschrift"/>
                <a:cs typeface="Bahnschrift"/>
              </a:rPr>
              <a:t>coronary</a:t>
            </a:r>
            <a:r>
              <a:rPr sz="1200" spc="135" dirty="0">
                <a:solidFill>
                  <a:srgbClr val="004A52"/>
                </a:solidFill>
                <a:latin typeface="Bahnschrift"/>
                <a:cs typeface="Bahnschrift"/>
              </a:rPr>
              <a:t> </a:t>
            </a:r>
            <a:r>
              <a:rPr sz="1200" spc="-5" dirty="0">
                <a:solidFill>
                  <a:srgbClr val="004A52"/>
                </a:solidFill>
                <a:latin typeface="Bahnschrift"/>
                <a:cs typeface="Bahnschrift"/>
              </a:rPr>
              <a:t>heart</a:t>
            </a:r>
            <a:r>
              <a:rPr sz="1200" spc="105" dirty="0">
                <a:solidFill>
                  <a:srgbClr val="004A52"/>
                </a:solidFill>
                <a:latin typeface="Bahnschrift"/>
                <a:cs typeface="Bahnschrift"/>
              </a:rPr>
              <a:t> </a:t>
            </a:r>
            <a:r>
              <a:rPr sz="1200" spc="-5" dirty="0">
                <a:solidFill>
                  <a:srgbClr val="004A52"/>
                </a:solidFill>
                <a:latin typeface="Bahnschrift"/>
                <a:cs typeface="Bahnschrift"/>
              </a:rPr>
              <a:t>disease</a:t>
            </a:r>
            <a:r>
              <a:rPr sz="1200" spc="110" dirty="0">
                <a:solidFill>
                  <a:srgbClr val="004A52"/>
                </a:solidFill>
                <a:latin typeface="Bahnschrift"/>
                <a:cs typeface="Bahnschrift"/>
              </a:rPr>
              <a:t> </a:t>
            </a:r>
            <a:r>
              <a:rPr sz="1200" spc="-5" dirty="0">
                <a:solidFill>
                  <a:srgbClr val="004A52"/>
                </a:solidFill>
                <a:latin typeface="Bahnschrift"/>
                <a:cs typeface="Bahnschrift"/>
              </a:rPr>
              <a:t>as</a:t>
            </a:r>
            <a:r>
              <a:rPr sz="1200" spc="125" dirty="0">
                <a:solidFill>
                  <a:srgbClr val="004A52"/>
                </a:solidFill>
                <a:latin typeface="Bahnschrift"/>
                <a:cs typeface="Bahnschrift"/>
              </a:rPr>
              <a:t> </a:t>
            </a:r>
            <a:r>
              <a:rPr sz="1200" spc="-5" dirty="0">
                <a:solidFill>
                  <a:srgbClr val="004A52"/>
                </a:solidFill>
                <a:latin typeface="Bahnschrift"/>
                <a:cs typeface="Bahnschrift"/>
              </a:rPr>
              <a:t>well</a:t>
            </a:r>
            <a:r>
              <a:rPr sz="1200" spc="125" dirty="0">
                <a:solidFill>
                  <a:srgbClr val="004A52"/>
                </a:solidFill>
                <a:latin typeface="Bahnschrift"/>
                <a:cs typeface="Bahnschrift"/>
              </a:rPr>
              <a:t> </a:t>
            </a:r>
            <a:r>
              <a:rPr sz="1200" spc="-5" dirty="0">
                <a:solidFill>
                  <a:srgbClr val="004A52"/>
                </a:solidFill>
                <a:latin typeface="Bahnschrift"/>
                <a:cs typeface="Bahnschrift"/>
              </a:rPr>
              <a:t>as</a:t>
            </a:r>
            <a:r>
              <a:rPr sz="1200" spc="125" dirty="0">
                <a:solidFill>
                  <a:srgbClr val="004A52"/>
                </a:solidFill>
                <a:latin typeface="Bahnschrift"/>
                <a:cs typeface="Bahnschrift"/>
              </a:rPr>
              <a:t> </a:t>
            </a:r>
            <a:r>
              <a:rPr sz="1200" spc="-5" dirty="0">
                <a:solidFill>
                  <a:srgbClr val="004A52"/>
                </a:solidFill>
                <a:latin typeface="Bahnschrift"/>
                <a:cs typeface="Bahnschrift"/>
              </a:rPr>
              <a:t>are</a:t>
            </a:r>
            <a:r>
              <a:rPr sz="1200" spc="114" dirty="0">
                <a:solidFill>
                  <a:srgbClr val="004A52"/>
                </a:solidFill>
                <a:latin typeface="Bahnschrift"/>
                <a:cs typeface="Bahnschrift"/>
              </a:rPr>
              <a:t> </a:t>
            </a:r>
            <a:r>
              <a:rPr sz="1200" dirty="0">
                <a:solidFill>
                  <a:srgbClr val="004A52"/>
                </a:solidFill>
                <a:latin typeface="Bahnschrift"/>
                <a:cs typeface="Bahnschrift"/>
              </a:rPr>
              <a:t>free</a:t>
            </a:r>
            <a:r>
              <a:rPr sz="1200" spc="90" dirty="0">
                <a:solidFill>
                  <a:srgbClr val="004A52"/>
                </a:solidFill>
                <a:latin typeface="Bahnschrift"/>
                <a:cs typeface="Bahnschrift"/>
              </a:rPr>
              <a:t> </a:t>
            </a:r>
            <a:r>
              <a:rPr sz="1200" dirty="0">
                <a:solidFill>
                  <a:srgbClr val="004A52"/>
                </a:solidFill>
                <a:latin typeface="Bahnschrift"/>
                <a:cs typeface="Bahnschrift"/>
              </a:rPr>
              <a:t>from</a:t>
            </a:r>
            <a:r>
              <a:rPr sz="1200" spc="105" dirty="0">
                <a:solidFill>
                  <a:srgbClr val="004A52"/>
                </a:solidFill>
                <a:latin typeface="Bahnschrift"/>
                <a:cs typeface="Bahnschrift"/>
              </a:rPr>
              <a:t> </a:t>
            </a:r>
            <a:r>
              <a:rPr sz="1200" spc="-5" dirty="0">
                <a:solidFill>
                  <a:srgbClr val="004A52"/>
                </a:solidFill>
                <a:latin typeface="Bahnschrift"/>
                <a:cs typeface="Bahnschrift"/>
              </a:rPr>
              <a:t>coronary</a:t>
            </a:r>
            <a:r>
              <a:rPr sz="1200" spc="125" dirty="0">
                <a:solidFill>
                  <a:srgbClr val="004A52"/>
                </a:solidFill>
                <a:latin typeface="Bahnschrift"/>
                <a:cs typeface="Bahnschrift"/>
              </a:rPr>
              <a:t> </a:t>
            </a:r>
            <a:r>
              <a:rPr sz="1200" dirty="0">
                <a:solidFill>
                  <a:srgbClr val="004A52"/>
                </a:solidFill>
                <a:latin typeface="Bahnschrift"/>
                <a:cs typeface="Bahnschrift"/>
              </a:rPr>
              <a:t>hea </a:t>
            </a:r>
            <a:r>
              <a:rPr sz="1200" spc="5" dirty="0">
                <a:solidFill>
                  <a:srgbClr val="004A52"/>
                </a:solidFill>
                <a:latin typeface="Bahnschrift"/>
                <a:cs typeface="Bahnschrift"/>
              </a:rPr>
              <a:t> </a:t>
            </a:r>
            <a:r>
              <a:rPr sz="1200" dirty="0">
                <a:solidFill>
                  <a:srgbClr val="004A52"/>
                </a:solidFill>
                <a:latin typeface="Bahnschrift"/>
                <a:cs typeface="Bahnschrift"/>
              </a:rPr>
              <a:t>rt</a:t>
            </a:r>
            <a:r>
              <a:rPr sz="1200" spc="105" dirty="0">
                <a:solidFill>
                  <a:srgbClr val="004A52"/>
                </a:solidFill>
                <a:latin typeface="Bahnschrift"/>
                <a:cs typeface="Bahnschrift"/>
              </a:rPr>
              <a:t> </a:t>
            </a:r>
            <a:r>
              <a:rPr sz="1200" spc="-5" dirty="0">
                <a:solidFill>
                  <a:srgbClr val="004A52"/>
                </a:solidFill>
                <a:latin typeface="Bahnschrift"/>
                <a:cs typeface="Bahnschrift"/>
              </a:rPr>
              <a:t>disease.</a:t>
            </a:r>
            <a:endParaRPr sz="1200" dirty="0">
              <a:latin typeface="Bahnschrift"/>
              <a:cs typeface="Bahnschrift"/>
            </a:endParaRPr>
          </a:p>
          <a:p>
            <a:pPr marL="12700"/>
            <a:r>
              <a:rPr sz="1200" dirty="0">
                <a:solidFill>
                  <a:srgbClr val="004A52"/>
                </a:solidFill>
                <a:latin typeface="Bahnschrift"/>
                <a:cs typeface="Bahnschrift"/>
              </a:rPr>
              <a:t>Clearly,</a:t>
            </a:r>
            <a:r>
              <a:rPr sz="1200" spc="105" dirty="0">
                <a:solidFill>
                  <a:srgbClr val="004A52"/>
                </a:solidFill>
                <a:latin typeface="Bahnschrift"/>
                <a:cs typeface="Bahnschrift"/>
              </a:rPr>
              <a:t> </a:t>
            </a:r>
            <a:r>
              <a:rPr sz="1200" dirty="0">
                <a:solidFill>
                  <a:srgbClr val="004A52"/>
                </a:solidFill>
                <a:latin typeface="Bahnschrift"/>
                <a:cs typeface="Bahnschrift"/>
              </a:rPr>
              <a:t>there</a:t>
            </a:r>
            <a:r>
              <a:rPr sz="1200" spc="90" dirty="0">
                <a:solidFill>
                  <a:srgbClr val="004A52"/>
                </a:solidFill>
                <a:latin typeface="Bahnschrift"/>
                <a:cs typeface="Bahnschrift"/>
              </a:rPr>
              <a:t> </a:t>
            </a:r>
            <a:r>
              <a:rPr sz="1200" spc="-5" dirty="0">
                <a:solidFill>
                  <a:srgbClr val="004A52"/>
                </a:solidFill>
                <a:latin typeface="Bahnschrift"/>
                <a:cs typeface="Bahnschrift"/>
              </a:rPr>
              <a:t>is</a:t>
            </a:r>
            <a:r>
              <a:rPr sz="1200" spc="120" dirty="0">
                <a:solidFill>
                  <a:srgbClr val="004A52"/>
                </a:solidFill>
                <a:latin typeface="Bahnschrift"/>
                <a:cs typeface="Bahnschrift"/>
              </a:rPr>
              <a:t> </a:t>
            </a:r>
            <a:r>
              <a:rPr sz="1200" dirty="0">
                <a:solidFill>
                  <a:srgbClr val="004A52"/>
                </a:solidFill>
                <a:latin typeface="Bahnschrift"/>
                <a:cs typeface="Bahnschrift"/>
              </a:rPr>
              <a:t>no</a:t>
            </a:r>
            <a:r>
              <a:rPr sz="1200" spc="120" dirty="0">
                <a:solidFill>
                  <a:srgbClr val="004A52"/>
                </a:solidFill>
                <a:latin typeface="Bahnschrift"/>
                <a:cs typeface="Bahnschrift"/>
              </a:rPr>
              <a:t> </a:t>
            </a:r>
            <a:r>
              <a:rPr sz="1200" spc="-5" dirty="0">
                <a:solidFill>
                  <a:srgbClr val="004A52"/>
                </a:solidFill>
                <a:latin typeface="Bahnschrift"/>
                <a:cs typeface="Bahnschrift"/>
              </a:rPr>
              <a:t>direct</a:t>
            </a:r>
            <a:r>
              <a:rPr sz="1200" spc="100" dirty="0">
                <a:solidFill>
                  <a:srgbClr val="004A52"/>
                </a:solidFill>
                <a:latin typeface="Bahnschrift"/>
                <a:cs typeface="Bahnschrift"/>
              </a:rPr>
              <a:t> </a:t>
            </a:r>
            <a:r>
              <a:rPr sz="1200" spc="-5" dirty="0">
                <a:solidFill>
                  <a:srgbClr val="004A52"/>
                </a:solidFill>
                <a:latin typeface="Bahnschrift"/>
                <a:cs typeface="Bahnschrift"/>
              </a:rPr>
              <a:t>correlation</a:t>
            </a:r>
            <a:r>
              <a:rPr sz="1200" spc="110" dirty="0">
                <a:solidFill>
                  <a:srgbClr val="004A52"/>
                </a:solidFill>
                <a:latin typeface="Bahnschrift"/>
                <a:cs typeface="Bahnschrift"/>
              </a:rPr>
              <a:t> </a:t>
            </a:r>
            <a:r>
              <a:rPr sz="1200" spc="-5" dirty="0">
                <a:solidFill>
                  <a:srgbClr val="004A52"/>
                </a:solidFill>
                <a:latin typeface="Bahnschrift"/>
                <a:cs typeface="Bahnschrift"/>
              </a:rPr>
              <a:t>of</a:t>
            </a:r>
            <a:r>
              <a:rPr sz="1200" spc="120" dirty="0">
                <a:solidFill>
                  <a:srgbClr val="004A52"/>
                </a:solidFill>
                <a:latin typeface="Bahnschrift"/>
                <a:cs typeface="Bahnschrift"/>
              </a:rPr>
              <a:t> </a:t>
            </a:r>
            <a:r>
              <a:rPr sz="1200" spc="-5" dirty="0">
                <a:solidFill>
                  <a:srgbClr val="004A52"/>
                </a:solidFill>
                <a:latin typeface="Bahnschrift"/>
                <a:cs typeface="Bahnschrift"/>
              </a:rPr>
              <a:t>coronary</a:t>
            </a:r>
            <a:r>
              <a:rPr sz="1200" spc="120" dirty="0">
                <a:solidFill>
                  <a:srgbClr val="004A52"/>
                </a:solidFill>
                <a:latin typeface="Bahnschrift"/>
                <a:cs typeface="Bahnschrift"/>
              </a:rPr>
              <a:t> </a:t>
            </a:r>
            <a:r>
              <a:rPr sz="1200" dirty="0">
                <a:solidFill>
                  <a:srgbClr val="004A52"/>
                </a:solidFill>
                <a:latin typeface="Bahnschrift"/>
                <a:cs typeface="Bahnschrift"/>
              </a:rPr>
              <a:t>heart</a:t>
            </a:r>
            <a:r>
              <a:rPr sz="1200" spc="95" dirty="0">
                <a:solidFill>
                  <a:srgbClr val="004A52"/>
                </a:solidFill>
                <a:latin typeface="Bahnschrift"/>
                <a:cs typeface="Bahnschrift"/>
              </a:rPr>
              <a:t> </a:t>
            </a:r>
            <a:r>
              <a:rPr sz="1200" spc="-5" dirty="0">
                <a:solidFill>
                  <a:srgbClr val="004A52"/>
                </a:solidFill>
                <a:latin typeface="Bahnschrift"/>
                <a:cs typeface="Bahnschrift"/>
              </a:rPr>
              <a:t>disease</a:t>
            </a:r>
            <a:r>
              <a:rPr sz="1200" spc="105" dirty="0">
                <a:solidFill>
                  <a:srgbClr val="004A52"/>
                </a:solidFill>
                <a:latin typeface="Bahnschrift"/>
                <a:cs typeface="Bahnschrift"/>
              </a:rPr>
              <a:t> </a:t>
            </a:r>
            <a:r>
              <a:rPr sz="1200" spc="-5" dirty="0">
                <a:solidFill>
                  <a:srgbClr val="004A52"/>
                </a:solidFill>
                <a:latin typeface="Bahnschrift"/>
                <a:cs typeface="Bahnschrift"/>
              </a:rPr>
              <a:t>with</a:t>
            </a:r>
            <a:r>
              <a:rPr sz="1200" spc="125" dirty="0">
                <a:solidFill>
                  <a:srgbClr val="004A52"/>
                </a:solidFill>
                <a:latin typeface="Bahnschrift"/>
                <a:cs typeface="Bahnschrift"/>
              </a:rPr>
              <a:t> </a:t>
            </a:r>
            <a:r>
              <a:rPr sz="1200" dirty="0">
                <a:solidFill>
                  <a:srgbClr val="004A52"/>
                </a:solidFill>
                <a:latin typeface="Bahnschrift"/>
                <a:cs typeface="Bahnschrift"/>
              </a:rPr>
              <a:t>the</a:t>
            </a:r>
            <a:r>
              <a:rPr sz="1200" spc="110" dirty="0">
                <a:solidFill>
                  <a:srgbClr val="004A52"/>
                </a:solidFill>
                <a:latin typeface="Bahnschrift"/>
                <a:cs typeface="Bahnschrift"/>
              </a:rPr>
              <a:t> </a:t>
            </a:r>
            <a:r>
              <a:rPr sz="1200" dirty="0">
                <a:solidFill>
                  <a:srgbClr val="004A52"/>
                </a:solidFill>
                <a:latin typeface="Bahnschrift"/>
                <a:cs typeface="Bahnschrift"/>
              </a:rPr>
              <a:t>cholestrol</a:t>
            </a:r>
            <a:r>
              <a:rPr sz="1200" spc="100" dirty="0">
                <a:solidFill>
                  <a:srgbClr val="004A52"/>
                </a:solidFill>
                <a:latin typeface="Bahnschrift"/>
                <a:cs typeface="Bahnschrift"/>
              </a:rPr>
              <a:t> </a:t>
            </a:r>
            <a:r>
              <a:rPr sz="1200" dirty="0">
                <a:solidFill>
                  <a:srgbClr val="004A52"/>
                </a:solidFill>
                <a:latin typeface="Bahnschrift"/>
                <a:cs typeface="Bahnschrift"/>
              </a:rPr>
              <a:t>level.</a:t>
            </a:r>
            <a:endParaRPr sz="1200" dirty="0">
              <a:latin typeface="Bahnschrift"/>
              <a:cs typeface="Bahnschrif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670" y="0"/>
            <a:ext cx="8381999" cy="1243289"/>
          </a:xfrm>
          <a:prstGeom prst="rect">
            <a:avLst/>
          </a:prstGeom>
        </p:spPr>
        <p:txBody>
          <a:bodyPr vert="horz" wrap="square" lIns="0" tIns="12065" rIns="0" bIns="0" numCol="1" rtlCol="0" anchor="b" anchorCtr="0" compatLnSpc="1">
            <a:prstTxWarp prst="textNoShape">
              <a:avLst/>
            </a:prstTxWarp>
            <a:spAutoFit/>
          </a:bodyPr>
          <a:lstStyle/>
          <a:p>
            <a:pPr marL="858519" marR="5080" indent="-845819" algn="ctr">
              <a:spcBef>
                <a:spcPts val="95"/>
              </a:spcBef>
            </a:pPr>
            <a:r>
              <a:rPr b="1" spc="340" dirty="0">
                <a:solidFill>
                  <a:schemeClr val="tx1"/>
                </a:solidFill>
              </a:rPr>
              <a:t>C</a:t>
            </a:r>
            <a:r>
              <a:rPr b="1" cap="small" spc="60" dirty="0">
                <a:solidFill>
                  <a:schemeClr val="tx1"/>
                </a:solidFill>
              </a:rPr>
              <a:t>h</a:t>
            </a:r>
            <a:r>
              <a:rPr b="1" cap="small" spc="45" dirty="0">
                <a:solidFill>
                  <a:schemeClr val="tx1"/>
                </a:solidFill>
              </a:rPr>
              <a:t>o</a:t>
            </a:r>
            <a:r>
              <a:rPr b="1" cap="small" spc="160" dirty="0">
                <a:solidFill>
                  <a:schemeClr val="tx1"/>
                </a:solidFill>
              </a:rPr>
              <a:t>le</a:t>
            </a:r>
            <a:r>
              <a:rPr b="1" cap="small" spc="140" dirty="0">
                <a:solidFill>
                  <a:schemeClr val="tx1"/>
                </a:solidFill>
              </a:rPr>
              <a:t>s</a:t>
            </a:r>
            <a:r>
              <a:rPr b="1" cap="small" spc="95" dirty="0">
                <a:solidFill>
                  <a:schemeClr val="tx1"/>
                </a:solidFill>
              </a:rPr>
              <a:t>trol</a:t>
            </a:r>
            <a:r>
              <a:rPr b="1" spc="60" dirty="0">
                <a:solidFill>
                  <a:schemeClr val="tx1"/>
                </a:solidFill>
              </a:rPr>
              <a:t> </a:t>
            </a:r>
            <a:r>
              <a:rPr b="1" cap="small" spc="100" dirty="0">
                <a:solidFill>
                  <a:schemeClr val="tx1"/>
                </a:solidFill>
              </a:rPr>
              <a:t>le</a:t>
            </a:r>
            <a:r>
              <a:rPr b="1" cap="small" spc="105" dirty="0">
                <a:solidFill>
                  <a:schemeClr val="tx1"/>
                </a:solidFill>
              </a:rPr>
              <a:t>v</a:t>
            </a:r>
            <a:r>
              <a:rPr b="1" cap="small" spc="114" dirty="0">
                <a:solidFill>
                  <a:schemeClr val="tx1"/>
                </a:solidFill>
              </a:rPr>
              <a:t>el</a:t>
            </a:r>
            <a:r>
              <a:rPr b="1" spc="25" dirty="0">
                <a:solidFill>
                  <a:schemeClr val="tx1"/>
                </a:solidFill>
              </a:rPr>
              <a:t> </a:t>
            </a:r>
            <a:r>
              <a:rPr b="1" cap="small" spc="30" dirty="0">
                <a:solidFill>
                  <a:schemeClr val="tx1"/>
                </a:solidFill>
              </a:rPr>
              <a:t>is</a:t>
            </a:r>
            <a:r>
              <a:rPr b="1" spc="-25" dirty="0">
                <a:solidFill>
                  <a:schemeClr val="tx1"/>
                </a:solidFill>
              </a:rPr>
              <a:t> </a:t>
            </a:r>
            <a:r>
              <a:rPr b="1" cap="small" spc="130" dirty="0">
                <a:solidFill>
                  <a:schemeClr val="tx1"/>
                </a:solidFill>
              </a:rPr>
              <a:t>not</a:t>
            </a:r>
            <a:r>
              <a:rPr b="1" dirty="0">
                <a:solidFill>
                  <a:schemeClr val="tx1"/>
                </a:solidFill>
              </a:rPr>
              <a:t> </a:t>
            </a:r>
            <a:r>
              <a:rPr b="1" cap="small" spc="65" dirty="0">
                <a:solidFill>
                  <a:schemeClr val="tx1"/>
                </a:solidFill>
              </a:rPr>
              <a:t>the</a:t>
            </a:r>
            <a:r>
              <a:rPr b="1" spc="-15" dirty="0">
                <a:solidFill>
                  <a:schemeClr val="tx1"/>
                </a:solidFill>
              </a:rPr>
              <a:t> </a:t>
            </a:r>
            <a:r>
              <a:rPr b="1" cap="small" spc="160" dirty="0">
                <a:solidFill>
                  <a:schemeClr val="tx1"/>
                </a:solidFill>
              </a:rPr>
              <a:t>sole</a:t>
            </a:r>
            <a:r>
              <a:rPr b="1" spc="70" dirty="0">
                <a:solidFill>
                  <a:schemeClr val="tx1"/>
                </a:solidFill>
              </a:rPr>
              <a:t> </a:t>
            </a:r>
            <a:r>
              <a:rPr b="1" spc="110" dirty="0">
                <a:solidFill>
                  <a:schemeClr val="tx1"/>
                </a:solidFill>
              </a:rPr>
              <a:t>d</a:t>
            </a:r>
            <a:r>
              <a:rPr b="1" cap="small" spc="155" dirty="0">
                <a:solidFill>
                  <a:schemeClr val="tx1"/>
                </a:solidFill>
              </a:rPr>
              <a:t>e</a:t>
            </a:r>
            <a:r>
              <a:rPr b="1" cap="small" spc="90" dirty="0">
                <a:solidFill>
                  <a:schemeClr val="tx1"/>
                </a:solidFill>
              </a:rPr>
              <a:t>c</a:t>
            </a:r>
            <a:r>
              <a:rPr b="1" cap="small" spc="40" dirty="0">
                <a:solidFill>
                  <a:schemeClr val="tx1"/>
                </a:solidFill>
              </a:rPr>
              <a:t>i</a:t>
            </a:r>
            <a:r>
              <a:rPr b="1" cap="small" spc="-70" dirty="0">
                <a:solidFill>
                  <a:schemeClr val="tx1"/>
                </a:solidFill>
              </a:rPr>
              <a:t>d</a:t>
            </a:r>
            <a:r>
              <a:rPr b="1" cap="small" spc="-45" dirty="0">
                <a:solidFill>
                  <a:schemeClr val="tx1"/>
                </a:solidFill>
              </a:rPr>
              <a:t>i</a:t>
            </a:r>
            <a:r>
              <a:rPr b="1" cap="small" spc="195" dirty="0">
                <a:solidFill>
                  <a:schemeClr val="tx1"/>
                </a:solidFill>
              </a:rPr>
              <a:t>ng</a:t>
            </a:r>
            <a:r>
              <a:rPr b="1" spc="35" dirty="0">
                <a:solidFill>
                  <a:schemeClr val="tx1"/>
                </a:solidFill>
              </a:rPr>
              <a:t> </a:t>
            </a:r>
            <a:r>
              <a:rPr b="1" cap="small" spc="175" dirty="0">
                <a:solidFill>
                  <a:schemeClr val="tx1"/>
                </a:solidFill>
              </a:rPr>
              <a:t>facto</a:t>
            </a:r>
            <a:r>
              <a:rPr b="1" cap="small" spc="195" dirty="0">
                <a:solidFill>
                  <a:schemeClr val="tx1"/>
                </a:solidFill>
              </a:rPr>
              <a:t>r</a:t>
            </a:r>
            <a:r>
              <a:rPr b="1" spc="-15" dirty="0">
                <a:solidFill>
                  <a:schemeClr val="tx1"/>
                </a:solidFill>
              </a:rPr>
              <a:t> </a:t>
            </a:r>
            <a:r>
              <a:rPr b="1" cap="small" spc="145" dirty="0">
                <a:solidFill>
                  <a:schemeClr val="tx1"/>
                </a:solidFill>
              </a:rPr>
              <a:t>fo</a:t>
            </a:r>
            <a:r>
              <a:rPr b="1" cap="small" spc="160" dirty="0">
                <a:solidFill>
                  <a:schemeClr val="tx1"/>
                </a:solidFill>
              </a:rPr>
              <a:t>r</a:t>
            </a:r>
            <a:r>
              <a:rPr b="1" spc="10" dirty="0">
                <a:solidFill>
                  <a:schemeClr val="tx1"/>
                </a:solidFill>
              </a:rPr>
              <a:t> </a:t>
            </a:r>
            <a:r>
              <a:rPr b="1" cap="small" spc="135" dirty="0">
                <a:solidFill>
                  <a:schemeClr val="tx1"/>
                </a:solidFill>
              </a:rPr>
              <a:t>c</a:t>
            </a:r>
            <a:r>
              <a:rPr b="1" cap="small" spc="160" dirty="0">
                <a:solidFill>
                  <a:schemeClr val="tx1"/>
                </a:solidFill>
              </a:rPr>
              <a:t>h</a:t>
            </a:r>
            <a:r>
              <a:rPr b="1" cap="small" spc="90" dirty="0">
                <a:solidFill>
                  <a:schemeClr val="tx1"/>
                </a:solidFill>
              </a:rPr>
              <a:t>d</a:t>
            </a:r>
          </a:p>
        </p:txBody>
      </p:sp>
      <p:pic>
        <p:nvPicPr>
          <p:cNvPr id="3" name="object 3"/>
          <p:cNvPicPr/>
          <p:nvPr/>
        </p:nvPicPr>
        <p:blipFill>
          <a:blip r:embed="rId2" cstate="print"/>
          <a:stretch>
            <a:fillRect/>
          </a:stretch>
        </p:blipFill>
        <p:spPr>
          <a:xfrm>
            <a:off x="685800" y="1447800"/>
            <a:ext cx="8077200" cy="4648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434" y="-100289"/>
            <a:ext cx="7990840" cy="1243289"/>
          </a:xfrm>
          <a:prstGeom prst="rect">
            <a:avLst/>
          </a:prstGeom>
        </p:spPr>
        <p:txBody>
          <a:bodyPr vert="horz" wrap="square" lIns="0" tIns="12065" rIns="0" bIns="0" numCol="1" rtlCol="0" anchor="b" anchorCtr="0" compatLnSpc="1">
            <a:prstTxWarp prst="textNoShape">
              <a:avLst/>
            </a:prstTxWarp>
            <a:spAutoFit/>
          </a:bodyPr>
          <a:lstStyle/>
          <a:p>
            <a:pPr marL="3205480" marR="5080" indent="-3193415">
              <a:spcBef>
                <a:spcPts val="95"/>
              </a:spcBef>
            </a:pPr>
            <a:r>
              <a:rPr b="1" spc="340" dirty="0">
                <a:solidFill>
                  <a:schemeClr val="tx1"/>
                </a:solidFill>
              </a:rPr>
              <a:t>C</a:t>
            </a:r>
            <a:r>
              <a:rPr b="1" cap="small" spc="210" dirty="0">
                <a:solidFill>
                  <a:schemeClr val="tx1"/>
                </a:solidFill>
              </a:rPr>
              <a:t>an</a:t>
            </a:r>
            <a:r>
              <a:rPr b="1" spc="-5" dirty="0">
                <a:solidFill>
                  <a:schemeClr val="tx1"/>
                </a:solidFill>
              </a:rPr>
              <a:t> </a:t>
            </a:r>
            <a:r>
              <a:rPr b="1" spc="-160" dirty="0">
                <a:solidFill>
                  <a:schemeClr val="tx1"/>
                </a:solidFill>
              </a:rPr>
              <a:t>H</a:t>
            </a:r>
            <a:r>
              <a:rPr b="1" cap="small" spc="145" dirty="0">
                <a:solidFill>
                  <a:schemeClr val="tx1"/>
                </a:solidFill>
              </a:rPr>
              <a:t>eart</a:t>
            </a:r>
            <a:r>
              <a:rPr b="1" spc="-15" dirty="0">
                <a:solidFill>
                  <a:schemeClr val="tx1"/>
                </a:solidFill>
              </a:rPr>
              <a:t> </a:t>
            </a:r>
            <a:r>
              <a:rPr b="1" cap="small" spc="145" dirty="0">
                <a:solidFill>
                  <a:schemeClr val="tx1"/>
                </a:solidFill>
              </a:rPr>
              <a:t>rate</a:t>
            </a:r>
            <a:r>
              <a:rPr b="1" spc="-10" dirty="0">
                <a:solidFill>
                  <a:schemeClr val="tx1"/>
                </a:solidFill>
              </a:rPr>
              <a:t> </a:t>
            </a:r>
            <a:r>
              <a:rPr b="1" cap="small" spc="235" dirty="0">
                <a:solidFill>
                  <a:schemeClr val="tx1"/>
                </a:solidFill>
              </a:rPr>
              <a:t>pos</a:t>
            </a:r>
            <a:r>
              <a:rPr b="1" cap="small" spc="195" dirty="0">
                <a:solidFill>
                  <a:schemeClr val="tx1"/>
                </a:solidFill>
              </a:rPr>
              <a:t>s</a:t>
            </a:r>
            <a:r>
              <a:rPr b="1" cap="small" spc="20" dirty="0">
                <a:solidFill>
                  <a:schemeClr val="tx1"/>
                </a:solidFill>
              </a:rPr>
              <a:t>ibly</a:t>
            </a:r>
            <a:r>
              <a:rPr b="1" spc="20" dirty="0">
                <a:solidFill>
                  <a:schemeClr val="tx1"/>
                </a:solidFill>
              </a:rPr>
              <a:t> </a:t>
            </a:r>
            <a:r>
              <a:rPr b="1" cap="small" spc="70" dirty="0">
                <a:solidFill>
                  <a:schemeClr val="tx1"/>
                </a:solidFill>
              </a:rPr>
              <a:t>def</a:t>
            </a:r>
            <a:r>
              <a:rPr b="1" cap="small" spc="25" dirty="0">
                <a:solidFill>
                  <a:schemeClr val="tx1"/>
                </a:solidFill>
              </a:rPr>
              <a:t>i</a:t>
            </a:r>
            <a:r>
              <a:rPr b="1" cap="small" spc="180" dirty="0">
                <a:solidFill>
                  <a:schemeClr val="tx1"/>
                </a:solidFill>
              </a:rPr>
              <a:t>ne</a:t>
            </a:r>
            <a:r>
              <a:rPr b="1" spc="30" dirty="0">
                <a:solidFill>
                  <a:schemeClr val="tx1"/>
                </a:solidFill>
              </a:rPr>
              <a:t> </a:t>
            </a:r>
            <a:r>
              <a:rPr b="1" cap="small" spc="65" dirty="0">
                <a:solidFill>
                  <a:schemeClr val="tx1"/>
                </a:solidFill>
              </a:rPr>
              <a:t>the</a:t>
            </a:r>
            <a:r>
              <a:rPr b="1" dirty="0">
                <a:solidFill>
                  <a:schemeClr val="tx1"/>
                </a:solidFill>
              </a:rPr>
              <a:t> </a:t>
            </a:r>
            <a:r>
              <a:rPr b="1" cap="small" spc="60" dirty="0">
                <a:solidFill>
                  <a:schemeClr val="tx1"/>
                </a:solidFill>
              </a:rPr>
              <a:t>ri</a:t>
            </a:r>
            <a:r>
              <a:rPr b="1" cap="small" spc="50" dirty="0">
                <a:solidFill>
                  <a:schemeClr val="tx1"/>
                </a:solidFill>
              </a:rPr>
              <a:t>s</a:t>
            </a:r>
            <a:r>
              <a:rPr b="1" cap="small" spc="75" dirty="0">
                <a:solidFill>
                  <a:schemeClr val="tx1"/>
                </a:solidFill>
              </a:rPr>
              <a:t>k</a:t>
            </a:r>
            <a:r>
              <a:rPr b="1" spc="25" dirty="0">
                <a:solidFill>
                  <a:schemeClr val="tx1"/>
                </a:solidFill>
              </a:rPr>
              <a:t> </a:t>
            </a:r>
            <a:r>
              <a:rPr b="1" cap="small" spc="170" dirty="0">
                <a:solidFill>
                  <a:schemeClr val="tx1"/>
                </a:solidFill>
              </a:rPr>
              <a:t>of</a:t>
            </a:r>
            <a:r>
              <a:rPr b="1" dirty="0">
                <a:solidFill>
                  <a:schemeClr val="tx1"/>
                </a:solidFill>
              </a:rPr>
              <a:t> </a:t>
            </a:r>
            <a:r>
              <a:rPr b="1" cap="small" spc="130" dirty="0">
                <a:solidFill>
                  <a:schemeClr val="tx1"/>
                </a:solidFill>
              </a:rPr>
              <a:t>chd</a:t>
            </a:r>
            <a:r>
              <a:rPr b="1" spc="-5"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381000" y="1371600"/>
            <a:ext cx="8305800" cy="4724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 y="0"/>
            <a:ext cx="9057640" cy="1243289"/>
          </a:xfrm>
          <a:prstGeom prst="rect">
            <a:avLst/>
          </a:prstGeom>
        </p:spPr>
        <p:txBody>
          <a:bodyPr vert="horz" wrap="square" lIns="0" tIns="12065" rIns="0" bIns="0" numCol="1" rtlCol="0" anchor="b" anchorCtr="0" compatLnSpc="1">
            <a:prstTxWarp prst="textNoShape">
              <a:avLst/>
            </a:prstTxWarp>
            <a:spAutoFit/>
          </a:bodyPr>
          <a:lstStyle/>
          <a:p>
            <a:pPr marL="2244090" marR="5080" indent="-2232025">
              <a:spcBef>
                <a:spcPts val="95"/>
              </a:spcBef>
            </a:pPr>
            <a:r>
              <a:rPr b="1" spc="340" dirty="0">
                <a:solidFill>
                  <a:schemeClr val="tx1"/>
                </a:solidFill>
              </a:rPr>
              <a:t>C</a:t>
            </a:r>
            <a:r>
              <a:rPr b="1" cap="small" spc="210" dirty="0">
                <a:solidFill>
                  <a:schemeClr val="tx1"/>
                </a:solidFill>
              </a:rPr>
              <a:t>an</a:t>
            </a:r>
            <a:r>
              <a:rPr b="1" spc="-5" dirty="0">
                <a:solidFill>
                  <a:schemeClr val="tx1"/>
                </a:solidFill>
              </a:rPr>
              <a:t> </a:t>
            </a:r>
            <a:r>
              <a:rPr b="1" cap="small" spc="75" dirty="0">
                <a:solidFill>
                  <a:schemeClr val="tx1"/>
                </a:solidFill>
              </a:rPr>
              <a:t>smoki</a:t>
            </a:r>
            <a:r>
              <a:rPr b="1" cap="small" spc="70" dirty="0">
                <a:solidFill>
                  <a:schemeClr val="tx1"/>
                </a:solidFill>
              </a:rPr>
              <a:t>n</a:t>
            </a:r>
            <a:r>
              <a:rPr b="1" cap="small" spc="195" dirty="0">
                <a:solidFill>
                  <a:schemeClr val="tx1"/>
                </a:solidFill>
              </a:rPr>
              <a:t>g</a:t>
            </a:r>
            <a:r>
              <a:rPr b="1" spc="10" dirty="0">
                <a:solidFill>
                  <a:schemeClr val="tx1"/>
                </a:solidFill>
              </a:rPr>
              <a:t> </a:t>
            </a:r>
            <a:r>
              <a:rPr b="1" cap="small" spc="114" dirty="0">
                <a:solidFill>
                  <a:schemeClr val="tx1"/>
                </a:solidFill>
              </a:rPr>
              <a:t>number</a:t>
            </a:r>
            <a:r>
              <a:rPr b="1" spc="10" dirty="0">
                <a:solidFill>
                  <a:schemeClr val="tx1"/>
                </a:solidFill>
              </a:rPr>
              <a:t> </a:t>
            </a:r>
            <a:r>
              <a:rPr b="1" cap="small" spc="170" dirty="0">
                <a:solidFill>
                  <a:schemeClr val="tx1"/>
                </a:solidFill>
              </a:rPr>
              <a:t>of</a:t>
            </a:r>
            <a:r>
              <a:rPr b="1" dirty="0">
                <a:solidFill>
                  <a:schemeClr val="tx1"/>
                </a:solidFill>
              </a:rPr>
              <a:t> </a:t>
            </a:r>
            <a:r>
              <a:rPr b="1" cap="small" spc="85" dirty="0">
                <a:solidFill>
                  <a:schemeClr val="tx1"/>
                </a:solidFill>
              </a:rPr>
              <a:t>c</a:t>
            </a:r>
            <a:r>
              <a:rPr b="1" cap="small" spc="40" dirty="0">
                <a:solidFill>
                  <a:schemeClr val="tx1"/>
                </a:solidFill>
              </a:rPr>
              <a:t>i</a:t>
            </a:r>
            <a:r>
              <a:rPr b="1" cap="small" spc="140" dirty="0">
                <a:solidFill>
                  <a:schemeClr val="tx1"/>
                </a:solidFill>
              </a:rPr>
              <a:t>garet</a:t>
            </a:r>
            <a:r>
              <a:rPr b="1" cap="small" spc="130" dirty="0">
                <a:solidFill>
                  <a:schemeClr val="tx1"/>
                </a:solidFill>
              </a:rPr>
              <a:t>t</a:t>
            </a:r>
            <a:r>
              <a:rPr b="1" cap="small" spc="215" dirty="0">
                <a:solidFill>
                  <a:schemeClr val="tx1"/>
                </a:solidFill>
              </a:rPr>
              <a:t>es</a:t>
            </a:r>
            <a:r>
              <a:rPr b="1" spc="-10" dirty="0">
                <a:solidFill>
                  <a:schemeClr val="tx1"/>
                </a:solidFill>
              </a:rPr>
              <a:t> </a:t>
            </a:r>
            <a:r>
              <a:rPr b="1" cap="small" spc="180" dirty="0">
                <a:solidFill>
                  <a:schemeClr val="tx1"/>
                </a:solidFill>
              </a:rPr>
              <a:t>per</a:t>
            </a:r>
            <a:r>
              <a:rPr b="1" spc="75" dirty="0">
                <a:solidFill>
                  <a:schemeClr val="tx1"/>
                </a:solidFill>
              </a:rPr>
              <a:t> </a:t>
            </a:r>
            <a:r>
              <a:rPr b="1" spc="110" dirty="0">
                <a:solidFill>
                  <a:schemeClr val="tx1"/>
                </a:solidFill>
              </a:rPr>
              <a:t>d</a:t>
            </a:r>
            <a:r>
              <a:rPr b="1" cap="small" spc="130" dirty="0">
                <a:solidFill>
                  <a:schemeClr val="tx1"/>
                </a:solidFill>
              </a:rPr>
              <a:t>ay</a:t>
            </a:r>
            <a:r>
              <a:rPr b="1" spc="-15" dirty="0">
                <a:solidFill>
                  <a:schemeClr val="tx1"/>
                </a:solidFill>
              </a:rPr>
              <a:t> </a:t>
            </a:r>
            <a:r>
              <a:rPr b="1" cap="small" spc="65" dirty="0">
                <a:solidFill>
                  <a:schemeClr val="tx1"/>
                </a:solidFill>
              </a:rPr>
              <a:t>l</a:t>
            </a:r>
            <a:r>
              <a:rPr b="1" cap="small" spc="165" dirty="0">
                <a:solidFill>
                  <a:schemeClr val="tx1"/>
                </a:solidFill>
              </a:rPr>
              <a:t>ead</a:t>
            </a:r>
            <a:r>
              <a:rPr b="1" dirty="0">
                <a:solidFill>
                  <a:schemeClr val="tx1"/>
                </a:solidFill>
              </a:rPr>
              <a:t> </a:t>
            </a:r>
            <a:r>
              <a:rPr b="1" cap="small" spc="100" dirty="0">
                <a:solidFill>
                  <a:schemeClr val="tx1"/>
                </a:solidFill>
              </a:rPr>
              <a:t>to</a:t>
            </a:r>
            <a:r>
              <a:rPr b="1" spc="-15" dirty="0">
                <a:solidFill>
                  <a:schemeClr val="tx1"/>
                </a:solidFill>
              </a:rPr>
              <a:t> </a:t>
            </a:r>
            <a:r>
              <a:rPr b="1" cap="small" spc="130" dirty="0">
                <a:solidFill>
                  <a:schemeClr val="tx1"/>
                </a:solidFill>
              </a:rPr>
              <a:t>chd</a:t>
            </a:r>
            <a:r>
              <a:rPr b="1" spc="-175" dirty="0">
                <a:solidFill>
                  <a:schemeClr val="tx1"/>
                </a:solidFill>
              </a:rPr>
              <a:t>?</a:t>
            </a:r>
          </a:p>
        </p:txBody>
      </p:sp>
      <p:pic>
        <p:nvPicPr>
          <p:cNvPr id="3" name="object 3"/>
          <p:cNvPicPr/>
          <p:nvPr/>
        </p:nvPicPr>
        <p:blipFill>
          <a:blip r:embed="rId2" cstate="print"/>
          <a:stretch>
            <a:fillRect/>
          </a:stretch>
        </p:blipFill>
        <p:spPr>
          <a:xfrm>
            <a:off x="312420" y="1713736"/>
            <a:ext cx="8374380" cy="42870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0"/>
            <a:ext cx="8991599" cy="1243289"/>
          </a:xfrm>
          <a:prstGeom prst="rect">
            <a:avLst/>
          </a:prstGeom>
        </p:spPr>
        <p:txBody>
          <a:bodyPr vert="horz" wrap="square" lIns="0" tIns="12065" rIns="0" bIns="0" numCol="1" rtlCol="0" anchor="b" anchorCtr="0" compatLnSpc="1">
            <a:prstTxWarp prst="textNoShape">
              <a:avLst/>
            </a:prstTxWarp>
            <a:spAutoFit/>
          </a:bodyPr>
          <a:lstStyle/>
          <a:p>
            <a:pPr marL="2120265" marR="5080" indent="-2108200" algn="ctr">
              <a:spcBef>
                <a:spcPts val="95"/>
              </a:spcBef>
            </a:pPr>
            <a:r>
              <a:rPr b="1" spc="90" dirty="0">
                <a:solidFill>
                  <a:schemeClr val="tx1"/>
                </a:solidFill>
              </a:rPr>
              <a:t>O</a:t>
            </a:r>
            <a:r>
              <a:rPr b="1" cap="small" spc="185" dirty="0">
                <a:solidFill>
                  <a:schemeClr val="tx1"/>
                </a:solidFill>
              </a:rPr>
              <a:t>n</a:t>
            </a:r>
            <a:r>
              <a:rPr b="1" cap="small" spc="165" dirty="0">
                <a:solidFill>
                  <a:schemeClr val="tx1"/>
                </a:solidFill>
              </a:rPr>
              <a:t>e</a:t>
            </a:r>
            <a:r>
              <a:rPr b="1" spc="10" dirty="0">
                <a:solidFill>
                  <a:schemeClr val="tx1"/>
                </a:solidFill>
              </a:rPr>
              <a:t> </a:t>
            </a:r>
            <a:r>
              <a:rPr b="1" cap="small" spc="145" dirty="0">
                <a:solidFill>
                  <a:schemeClr val="tx1"/>
                </a:solidFill>
              </a:rPr>
              <a:t>w</a:t>
            </a:r>
            <a:r>
              <a:rPr b="1" cap="small" spc="60" dirty="0">
                <a:solidFill>
                  <a:schemeClr val="tx1"/>
                </a:solidFill>
              </a:rPr>
              <a:t>ho</a:t>
            </a:r>
            <a:r>
              <a:rPr b="1" spc="10" dirty="0">
                <a:solidFill>
                  <a:schemeClr val="tx1"/>
                </a:solidFill>
              </a:rPr>
              <a:t> </a:t>
            </a:r>
            <a:r>
              <a:rPr b="1" cap="small" spc="95" dirty="0">
                <a:solidFill>
                  <a:schemeClr val="tx1"/>
                </a:solidFill>
              </a:rPr>
              <a:t>had</a:t>
            </a:r>
            <a:r>
              <a:rPr b="1" dirty="0">
                <a:solidFill>
                  <a:schemeClr val="tx1"/>
                </a:solidFill>
              </a:rPr>
              <a:t> </a:t>
            </a:r>
            <a:r>
              <a:rPr b="1" cap="small" spc="229" dirty="0">
                <a:solidFill>
                  <a:schemeClr val="tx1"/>
                </a:solidFill>
              </a:rPr>
              <a:t>a</a:t>
            </a:r>
            <a:r>
              <a:rPr b="1" spc="-15" dirty="0">
                <a:solidFill>
                  <a:schemeClr val="tx1"/>
                </a:solidFill>
              </a:rPr>
              <a:t> </a:t>
            </a:r>
            <a:r>
              <a:rPr b="1" cap="small" spc="150" dirty="0">
                <a:solidFill>
                  <a:schemeClr val="tx1"/>
                </a:solidFill>
              </a:rPr>
              <a:t>s</a:t>
            </a:r>
            <a:r>
              <a:rPr b="1" cap="small" spc="165" dirty="0">
                <a:solidFill>
                  <a:schemeClr val="tx1"/>
                </a:solidFill>
              </a:rPr>
              <a:t>t</a:t>
            </a:r>
            <a:r>
              <a:rPr b="1" cap="small" spc="114" dirty="0">
                <a:solidFill>
                  <a:schemeClr val="tx1"/>
                </a:solidFill>
              </a:rPr>
              <a:t>ro</a:t>
            </a:r>
            <a:r>
              <a:rPr b="1" cap="small" spc="120" dirty="0">
                <a:solidFill>
                  <a:schemeClr val="tx1"/>
                </a:solidFill>
              </a:rPr>
              <a:t>k</a:t>
            </a:r>
            <a:r>
              <a:rPr b="1" cap="small" spc="170" dirty="0">
                <a:solidFill>
                  <a:schemeClr val="tx1"/>
                </a:solidFill>
              </a:rPr>
              <a:t>e</a:t>
            </a:r>
            <a:r>
              <a:rPr b="1" spc="5" dirty="0">
                <a:solidFill>
                  <a:schemeClr val="tx1"/>
                </a:solidFill>
              </a:rPr>
              <a:t> </a:t>
            </a:r>
            <a:r>
              <a:rPr b="1" cap="small" spc="150" dirty="0">
                <a:solidFill>
                  <a:schemeClr val="tx1"/>
                </a:solidFill>
              </a:rPr>
              <a:t>ear</a:t>
            </a:r>
            <a:r>
              <a:rPr b="1" cap="small" spc="140" dirty="0">
                <a:solidFill>
                  <a:schemeClr val="tx1"/>
                </a:solidFill>
              </a:rPr>
              <a:t>l</a:t>
            </a:r>
            <a:r>
              <a:rPr b="1" cap="small" spc="-10" dirty="0">
                <a:solidFill>
                  <a:schemeClr val="tx1"/>
                </a:solidFill>
              </a:rPr>
              <a:t>i</a:t>
            </a:r>
            <a:r>
              <a:rPr b="1" cap="small" spc="-25" dirty="0">
                <a:solidFill>
                  <a:schemeClr val="tx1"/>
                </a:solidFill>
              </a:rPr>
              <a:t>e</a:t>
            </a:r>
            <a:r>
              <a:rPr b="1" cap="small" spc="125" dirty="0">
                <a:solidFill>
                  <a:schemeClr val="tx1"/>
                </a:solidFill>
              </a:rPr>
              <a:t>r</a:t>
            </a:r>
            <a:r>
              <a:rPr b="1" spc="35" dirty="0">
                <a:solidFill>
                  <a:schemeClr val="tx1"/>
                </a:solidFill>
              </a:rPr>
              <a:t> </a:t>
            </a:r>
            <a:r>
              <a:rPr b="1" cap="small" spc="105" dirty="0">
                <a:solidFill>
                  <a:schemeClr val="tx1"/>
                </a:solidFill>
              </a:rPr>
              <a:t>more</a:t>
            </a:r>
            <a:r>
              <a:rPr b="1" spc="40" dirty="0">
                <a:solidFill>
                  <a:schemeClr val="tx1"/>
                </a:solidFill>
              </a:rPr>
              <a:t> </a:t>
            </a:r>
            <a:r>
              <a:rPr b="1" cap="small" spc="175" dirty="0">
                <a:solidFill>
                  <a:schemeClr val="tx1"/>
                </a:solidFill>
              </a:rPr>
              <a:t>prone</a:t>
            </a:r>
            <a:r>
              <a:rPr b="1" spc="15" dirty="0">
                <a:solidFill>
                  <a:schemeClr val="tx1"/>
                </a:solidFill>
              </a:rPr>
              <a:t> </a:t>
            </a:r>
            <a:r>
              <a:rPr b="1" cap="small" spc="100" dirty="0">
                <a:solidFill>
                  <a:schemeClr val="tx1"/>
                </a:solidFill>
              </a:rPr>
              <a:t>to</a:t>
            </a:r>
            <a:r>
              <a:rPr b="1" dirty="0">
                <a:solidFill>
                  <a:schemeClr val="tx1"/>
                </a:solidFill>
              </a:rPr>
              <a:t> </a:t>
            </a:r>
            <a:r>
              <a:rPr b="1" cap="small" spc="130" dirty="0">
                <a:solidFill>
                  <a:schemeClr val="tx1"/>
                </a:solidFill>
              </a:rPr>
              <a:t>chd</a:t>
            </a:r>
            <a:r>
              <a:rPr b="1" spc="5"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533400" y="1371600"/>
            <a:ext cx="8153400" cy="495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1349"/>
            <a:ext cx="9144000" cy="1243289"/>
          </a:xfrm>
          <a:prstGeom prst="rect">
            <a:avLst/>
          </a:prstGeom>
        </p:spPr>
        <p:txBody>
          <a:bodyPr vert="horz" wrap="square" lIns="0" tIns="12065" rIns="0" bIns="0" numCol="1" rtlCol="0" anchor="b" anchorCtr="0" compatLnSpc="1">
            <a:prstTxWarp prst="textNoShape">
              <a:avLst/>
            </a:prstTxWarp>
            <a:spAutoFit/>
          </a:bodyPr>
          <a:lstStyle/>
          <a:p>
            <a:pPr marL="1969770" marR="5080" indent="-1957705" algn="ctr">
              <a:spcBef>
                <a:spcPts val="95"/>
              </a:spcBef>
            </a:pPr>
            <a:r>
              <a:rPr b="1" spc="145" dirty="0">
                <a:solidFill>
                  <a:schemeClr val="tx1"/>
                </a:solidFill>
              </a:rPr>
              <a:t>A</a:t>
            </a:r>
            <a:r>
              <a:rPr b="1" cap="small" spc="150" dirty="0">
                <a:solidFill>
                  <a:schemeClr val="tx1"/>
                </a:solidFill>
              </a:rPr>
              <a:t>r</a:t>
            </a:r>
            <a:r>
              <a:rPr b="1" cap="small" spc="140" dirty="0">
                <a:solidFill>
                  <a:schemeClr val="tx1"/>
                </a:solidFill>
              </a:rPr>
              <a:t>e</a:t>
            </a:r>
            <a:r>
              <a:rPr b="1" spc="-15" dirty="0">
                <a:solidFill>
                  <a:schemeClr val="tx1"/>
                </a:solidFill>
              </a:rPr>
              <a:t> </a:t>
            </a:r>
            <a:r>
              <a:rPr b="1" cap="small" spc="245" dirty="0">
                <a:solidFill>
                  <a:schemeClr val="tx1"/>
                </a:solidFill>
              </a:rPr>
              <a:t>p</a:t>
            </a:r>
            <a:r>
              <a:rPr b="1" cap="small" spc="145" dirty="0">
                <a:solidFill>
                  <a:schemeClr val="tx1"/>
                </a:solidFill>
              </a:rPr>
              <a:t>a</a:t>
            </a:r>
            <a:r>
              <a:rPr b="1" cap="small" spc="140" dirty="0">
                <a:solidFill>
                  <a:schemeClr val="tx1"/>
                </a:solidFill>
              </a:rPr>
              <a:t>t</a:t>
            </a:r>
            <a:r>
              <a:rPr b="1" cap="small" spc="-10" dirty="0">
                <a:solidFill>
                  <a:schemeClr val="tx1"/>
                </a:solidFill>
              </a:rPr>
              <a:t>i</a:t>
            </a:r>
            <a:r>
              <a:rPr b="1" cap="small" spc="-30" dirty="0">
                <a:solidFill>
                  <a:schemeClr val="tx1"/>
                </a:solidFill>
              </a:rPr>
              <a:t>e</a:t>
            </a:r>
            <a:r>
              <a:rPr b="1" cap="small" spc="165" dirty="0">
                <a:solidFill>
                  <a:schemeClr val="tx1"/>
                </a:solidFill>
              </a:rPr>
              <a:t>nts</a:t>
            </a:r>
            <a:r>
              <a:rPr b="1" dirty="0">
                <a:solidFill>
                  <a:schemeClr val="tx1"/>
                </a:solidFill>
              </a:rPr>
              <a:t> </a:t>
            </a:r>
            <a:r>
              <a:rPr b="1" cap="small" spc="-10" dirty="0">
                <a:solidFill>
                  <a:schemeClr val="tx1"/>
                </a:solidFill>
              </a:rPr>
              <a:t>with</a:t>
            </a:r>
            <a:r>
              <a:rPr b="1" spc="-5" dirty="0">
                <a:solidFill>
                  <a:schemeClr val="tx1"/>
                </a:solidFill>
              </a:rPr>
              <a:t> </a:t>
            </a:r>
            <a:r>
              <a:rPr b="1" cap="small" spc="135" dirty="0">
                <a:solidFill>
                  <a:schemeClr val="tx1"/>
                </a:solidFill>
              </a:rPr>
              <a:t>sy</a:t>
            </a:r>
            <a:r>
              <a:rPr b="1" cap="small" spc="110" dirty="0">
                <a:solidFill>
                  <a:schemeClr val="tx1"/>
                </a:solidFill>
              </a:rPr>
              <a:t>stolic</a:t>
            </a:r>
            <a:r>
              <a:rPr b="1" spc="15" dirty="0">
                <a:solidFill>
                  <a:schemeClr val="tx1"/>
                </a:solidFill>
              </a:rPr>
              <a:t> </a:t>
            </a:r>
            <a:r>
              <a:rPr b="1" cap="small" spc="220" dirty="0">
                <a:solidFill>
                  <a:schemeClr val="tx1"/>
                </a:solidFill>
              </a:rPr>
              <a:t>b</a:t>
            </a:r>
            <a:r>
              <a:rPr b="1" cap="small" spc="204" dirty="0">
                <a:solidFill>
                  <a:schemeClr val="tx1"/>
                </a:solidFill>
              </a:rPr>
              <a:t>p</a:t>
            </a:r>
            <a:r>
              <a:rPr b="1" spc="-5" dirty="0">
                <a:solidFill>
                  <a:schemeClr val="tx1"/>
                </a:solidFill>
              </a:rPr>
              <a:t> </a:t>
            </a:r>
            <a:r>
              <a:rPr b="1" cap="small" spc="140" dirty="0">
                <a:solidFill>
                  <a:schemeClr val="tx1"/>
                </a:solidFill>
              </a:rPr>
              <a:t>at</a:t>
            </a:r>
            <a:r>
              <a:rPr b="1" spc="60" dirty="0">
                <a:solidFill>
                  <a:schemeClr val="tx1"/>
                </a:solidFill>
              </a:rPr>
              <a:t> </a:t>
            </a:r>
            <a:r>
              <a:rPr b="1" cap="small" spc="60" dirty="0">
                <a:solidFill>
                  <a:schemeClr val="tx1"/>
                </a:solidFill>
              </a:rPr>
              <a:t>ri</a:t>
            </a:r>
            <a:r>
              <a:rPr b="1" cap="small" spc="50" dirty="0">
                <a:solidFill>
                  <a:schemeClr val="tx1"/>
                </a:solidFill>
              </a:rPr>
              <a:t>s</a:t>
            </a:r>
            <a:r>
              <a:rPr b="1" cap="small" spc="75" dirty="0">
                <a:solidFill>
                  <a:schemeClr val="tx1"/>
                </a:solidFill>
              </a:rPr>
              <a:t>k</a:t>
            </a:r>
            <a:r>
              <a:rPr b="1" spc="10" dirty="0">
                <a:solidFill>
                  <a:schemeClr val="tx1"/>
                </a:solidFill>
              </a:rPr>
              <a:t> </a:t>
            </a:r>
            <a:r>
              <a:rPr b="1" cap="small" spc="170" dirty="0">
                <a:solidFill>
                  <a:schemeClr val="tx1"/>
                </a:solidFill>
              </a:rPr>
              <a:t>of</a:t>
            </a:r>
            <a:r>
              <a:rPr b="1" spc="-10" dirty="0">
                <a:solidFill>
                  <a:schemeClr val="tx1"/>
                </a:solidFill>
              </a:rPr>
              <a:t> </a:t>
            </a:r>
            <a:r>
              <a:rPr b="1" cap="small" spc="130" dirty="0">
                <a:solidFill>
                  <a:schemeClr val="tx1"/>
                </a:solidFill>
              </a:rPr>
              <a:t>chd</a:t>
            </a:r>
            <a:r>
              <a:rPr b="1" spc="10"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578796" y="1447800"/>
            <a:ext cx="8153400" cy="4876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00289"/>
            <a:ext cx="9067800" cy="1243289"/>
          </a:xfrm>
          <a:prstGeom prst="rect">
            <a:avLst/>
          </a:prstGeom>
        </p:spPr>
        <p:txBody>
          <a:bodyPr vert="horz" wrap="square" lIns="0" tIns="12065" rIns="0" bIns="0" numCol="1" rtlCol="0" anchor="b" anchorCtr="0" compatLnSpc="1">
            <a:prstTxWarp prst="textNoShape">
              <a:avLst/>
            </a:prstTxWarp>
            <a:spAutoFit/>
          </a:bodyPr>
          <a:lstStyle/>
          <a:p>
            <a:pPr marL="2053589" marR="5080" indent="-2040889" algn="ctr">
              <a:spcBef>
                <a:spcPts val="95"/>
              </a:spcBef>
            </a:pPr>
            <a:r>
              <a:rPr b="1" spc="145" dirty="0">
                <a:solidFill>
                  <a:schemeClr val="tx1"/>
                </a:solidFill>
              </a:rPr>
              <a:t>A</a:t>
            </a:r>
            <a:r>
              <a:rPr b="1" cap="small" spc="150" dirty="0">
                <a:solidFill>
                  <a:schemeClr val="tx1"/>
                </a:solidFill>
              </a:rPr>
              <a:t>r</a:t>
            </a:r>
            <a:r>
              <a:rPr b="1" cap="small" spc="140" dirty="0">
                <a:solidFill>
                  <a:schemeClr val="tx1"/>
                </a:solidFill>
              </a:rPr>
              <a:t>e</a:t>
            </a:r>
            <a:r>
              <a:rPr b="1" spc="-10" dirty="0">
                <a:solidFill>
                  <a:schemeClr val="tx1"/>
                </a:solidFill>
              </a:rPr>
              <a:t> </a:t>
            </a:r>
            <a:r>
              <a:rPr b="1" cap="small" spc="180" dirty="0">
                <a:solidFill>
                  <a:schemeClr val="tx1"/>
                </a:solidFill>
              </a:rPr>
              <a:t>pa</a:t>
            </a:r>
            <a:r>
              <a:rPr b="1" cap="small" spc="175" dirty="0">
                <a:solidFill>
                  <a:schemeClr val="tx1"/>
                </a:solidFill>
              </a:rPr>
              <a:t>t</a:t>
            </a:r>
            <a:r>
              <a:rPr b="1" cap="small" spc="-10" dirty="0">
                <a:solidFill>
                  <a:schemeClr val="tx1"/>
                </a:solidFill>
              </a:rPr>
              <a:t>i</a:t>
            </a:r>
            <a:r>
              <a:rPr b="1" cap="small" spc="-30" dirty="0">
                <a:solidFill>
                  <a:schemeClr val="tx1"/>
                </a:solidFill>
              </a:rPr>
              <a:t>e</a:t>
            </a:r>
            <a:r>
              <a:rPr b="1" cap="small" spc="165" dirty="0">
                <a:solidFill>
                  <a:schemeClr val="tx1"/>
                </a:solidFill>
              </a:rPr>
              <a:t>nts</a:t>
            </a:r>
            <a:r>
              <a:rPr b="1" dirty="0">
                <a:solidFill>
                  <a:schemeClr val="tx1"/>
                </a:solidFill>
              </a:rPr>
              <a:t> </a:t>
            </a:r>
            <a:r>
              <a:rPr b="1" cap="small" spc="-10" dirty="0">
                <a:solidFill>
                  <a:schemeClr val="tx1"/>
                </a:solidFill>
              </a:rPr>
              <a:t>wit</a:t>
            </a:r>
            <a:r>
              <a:rPr b="1" cap="small" spc="-5" dirty="0">
                <a:solidFill>
                  <a:schemeClr val="tx1"/>
                </a:solidFill>
              </a:rPr>
              <a:t>h</a:t>
            </a:r>
            <a:r>
              <a:rPr b="1" spc="-5" dirty="0">
                <a:solidFill>
                  <a:schemeClr val="tx1"/>
                </a:solidFill>
              </a:rPr>
              <a:t> </a:t>
            </a:r>
            <a:r>
              <a:rPr b="1" cap="small" spc="90" dirty="0">
                <a:solidFill>
                  <a:schemeClr val="tx1"/>
                </a:solidFill>
              </a:rPr>
              <a:t>diastolic</a:t>
            </a:r>
            <a:r>
              <a:rPr b="1" spc="15" dirty="0">
                <a:solidFill>
                  <a:schemeClr val="tx1"/>
                </a:solidFill>
              </a:rPr>
              <a:t> </a:t>
            </a:r>
            <a:r>
              <a:rPr b="1" cap="small" spc="220" dirty="0">
                <a:solidFill>
                  <a:schemeClr val="tx1"/>
                </a:solidFill>
              </a:rPr>
              <a:t>b</a:t>
            </a:r>
            <a:r>
              <a:rPr b="1" cap="small" spc="210" dirty="0">
                <a:solidFill>
                  <a:schemeClr val="tx1"/>
                </a:solidFill>
              </a:rPr>
              <a:t>p</a:t>
            </a:r>
            <a:r>
              <a:rPr b="1" spc="-15" dirty="0">
                <a:solidFill>
                  <a:schemeClr val="tx1"/>
                </a:solidFill>
              </a:rPr>
              <a:t> </a:t>
            </a:r>
            <a:r>
              <a:rPr b="1" cap="small" spc="140" dirty="0">
                <a:solidFill>
                  <a:schemeClr val="tx1"/>
                </a:solidFill>
              </a:rPr>
              <a:t>at</a:t>
            </a:r>
            <a:r>
              <a:rPr b="1" spc="60" dirty="0">
                <a:solidFill>
                  <a:schemeClr val="tx1"/>
                </a:solidFill>
              </a:rPr>
              <a:t> </a:t>
            </a:r>
            <a:r>
              <a:rPr b="1" cap="small" spc="60" dirty="0">
                <a:solidFill>
                  <a:schemeClr val="tx1"/>
                </a:solidFill>
              </a:rPr>
              <a:t>ri</a:t>
            </a:r>
            <a:r>
              <a:rPr b="1" cap="small" spc="55" dirty="0">
                <a:solidFill>
                  <a:schemeClr val="tx1"/>
                </a:solidFill>
              </a:rPr>
              <a:t>s</a:t>
            </a:r>
            <a:r>
              <a:rPr b="1" cap="small" spc="75" dirty="0">
                <a:solidFill>
                  <a:schemeClr val="tx1"/>
                </a:solidFill>
              </a:rPr>
              <a:t>k</a:t>
            </a:r>
            <a:r>
              <a:rPr b="1" spc="10" dirty="0">
                <a:solidFill>
                  <a:schemeClr val="tx1"/>
                </a:solidFill>
              </a:rPr>
              <a:t> </a:t>
            </a:r>
            <a:r>
              <a:rPr b="1" cap="small" spc="170" dirty="0">
                <a:solidFill>
                  <a:schemeClr val="tx1"/>
                </a:solidFill>
              </a:rPr>
              <a:t>of</a:t>
            </a:r>
            <a:r>
              <a:rPr b="1" spc="-5" dirty="0">
                <a:solidFill>
                  <a:schemeClr val="tx1"/>
                </a:solidFill>
              </a:rPr>
              <a:t> </a:t>
            </a:r>
            <a:r>
              <a:rPr b="1" cap="small" spc="130" dirty="0">
                <a:solidFill>
                  <a:schemeClr val="tx1"/>
                </a:solidFill>
              </a:rPr>
              <a:t>chd</a:t>
            </a:r>
            <a:r>
              <a:rPr b="1" spc="15"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533400" y="1295400"/>
            <a:ext cx="8001000" cy="4800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864"/>
            <a:ext cx="9067800" cy="1243289"/>
          </a:xfrm>
          <a:prstGeom prst="rect">
            <a:avLst/>
          </a:prstGeom>
        </p:spPr>
        <p:txBody>
          <a:bodyPr vert="horz" wrap="square" lIns="0" tIns="12065" rIns="0" bIns="0" numCol="1" rtlCol="0" anchor="b" anchorCtr="0" compatLnSpc="1">
            <a:prstTxWarp prst="textNoShape">
              <a:avLst/>
            </a:prstTxWarp>
            <a:spAutoFit/>
          </a:bodyPr>
          <a:lstStyle/>
          <a:p>
            <a:pPr marL="1716405" marR="5080" indent="-1704339" algn="ctr">
              <a:spcBef>
                <a:spcPts val="95"/>
              </a:spcBef>
            </a:pPr>
            <a:r>
              <a:rPr b="1" cap="small" spc="35" dirty="0">
                <a:solidFill>
                  <a:schemeClr val="tx1"/>
                </a:solidFill>
              </a:rPr>
              <a:t>is</a:t>
            </a:r>
            <a:r>
              <a:rPr b="1" spc="-10" dirty="0">
                <a:solidFill>
                  <a:schemeClr val="tx1"/>
                </a:solidFill>
              </a:rPr>
              <a:t> </a:t>
            </a:r>
            <a:r>
              <a:rPr b="1" cap="small" spc="100" dirty="0">
                <a:solidFill>
                  <a:schemeClr val="tx1"/>
                </a:solidFill>
              </a:rPr>
              <a:t>pati</a:t>
            </a:r>
            <a:r>
              <a:rPr b="1" cap="small" spc="95" dirty="0">
                <a:solidFill>
                  <a:schemeClr val="tx1"/>
                </a:solidFill>
              </a:rPr>
              <a:t>e</a:t>
            </a:r>
            <a:r>
              <a:rPr b="1" cap="small" spc="165" dirty="0">
                <a:solidFill>
                  <a:schemeClr val="tx1"/>
                </a:solidFill>
              </a:rPr>
              <a:t>nts</a:t>
            </a:r>
            <a:r>
              <a:rPr b="1" spc="-10" dirty="0">
                <a:solidFill>
                  <a:schemeClr val="tx1"/>
                </a:solidFill>
              </a:rPr>
              <a:t> </a:t>
            </a:r>
            <a:r>
              <a:rPr b="1" cap="small" spc="-15" dirty="0">
                <a:solidFill>
                  <a:schemeClr val="tx1"/>
                </a:solidFill>
              </a:rPr>
              <a:t>bm</a:t>
            </a:r>
            <a:r>
              <a:rPr b="1" cap="small" spc="-5" dirty="0">
                <a:solidFill>
                  <a:schemeClr val="tx1"/>
                </a:solidFill>
              </a:rPr>
              <a:t>i</a:t>
            </a:r>
            <a:r>
              <a:rPr b="1" spc="-15" dirty="0">
                <a:solidFill>
                  <a:schemeClr val="tx1"/>
                </a:solidFill>
              </a:rPr>
              <a:t> </a:t>
            </a:r>
            <a:r>
              <a:rPr b="1" cap="small" spc="45" dirty="0">
                <a:solidFill>
                  <a:schemeClr val="tx1"/>
                </a:solidFill>
              </a:rPr>
              <a:t>imp</a:t>
            </a:r>
            <a:r>
              <a:rPr b="1" cap="small" spc="40" dirty="0">
                <a:solidFill>
                  <a:schemeClr val="tx1"/>
                </a:solidFill>
              </a:rPr>
              <a:t>o</a:t>
            </a:r>
            <a:r>
              <a:rPr b="1" cap="small" spc="130" dirty="0">
                <a:solidFill>
                  <a:schemeClr val="tx1"/>
                </a:solidFill>
              </a:rPr>
              <a:t>rtant</a:t>
            </a:r>
            <a:r>
              <a:rPr b="1" spc="-10" dirty="0">
                <a:solidFill>
                  <a:schemeClr val="tx1"/>
                </a:solidFill>
              </a:rPr>
              <a:t> </a:t>
            </a:r>
            <a:r>
              <a:rPr b="1" cap="small" spc="100" dirty="0">
                <a:solidFill>
                  <a:schemeClr val="tx1"/>
                </a:solidFill>
              </a:rPr>
              <a:t>to</a:t>
            </a:r>
            <a:r>
              <a:rPr b="1" spc="-15" dirty="0">
                <a:solidFill>
                  <a:schemeClr val="tx1"/>
                </a:solidFill>
              </a:rPr>
              <a:t> </a:t>
            </a:r>
            <a:r>
              <a:rPr b="1" cap="small" spc="245" dirty="0">
                <a:solidFill>
                  <a:schemeClr val="tx1"/>
                </a:solidFill>
              </a:rPr>
              <a:t>s</a:t>
            </a:r>
            <a:r>
              <a:rPr b="1" cap="small" spc="90" dirty="0">
                <a:solidFill>
                  <a:schemeClr val="tx1"/>
                </a:solidFill>
              </a:rPr>
              <a:t>how</a:t>
            </a:r>
            <a:r>
              <a:rPr b="1" spc="30" dirty="0">
                <a:solidFill>
                  <a:schemeClr val="tx1"/>
                </a:solidFill>
              </a:rPr>
              <a:t> </a:t>
            </a:r>
            <a:r>
              <a:rPr b="1" cap="small" spc="65" dirty="0">
                <a:solidFill>
                  <a:schemeClr val="tx1"/>
                </a:solidFill>
              </a:rPr>
              <a:t>the</a:t>
            </a:r>
            <a:r>
              <a:rPr b="1" spc="-5" dirty="0">
                <a:solidFill>
                  <a:schemeClr val="tx1"/>
                </a:solidFill>
              </a:rPr>
              <a:t> </a:t>
            </a:r>
            <a:r>
              <a:rPr b="1" cap="small" spc="65" dirty="0">
                <a:solidFill>
                  <a:schemeClr val="tx1"/>
                </a:solidFill>
              </a:rPr>
              <a:t>risk</a:t>
            </a:r>
            <a:r>
              <a:rPr b="1" spc="5" dirty="0">
                <a:solidFill>
                  <a:schemeClr val="tx1"/>
                </a:solidFill>
              </a:rPr>
              <a:t> </a:t>
            </a:r>
            <a:r>
              <a:rPr b="1" cap="small" spc="170" dirty="0">
                <a:solidFill>
                  <a:schemeClr val="tx1"/>
                </a:solidFill>
              </a:rPr>
              <a:t>of</a:t>
            </a:r>
            <a:r>
              <a:rPr b="1" spc="10" dirty="0">
                <a:solidFill>
                  <a:schemeClr val="tx1"/>
                </a:solidFill>
              </a:rPr>
              <a:t> </a:t>
            </a:r>
            <a:r>
              <a:rPr b="1" cap="small" spc="130" dirty="0">
                <a:solidFill>
                  <a:schemeClr val="tx1"/>
                </a:solidFill>
              </a:rPr>
              <a:t>chd</a:t>
            </a:r>
            <a:r>
              <a:rPr b="1" spc="5"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381000" y="1371600"/>
            <a:ext cx="8229599" cy="4800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243"/>
            <a:ext cx="8373759" cy="1243289"/>
          </a:xfrm>
          <a:prstGeom prst="rect">
            <a:avLst/>
          </a:prstGeom>
        </p:spPr>
        <p:txBody>
          <a:bodyPr vert="horz" wrap="square" lIns="0" tIns="12065" rIns="0" bIns="0" numCol="1" rtlCol="0" anchor="b" anchorCtr="0" compatLnSpc="1">
            <a:prstTxWarp prst="textNoShape">
              <a:avLst/>
            </a:prstTxWarp>
            <a:spAutoFit/>
          </a:bodyPr>
          <a:lstStyle/>
          <a:p>
            <a:pPr marL="1837055" marR="5080" indent="-1824989" algn="ctr">
              <a:spcBef>
                <a:spcPts val="95"/>
              </a:spcBef>
            </a:pPr>
            <a:r>
              <a:rPr b="1" spc="340" dirty="0">
                <a:solidFill>
                  <a:schemeClr val="tx1"/>
                </a:solidFill>
              </a:rPr>
              <a:t>C</a:t>
            </a:r>
            <a:r>
              <a:rPr b="1" cap="small" spc="210" dirty="0">
                <a:solidFill>
                  <a:schemeClr val="tx1"/>
                </a:solidFill>
              </a:rPr>
              <a:t>an</a:t>
            </a:r>
            <a:r>
              <a:rPr b="1" spc="-5" dirty="0">
                <a:solidFill>
                  <a:schemeClr val="tx1"/>
                </a:solidFill>
              </a:rPr>
              <a:t> </a:t>
            </a:r>
            <a:r>
              <a:rPr b="1" cap="small" spc="180" dirty="0">
                <a:solidFill>
                  <a:schemeClr val="tx1"/>
                </a:solidFill>
              </a:rPr>
              <a:t>pa</a:t>
            </a:r>
            <a:r>
              <a:rPr b="1" cap="small" spc="170" dirty="0">
                <a:solidFill>
                  <a:schemeClr val="tx1"/>
                </a:solidFill>
              </a:rPr>
              <a:t>t</a:t>
            </a:r>
            <a:r>
              <a:rPr b="1" cap="small" spc="-10" dirty="0">
                <a:solidFill>
                  <a:schemeClr val="tx1"/>
                </a:solidFill>
              </a:rPr>
              <a:t>i</a:t>
            </a:r>
            <a:r>
              <a:rPr b="1" cap="small" spc="-30" dirty="0">
                <a:solidFill>
                  <a:schemeClr val="tx1"/>
                </a:solidFill>
              </a:rPr>
              <a:t>e</a:t>
            </a:r>
            <a:r>
              <a:rPr b="1" cap="small" spc="165" dirty="0">
                <a:solidFill>
                  <a:schemeClr val="tx1"/>
                </a:solidFill>
              </a:rPr>
              <a:t>nts</a:t>
            </a:r>
            <a:r>
              <a:rPr b="1" spc="-15" dirty="0">
                <a:solidFill>
                  <a:schemeClr val="tx1"/>
                </a:solidFill>
              </a:rPr>
              <a:t> </a:t>
            </a:r>
            <a:r>
              <a:rPr b="1" cap="small" spc="140" dirty="0">
                <a:solidFill>
                  <a:schemeClr val="tx1"/>
                </a:solidFill>
              </a:rPr>
              <a:t>g</a:t>
            </a:r>
            <a:r>
              <a:rPr b="1" cap="small" spc="120" dirty="0">
                <a:solidFill>
                  <a:schemeClr val="tx1"/>
                </a:solidFill>
              </a:rPr>
              <a:t>l</a:t>
            </a:r>
            <a:r>
              <a:rPr b="1" cap="small" spc="204" dirty="0">
                <a:solidFill>
                  <a:schemeClr val="tx1"/>
                </a:solidFill>
              </a:rPr>
              <a:t>uco</a:t>
            </a:r>
            <a:r>
              <a:rPr b="1" cap="small" spc="155" dirty="0">
                <a:solidFill>
                  <a:schemeClr val="tx1"/>
                </a:solidFill>
              </a:rPr>
              <a:t>s</a:t>
            </a:r>
            <a:r>
              <a:rPr b="1" cap="small" spc="170" dirty="0">
                <a:solidFill>
                  <a:schemeClr val="tx1"/>
                </a:solidFill>
              </a:rPr>
              <a:t>e</a:t>
            </a:r>
            <a:r>
              <a:rPr b="1" spc="25" dirty="0">
                <a:solidFill>
                  <a:schemeClr val="tx1"/>
                </a:solidFill>
              </a:rPr>
              <a:t> </a:t>
            </a:r>
            <a:r>
              <a:rPr b="1" cap="small" spc="100" dirty="0">
                <a:solidFill>
                  <a:schemeClr val="tx1"/>
                </a:solidFill>
              </a:rPr>
              <a:t>le</a:t>
            </a:r>
            <a:r>
              <a:rPr b="1" cap="small" spc="105" dirty="0">
                <a:solidFill>
                  <a:schemeClr val="tx1"/>
                </a:solidFill>
              </a:rPr>
              <a:t>v</a:t>
            </a:r>
            <a:r>
              <a:rPr b="1" cap="small" spc="165" dirty="0">
                <a:solidFill>
                  <a:schemeClr val="tx1"/>
                </a:solidFill>
              </a:rPr>
              <a:t>els</a:t>
            </a:r>
            <a:r>
              <a:rPr b="1" spc="30" dirty="0">
                <a:solidFill>
                  <a:schemeClr val="tx1"/>
                </a:solidFill>
              </a:rPr>
              <a:t> </a:t>
            </a:r>
            <a:r>
              <a:rPr b="1" cap="small" spc="125" dirty="0">
                <a:solidFill>
                  <a:schemeClr val="tx1"/>
                </a:solidFill>
              </a:rPr>
              <a:t>sh</a:t>
            </a:r>
            <a:r>
              <a:rPr b="1" cap="small" spc="120" dirty="0">
                <a:solidFill>
                  <a:schemeClr val="tx1"/>
                </a:solidFill>
              </a:rPr>
              <a:t>o</a:t>
            </a:r>
            <a:r>
              <a:rPr b="1" cap="small" spc="145" dirty="0">
                <a:solidFill>
                  <a:schemeClr val="tx1"/>
                </a:solidFill>
              </a:rPr>
              <a:t>w</a:t>
            </a:r>
            <a:r>
              <a:rPr b="1" spc="40" dirty="0">
                <a:solidFill>
                  <a:schemeClr val="tx1"/>
                </a:solidFill>
              </a:rPr>
              <a:t> </a:t>
            </a:r>
            <a:r>
              <a:rPr b="1" cap="small" spc="65" dirty="0">
                <a:solidFill>
                  <a:schemeClr val="tx1"/>
                </a:solidFill>
              </a:rPr>
              <a:t>the</a:t>
            </a:r>
            <a:r>
              <a:rPr b="1" spc="-15" dirty="0">
                <a:solidFill>
                  <a:schemeClr val="tx1"/>
                </a:solidFill>
              </a:rPr>
              <a:t> </a:t>
            </a:r>
            <a:r>
              <a:rPr b="1" cap="small" spc="60" dirty="0">
                <a:solidFill>
                  <a:schemeClr val="tx1"/>
                </a:solidFill>
              </a:rPr>
              <a:t>ri</a:t>
            </a:r>
            <a:r>
              <a:rPr b="1" cap="small" spc="55" dirty="0">
                <a:solidFill>
                  <a:schemeClr val="tx1"/>
                </a:solidFill>
              </a:rPr>
              <a:t>s</a:t>
            </a:r>
            <a:r>
              <a:rPr b="1" cap="small" spc="75" dirty="0">
                <a:solidFill>
                  <a:schemeClr val="tx1"/>
                </a:solidFill>
              </a:rPr>
              <a:t>k</a:t>
            </a:r>
            <a:r>
              <a:rPr b="1" spc="10" dirty="0">
                <a:solidFill>
                  <a:schemeClr val="tx1"/>
                </a:solidFill>
              </a:rPr>
              <a:t> </a:t>
            </a:r>
            <a:r>
              <a:rPr b="1" cap="small" spc="170" dirty="0">
                <a:solidFill>
                  <a:schemeClr val="tx1"/>
                </a:solidFill>
              </a:rPr>
              <a:t>of</a:t>
            </a:r>
            <a:r>
              <a:rPr b="1" dirty="0">
                <a:solidFill>
                  <a:schemeClr val="tx1"/>
                </a:solidFill>
              </a:rPr>
              <a:t> </a:t>
            </a:r>
            <a:r>
              <a:rPr b="1" cap="small" spc="130" dirty="0">
                <a:solidFill>
                  <a:schemeClr val="tx1"/>
                </a:solidFill>
              </a:rPr>
              <a:t>chd</a:t>
            </a:r>
            <a:r>
              <a:rPr b="1" spc="-5" dirty="0">
                <a:solidFill>
                  <a:schemeClr val="tx1"/>
                </a:solidFill>
              </a:rPr>
              <a:t> </a:t>
            </a:r>
            <a:r>
              <a:rPr b="1" spc="-175" dirty="0">
                <a:solidFill>
                  <a:schemeClr val="tx1"/>
                </a:solidFill>
              </a:rPr>
              <a:t>?</a:t>
            </a:r>
          </a:p>
        </p:txBody>
      </p:sp>
      <p:pic>
        <p:nvPicPr>
          <p:cNvPr id="3" name="object 3"/>
          <p:cNvPicPr/>
          <p:nvPr/>
        </p:nvPicPr>
        <p:blipFill>
          <a:blip r:embed="rId2" cstate="print"/>
          <a:stretch>
            <a:fillRect/>
          </a:stretch>
        </p:blipFill>
        <p:spPr>
          <a:xfrm>
            <a:off x="457200" y="1374843"/>
            <a:ext cx="8077200" cy="464495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9455"/>
            <a:ext cx="8763000" cy="1243289"/>
          </a:xfrm>
          <a:prstGeom prst="rect">
            <a:avLst/>
          </a:prstGeom>
        </p:spPr>
        <p:txBody>
          <a:bodyPr vert="horz" wrap="square" lIns="0" tIns="12065" rIns="0" bIns="0" numCol="1" rtlCol="0" anchor="b" anchorCtr="0" compatLnSpc="1">
            <a:prstTxWarp prst="textNoShape">
              <a:avLst/>
            </a:prstTxWarp>
            <a:spAutoFit/>
          </a:bodyPr>
          <a:lstStyle/>
          <a:p>
            <a:pPr marL="306705" marR="5080" indent="-294640" algn="ctr">
              <a:spcBef>
                <a:spcPts val="95"/>
              </a:spcBef>
            </a:pPr>
            <a:r>
              <a:rPr b="1" cap="small" spc="400" dirty="0">
                <a:solidFill>
                  <a:schemeClr val="tx1"/>
                </a:solidFill>
              </a:rPr>
              <a:t>k</a:t>
            </a:r>
            <a:r>
              <a:rPr b="1" spc="-440" dirty="0">
                <a:solidFill>
                  <a:schemeClr val="tx1"/>
                </a:solidFill>
              </a:rPr>
              <a:t>-</a:t>
            </a:r>
            <a:r>
              <a:rPr b="1" cap="small" spc="190" dirty="0">
                <a:solidFill>
                  <a:schemeClr val="tx1"/>
                </a:solidFill>
              </a:rPr>
              <a:t>nn</a:t>
            </a:r>
            <a:r>
              <a:rPr b="1" spc="10" dirty="0">
                <a:solidFill>
                  <a:schemeClr val="tx1"/>
                </a:solidFill>
              </a:rPr>
              <a:t> </a:t>
            </a:r>
            <a:r>
              <a:rPr b="1" cap="small" spc="285" dirty="0">
                <a:solidFill>
                  <a:schemeClr val="tx1"/>
                </a:solidFill>
              </a:rPr>
              <a:t>s</a:t>
            </a:r>
            <a:r>
              <a:rPr b="1" cap="small" spc="295" dirty="0">
                <a:solidFill>
                  <a:schemeClr val="tx1"/>
                </a:solidFill>
              </a:rPr>
              <a:t>c</a:t>
            </a:r>
            <a:r>
              <a:rPr b="1" cap="small" spc="145" dirty="0">
                <a:solidFill>
                  <a:schemeClr val="tx1"/>
                </a:solidFill>
              </a:rPr>
              <a:t>ore</a:t>
            </a:r>
            <a:r>
              <a:rPr b="1" spc="20" dirty="0">
                <a:solidFill>
                  <a:schemeClr val="tx1"/>
                </a:solidFill>
              </a:rPr>
              <a:t> </a:t>
            </a:r>
            <a:r>
              <a:rPr b="1" cap="small" spc="-10" dirty="0">
                <a:solidFill>
                  <a:schemeClr val="tx1"/>
                </a:solidFill>
              </a:rPr>
              <a:t>with</a:t>
            </a:r>
            <a:r>
              <a:rPr b="1" spc="-5" dirty="0">
                <a:solidFill>
                  <a:schemeClr val="tx1"/>
                </a:solidFill>
              </a:rPr>
              <a:t> </a:t>
            </a:r>
            <a:r>
              <a:rPr b="1" cap="small" spc="120" dirty="0">
                <a:solidFill>
                  <a:schemeClr val="tx1"/>
                </a:solidFill>
              </a:rPr>
              <a:t>var</a:t>
            </a:r>
            <a:r>
              <a:rPr b="1" cap="small" spc="105" dirty="0">
                <a:solidFill>
                  <a:schemeClr val="tx1"/>
                </a:solidFill>
              </a:rPr>
              <a:t>y</a:t>
            </a:r>
            <a:r>
              <a:rPr b="1" cap="small" spc="-5" dirty="0">
                <a:solidFill>
                  <a:schemeClr val="tx1"/>
                </a:solidFill>
              </a:rPr>
              <a:t>i</a:t>
            </a:r>
            <a:r>
              <a:rPr b="1" cap="small" spc="-15" dirty="0">
                <a:solidFill>
                  <a:schemeClr val="tx1"/>
                </a:solidFill>
              </a:rPr>
              <a:t>n</a:t>
            </a:r>
            <a:r>
              <a:rPr b="1" cap="small" spc="195" dirty="0">
                <a:solidFill>
                  <a:schemeClr val="tx1"/>
                </a:solidFill>
              </a:rPr>
              <a:t>g</a:t>
            </a:r>
            <a:r>
              <a:rPr b="1" spc="75" dirty="0">
                <a:solidFill>
                  <a:schemeClr val="tx1"/>
                </a:solidFill>
              </a:rPr>
              <a:t> </a:t>
            </a:r>
            <a:r>
              <a:rPr b="1" cap="small" spc="114" dirty="0">
                <a:solidFill>
                  <a:schemeClr val="tx1"/>
                </a:solidFill>
              </a:rPr>
              <a:t>number</a:t>
            </a:r>
            <a:r>
              <a:rPr b="1" spc="10" dirty="0">
                <a:solidFill>
                  <a:schemeClr val="tx1"/>
                </a:solidFill>
              </a:rPr>
              <a:t> </a:t>
            </a:r>
            <a:r>
              <a:rPr b="1" cap="small" spc="170" dirty="0">
                <a:solidFill>
                  <a:schemeClr val="tx1"/>
                </a:solidFill>
              </a:rPr>
              <a:t>of</a:t>
            </a:r>
            <a:r>
              <a:rPr b="1" dirty="0">
                <a:solidFill>
                  <a:schemeClr val="tx1"/>
                </a:solidFill>
              </a:rPr>
              <a:t> </a:t>
            </a:r>
            <a:r>
              <a:rPr b="1" cap="small" spc="190" dirty="0">
                <a:solidFill>
                  <a:schemeClr val="tx1"/>
                </a:solidFill>
              </a:rPr>
              <a:t>n</a:t>
            </a:r>
            <a:r>
              <a:rPr b="1" cap="small" spc="150" dirty="0">
                <a:solidFill>
                  <a:schemeClr val="tx1"/>
                </a:solidFill>
              </a:rPr>
              <a:t>e</a:t>
            </a:r>
            <a:r>
              <a:rPr b="1" cap="small" spc="100" dirty="0">
                <a:solidFill>
                  <a:schemeClr val="tx1"/>
                </a:solidFill>
              </a:rPr>
              <a:t>ighbors</a:t>
            </a:r>
          </a:p>
        </p:txBody>
      </p:sp>
      <p:pic>
        <p:nvPicPr>
          <p:cNvPr id="3" name="object 3"/>
          <p:cNvPicPr/>
          <p:nvPr/>
        </p:nvPicPr>
        <p:blipFill>
          <a:blip r:embed="rId2" cstate="print"/>
          <a:stretch>
            <a:fillRect/>
          </a:stretch>
        </p:blipFill>
        <p:spPr>
          <a:xfrm>
            <a:off x="546668" y="1415906"/>
            <a:ext cx="7835332" cy="4527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4EB5E4-52DC-D588-6BE2-44F8D4422B9D}"/>
              </a:ext>
            </a:extLst>
          </p:cNvPr>
          <p:cNvSpPr txBox="1">
            <a:spLocks/>
          </p:cNvSpPr>
          <p:nvPr/>
        </p:nvSpPr>
        <p:spPr>
          <a:xfrm>
            <a:off x="0" y="0"/>
            <a:ext cx="9144000" cy="609600"/>
          </a:xfrm>
          <a:prstGeom prst="rect">
            <a:avLst/>
          </a:prstGeom>
        </p:spPr>
        <p:txBody>
          <a:bodyPr/>
          <a:lstStyle>
            <a:lvl1pPr>
              <a:defRPr sz="4400"/>
            </a:lvl1pPr>
          </a:lstStyle>
          <a:p>
            <a:pPr algn="ctr" eaLnBrk="1" fontAlgn="auto" hangingPunct="1">
              <a:spcAft>
                <a:spcPts val="0"/>
              </a:spcAft>
              <a:defRPr/>
            </a:pP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Literature Review</a:t>
            </a:r>
          </a:p>
        </p:txBody>
      </p:sp>
      <p:sp>
        <p:nvSpPr>
          <p:cNvPr id="19459" name="TextBox 9">
            <a:extLst>
              <a:ext uri="{FF2B5EF4-FFF2-40B4-BE49-F238E27FC236}">
                <a16:creationId xmlns:a16="http://schemas.microsoft.com/office/drawing/2014/main" id="{1451D39B-5838-D0E1-436E-72CE3C32C50D}"/>
              </a:ext>
            </a:extLst>
          </p:cNvPr>
          <p:cNvSpPr txBox="1">
            <a:spLocks noChangeArrowheads="1"/>
          </p:cNvSpPr>
          <p:nvPr/>
        </p:nvSpPr>
        <p:spPr bwMode="auto">
          <a:xfrm>
            <a:off x="0" y="597159"/>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aphicFrame>
        <p:nvGraphicFramePr>
          <p:cNvPr id="3" name="Table 2">
            <a:extLst>
              <a:ext uri="{FF2B5EF4-FFF2-40B4-BE49-F238E27FC236}">
                <a16:creationId xmlns:a16="http://schemas.microsoft.com/office/drawing/2014/main" id="{B994E68C-D634-82EF-FA16-B98EC23BBC47}"/>
              </a:ext>
            </a:extLst>
          </p:cNvPr>
          <p:cNvGraphicFramePr>
            <a:graphicFrameLocks noGrp="1"/>
          </p:cNvGraphicFramePr>
          <p:nvPr>
            <p:extLst>
              <p:ext uri="{D42A27DB-BD31-4B8C-83A1-F6EECF244321}">
                <p14:modId xmlns:p14="http://schemas.microsoft.com/office/powerpoint/2010/main" val="2258483175"/>
              </p:ext>
            </p:extLst>
          </p:nvPr>
        </p:nvGraphicFramePr>
        <p:xfrm>
          <a:off x="152400" y="782103"/>
          <a:ext cx="8839200" cy="5405548"/>
        </p:xfrm>
        <a:graphic>
          <a:graphicData uri="http://schemas.openxmlformats.org/drawingml/2006/table">
            <a:tbl>
              <a:tblPr firstRow="1" bandRow="1">
                <a:tableStyleId>{073A0DAA-6AF3-43AB-8588-CEC1D06C72B9}</a:tableStyleId>
              </a:tblPr>
              <a:tblGrid>
                <a:gridCol w="533400">
                  <a:extLst>
                    <a:ext uri="{9D8B030D-6E8A-4147-A177-3AD203B41FA5}">
                      <a16:colId xmlns:a16="http://schemas.microsoft.com/office/drawing/2014/main" val="1982840291"/>
                    </a:ext>
                  </a:extLst>
                </a:gridCol>
                <a:gridCol w="2209800">
                  <a:extLst>
                    <a:ext uri="{9D8B030D-6E8A-4147-A177-3AD203B41FA5}">
                      <a16:colId xmlns:a16="http://schemas.microsoft.com/office/drawing/2014/main" val="3800244563"/>
                    </a:ext>
                  </a:extLst>
                </a:gridCol>
                <a:gridCol w="1905000">
                  <a:extLst>
                    <a:ext uri="{9D8B030D-6E8A-4147-A177-3AD203B41FA5}">
                      <a16:colId xmlns:a16="http://schemas.microsoft.com/office/drawing/2014/main" val="302225877"/>
                    </a:ext>
                  </a:extLst>
                </a:gridCol>
                <a:gridCol w="4191000">
                  <a:extLst>
                    <a:ext uri="{9D8B030D-6E8A-4147-A177-3AD203B41FA5}">
                      <a16:colId xmlns:a16="http://schemas.microsoft.com/office/drawing/2014/main" val="3363564602"/>
                    </a:ext>
                  </a:extLst>
                </a:gridCol>
              </a:tblGrid>
              <a:tr h="472442">
                <a:tc>
                  <a:txBody>
                    <a:bodyPr/>
                    <a:lstStyle/>
                    <a:p>
                      <a:r>
                        <a:rPr lang="en-IN" sz="1600" dirty="0" err="1">
                          <a:latin typeface="Times New Roman" panose="02020603050405020304" pitchFamily="18" charset="0"/>
                          <a:cs typeface="Times New Roman" panose="02020603050405020304" pitchFamily="18" charset="0"/>
                        </a:rPr>
                        <a:t>Sr.No</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Research Paper Tittle</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Authors</a:t>
                      </a:r>
                    </a:p>
                  </a:txBody>
                  <a:tcPr/>
                </a:tc>
                <a:tc>
                  <a:txBody>
                    <a:bodyPr/>
                    <a:lstStyle/>
                    <a:p>
                      <a:r>
                        <a:rPr lang="en-IN" sz="1600" dirty="0">
                          <a:latin typeface="Times New Roman" panose="02020603050405020304" pitchFamily="18" charset="0"/>
                          <a:cs typeface="Times New Roman" panose="02020603050405020304" pitchFamily="18" charset="0"/>
                        </a:rPr>
                        <a:t>Study</a:t>
                      </a:r>
                    </a:p>
                  </a:txBody>
                  <a:tcPr/>
                </a:tc>
                <a:extLst>
                  <a:ext uri="{0D108BD9-81ED-4DB2-BD59-A6C34878D82A}">
                    <a16:rowId xmlns:a16="http://schemas.microsoft.com/office/drawing/2014/main" val="4231882520"/>
                  </a:ext>
                </a:extLst>
              </a:tr>
              <a:tr h="1092629">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Effective Heart Disease Prediction Using Hybrid Machine Learning Techniques</a:t>
                      </a:r>
                    </a:p>
                  </a:txBody>
                  <a:tcPr/>
                </a:tc>
                <a:tc>
                  <a:txBody>
                    <a:bodyPr/>
                    <a:lstStyle/>
                    <a:p>
                      <a:r>
                        <a:rPr lang="en-US" sz="1600" dirty="0">
                          <a:latin typeface="Times New Roman" panose="02020603050405020304" pitchFamily="18" charset="0"/>
                          <a:cs typeface="Times New Roman" panose="02020603050405020304" pitchFamily="18" charset="0"/>
                        </a:rPr>
                        <a:t>SENTHILKUMAR MOHAN,</a:t>
                      </a:r>
                    </a:p>
                    <a:p>
                      <a:r>
                        <a:rPr lang="en-US" sz="1600" dirty="0">
                          <a:latin typeface="Times New Roman" panose="02020603050405020304" pitchFamily="18" charset="0"/>
                          <a:cs typeface="Times New Roman" panose="02020603050405020304" pitchFamily="18" charset="0"/>
                        </a:rPr>
                        <a:t>CHANDRASEGAR THIRUMALAI</a:t>
                      </a:r>
                    </a:p>
                    <a:p>
                      <a:r>
                        <a:rPr lang="en-US" sz="1600" dirty="0">
                          <a:latin typeface="Times New Roman" panose="02020603050405020304" pitchFamily="18" charset="0"/>
                          <a:cs typeface="Times New Roman" panose="02020603050405020304" pitchFamily="18" charset="0"/>
                        </a:rPr>
                        <a:t>AND GAUTAM SRIVASTAVA </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he main objective of this research paper is to summarize the recent research with comparative results that has been done on heart disease prediction and also make analytical conclusions. From the study, it is observed Naive Bayes with Genetic algorithm; Decision Trees and Artificial Neural Networks techniques improve the accuracy of the heart disease prediction system in different scenarios.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1355870"/>
                  </a:ext>
                </a:extLst>
              </a:tr>
              <a:tr h="1229788">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r>
                        <a:rPr lang="en-US" sz="1600" dirty="0">
                          <a:latin typeface="Times New Roman" panose="02020603050405020304" pitchFamily="18" charset="0"/>
                          <a:cs typeface="Times New Roman" panose="02020603050405020304" pitchFamily="18" charset="0"/>
                        </a:rPr>
                        <a:t>Cardiovascular Disease Prediction Using Machine Learning Approaches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Taminul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Islam,Mahadi</a:t>
                      </a:r>
                      <a:r>
                        <a:rPr lang="en-IN" sz="1600" dirty="0">
                          <a:latin typeface="Times New Roman" panose="02020603050405020304" pitchFamily="18" charset="0"/>
                          <a:cs typeface="Times New Roman" panose="02020603050405020304" pitchFamily="18" charset="0"/>
                        </a:rPr>
                        <a:t> Hasan</a:t>
                      </a:r>
                    </a:p>
                  </a:txBody>
                  <a:tcPr/>
                </a:tc>
                <a:tc>
                  <a:txBody>
                    <a:bodyPr/>
                    <a:lstStyle/>
                    <a:p>
                      <a:r>
                        <a:rPr lang="en-US" sz="1600" dirty="0">
                          <a:latin typeface="Times New Roman" panose="02020603050405020304" pitchFamily="18" charset="0"/>
                          <a:cs typeface="Times New Roman" panose="02020603050405020304" pitchFamily="18" charset="0"/>
                        </a:rPr>
                        <a:t>In this paper, data was collected from 1189 patients with some attributes related to heart disease and kept 80% data for training, and 20% data for testing and determining their accuracy using different models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6070792"/>
                  </a:ext>
                </a:extLst>
              </a:tr>
              <a:tr h="1229788">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Heart disease prediction using support vector machine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Balakrishnan </a:t>
                      </a:r>
                      <a:r>
                        <a:rPr lang="en-US" sz="1600" dirty="0" err="1">
                          <a:latin typeface="Times New Roman" panose="02020603050405020304" pitchFamily="18" charset="0"/>
                          <a:cs typeface="Times New Roman" panose="02020603050405020304" pitchFamily="18" charset="0"/>
                        </a:rPr>
                        <a:t>Duraisamy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 this paper, utilizing SVM as a machine learning algorithm to predict the likelihood of an individual having heart disease based on their consultation information provided online.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1205260"/>
                  </a:ext>
                </a:extLst>
              </a:tr>
            </a:tbl>
          </a:graphicData>
        </a:graphic>
      </p:graphicFrame>
    </p:spTree>
    <p:extLst>
      <p:ext uri="{BB962C8B-B14F-4D97-AF65-F5344CB8AC3E}">
        <p14:creationId xmlns:p14="http://schemas.microsoft.com/office/powerpoint/2010/main" val="208443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0"/>
            <a:ext cx="89916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25" dirty="0">
                <a:solidFill>
                  <a:schemeClr val="tx1"/>
                </a:solidFill>
              </a:rPr>
              <a:t>R</a:t>
            </a:r>
            <a:r>
              <a:rPr b="1" cap="small" spc="240" dirty="0">
                <a:solidFill>
                  <a:schemeClr val="tx1"/>
                </a:solidFill>
              </a:rPr>
              <a:t>oc</a:t>
            </a:r>
            <a:r>
              <a:rPr b="1" spc="-5" dirty="0">
                <a:solidFill>
                  <a:schemeClr val="tx1"/>
                </a:solidFill>
              </a:rPr>
              <a:t> </a:t>
            </a:r>
            <a:r>
              <a:rPr b="1" cap="small" spc="204" dirty="0">
                <a:solidFill>
                  <a:schemeClr val="tx1"/>
                </a:solidFill>
              </a:rPr>
              <a:t>auc</a:t>
            </a:r>
            <a:r>
              <a:rPr b="1" spc="-5" dirty="0">
                <a:solidFill>
                  <a:schemeClr val="tx1"/>
                </a:solidFill>
              </a:rPr>
              <a:t> </a:t>
            </a:r>
            <a:r>
              <a:rPr b="1" cap="small" spc="155" dirty="0">
                <a:solidFill>
                  <a:schemeClr val="tx1"/>
                </a:solidFill>
              </a:rPr>
              <a:t>curve</a:t>
            </a:r>
            <a:r>
              <a:rPr b="1" spc="15" dirty="0">
                <a:solidFill>
                  <a:schemeClr val="tx1"/>
                </a:solidFill>
              </a:rPr>
              <a:t> </a:t>
            </a:r>
            <a:r>
              <a:rPr b="1" cap="small" spc="145" dirty="0">
                <a:solidFill>
                  <a:schemeClr val="tx1"/>
                </a:solidFill>
              </a:rPr>
              <a:t>fo</a:t>
            </a:r>
            <a:r>
              <a:rPr b="1" cap="small" spc="160" dirty="0">
                <a:solidFill>
                  <a:schemeClr val="tx1"/>
                </a:solidFill>
              </a:rPr>
              <a:t>r</a:t>
            </a:r>
            <a:r>
              <a:rPr b="1" dirty="0">
                <a:solidFill>
                  <a:schemeClr val="tx1"/>
                </a:solidFill>
              </a:rPr>
              <a:t> </a:t>
            </a:r>
            <a:r>
              <a:rPr b="1" cap="small" spc="145" dirty="0">
                <a:solidFill>
                  <a:schemeClr val="tx1"/>
                </a:solidFill>
              </a:rPr>
              <a:t>knn</a:t>
            </a:r>
          </a:p>
        </p:txBody>
      </p:sp>
      <p:pic>
        <p:nvPicPr>
          <p:cNvPr id="3" name="object 3"/>
          <p:cNvPicPr/>
          <p:nvPr/>
        </p:nvPicPr>
        <p:blipFill>
          <a:blip r:embed="rId2" cstate="print"/>
          <a:stretch>
            <a:fillRect/>
          </a:stretch>
        </p:blipFill>
        <p:spPr>
          <a:xfrm>
            <a:off x="381000" y="943582"/>
            <a:ext cx="8001000" cy="500001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9183"/>
            <a:ext cx="73914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35" dirty="0">
                <a:solidFill>
                  <a:schemeClr val="tx1"/>
                </a:solidFill>
              </a:rPr>
              <a:t>T</a:t>
            </a:r>
            <a:r>
              <a:rPr b="1" cap="small" spc="75" dirty="0">
                <a:solidFill>
                  <a:schemeClr val="tx1"/>
                </a:solidFill>
              </a:rPr>
              <a:t>h</a:t>
            </a:r>
            <a:r>
              <a:rPr b="1" cap="small" spc="60" dirty="0">
                <a:solidFill>
                  <a:schemeClr val="tx1"/>
                </a:solidFill>
              </a:rPr>
              <a:t>e</a:t>
            </a:r>
            <a:r>
              <a:rPr b="1" spc="-5" dirty="0">
                <a:solidFill>
                  <a:schemeClr val="tx1"/>
                </a:solidFill>
              </a:rPr>
              <a:t> </a:t>
            </a:r>
            <a:r>
              <a:rPr b="1" cap="small" spc="210" dirty="0">
                <a:solidFill>
                  <a:schemeClr val="tx1"/>
                </a:solidFill>
              </a:rPr>
              <a:t>be</a:t>
            </a:r>
            <a:r>
              <a:rPr b="1" cap="small" spc="170" dirty="0">
                <a:solidFill>
                  <a:schemeClr val="tx1"/>
                </a:solidFill>
              </a:rPr>
              <a:t>s</a:t>
            </a:r>
            <a:r>
              <a:rPr b="1" cap="small" spc="50" dirty="0">
                <a:solidFill>
                  <a:schemeClr val="tx1"/>
                </a:solidFill>
              </a:rPr>
              <a:t>t</a:t>
            </a:r>
            <a:r>
              <a:rPr b="1" spc="10" dirty="0">
                <a:solidFill>
                  <a:schemeClr val="tx1"/>
                </a:solidFill>
              </a:rPr>
              <a:t> </a:t>
            </a:r>
            <a:r>
              <a:rPr b="1" cap="small" spc="35" dirty="0">
                <a:solidFill>
                  <a:schemeClr val="tx1"/>
                </a:solidFill>
              </a:rPr>
              <a:t>fittin</a:t>
            </a:r>
            <a:r>
              <a:rPr b="1" cap="small" spc="50" dirty="0">
                <a:solidFill>
                  <a:schemeClr val="tx1"/>
                </a:solidFill>
              </a:rPr>
              <a:t>g</a:t>
            </a:r>
            <a:r>
              <a:rPr b="1" dirty="0">
                <a:solidFill>
                  <a:schemeClr val="tx1"/>
                </a:solidFill>
              </a:rPr>
              <a:t> </a:t>
            </a:r>
            <a:r>
              <a:rPr b="1" spc="-170" dirty="0">
                <a:solidFill>
                  <a:schemeClr val="tx1"/>
                </a:solidFill>
              </a:rPr>
              <a:t>M</a:t>
            </a:r>
            <a:r>
              <a:rPr b="1" cap="small" spc="135" dirty="0">
                <a:solidFill>
                  <a:schemeClr val="tx1"/>
                </a:solidFill>
              </a:rPr>
              <a:t>od</a:t>
            </a:r>
            <a:r>
              <a:rPr b="1" cap="small" spc="105" dirty="0">
                <a:solidFill>
                  <a:schemeClr val="tx1"/>
                </a:solidFill>
              </a:rPr>
              <a:t>e</a:t>
            </a:r>
            <a:r>
              <a:rPr b="1" cap="small" spc="55" dirty="0">
                <a:solidFill>
                  <a:schemeClr val="tx1"/>
                </a:solidFill>
              </a:rPr>
              <a:t>l</a:t>
            </a:r>
            <a:r>
              <a:rPr b="1" spc="-135" dirty="0">
                <a:solidFill>
                  <a:schemeClr val="tx1"/>
                </a:solidFill>
              </a:rPr>
              <a:t>:</a:t>
            </a:r>
            <a:r>
              <a:rPr b="1" spc="-440" dirty="0">
                <a:solidFill>
                  <a:schemeClr val="tx1"/>
                </a:solidFill>
              </a:rPr>
              <a:t>-</a:t>
            </a:r>
          </a:p>
        </p:txBody>
      </p:sp>
      <p:graphicFrame>
        <p:nvGraphicFramePr>
          <p:cNvPr id="3" name="object 3"/>
          <p:cNvGraphicFramePr>
            <a:graphicFrameLocks noGrp="1"/>
          </p:cNvGraphicFramePr>
          <p:nvPr>
            <p:extLst>
              <p:ext uri="{D42A27DB-BD31-4B8C-83A1-F6EECF244321}">
                <p14:modId xmlns:p14="http://schemas.microsoft.com/office/powerpoint/2010/main" val="862409341"/>
              </p:ext>
            </p:extLst>
          </p:nvPr>
        </p:nvGraphicFramePr>
        <p:xfrm>
          <a:off x="228600" y="990600"/>
          <a:ext cx="8610600" cy="4952999"/>
        </p:xfrm>
        <a:graphic>
          <a:graphicData uri="http://schemas.openxmlformats.org/drawingml/2006/table">
            <a:tbl>
              <a:tblPr firstRow="1" bandRow="1">
                <a:tableStyleId>{2D5ABB26-0587-4C30-8999-92F81FD0307C}</a:tableStyleId>
              </a:tblPr>
              <a:tblGrid>
                <a:gridCol w="1071853">
                  <a:extLst>
                    <a:ext uri="{9D8B030D-6E8A-4147-A177-3AD203B41FA5}">
                      <a16:colId xmlns:a16="http://schemas.microsoft.com/office/drawing/2014/main" val="20000"/>
                    </a:ext>
                  </a:extLst>
                </a:gridCol>
                <a:gridCol w="3233813">
                  <a:extLst>
                    <a:ext uri="{9D8B030D-6E8A-4147-A177-3AD203B41FA5}">
                      <a16:colId xmlns:a16="http://schemas.microsoft.com/office/drawing/2014/main" val="20001"/>
                    </a:ext>
                  </a:extLst>
                </a:gridCol>
                <a:gridCol w="2152467">
                  <a:extLst>
                    <a:ext uri="{9D8B030D-6E8A-4147-A177-3AD203B41FA5}">
                      <a16:colId xmlns:a16="http://schemas.microsoft.com/office/drawing/2014/main" val="20002"/>
                    </a:ext>
                  </a:extLst>
                </a:gridCol>
                <a:gridCol w="2152467">
                  <a:extLst>
                    <a:ext uri="{9D8B030D-6E8A-4147-A177-3AD203B41FA5}">
                      <a16:colId xmlns:a16="http://schemas.microsoft.com/office/drawing/2014/main" val="20003"/>
                    </a:ext>
                  </a:extLst>
                </a:gridCol>
              </a:tblGrid>
              <a:tr h="805781">
                <a:tc>
                  <a:txBody>
                    <a:bodyPr/>
                    <a:lstStyle/>
                    <a:p>
                      <a:pPr marL="91440">
                        <a:lnSpc>
                          <a:spcPct val="100000"/>
                        </a:lnSpc>
                        <a:spcBef>
                          <a:spcPts val="320"/>
                        </a:spcBef>
                      </a:pPr>
                      <a:r>
                        <a:rPr sz="1400" b="1" dirty="0">
                          <a:solidFill>
                            <a:srgbClr val="124F5C"/>
                          </a:solidFill>
                          <a:latin typeface="Arial"/>
                          <a:cs typeface="Arial"/>
                        </a:rPr>
                        <a:t>Sr.no</a:t>
                      </a:r>
                      <a:endParaRPr sz="1400">
                        <a:latin typeface="Arial"/>
                        <a:cs typeface="Arial"/>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solidFill>
                      <a:srgbClr val="FFAB40"/>
                    </a:solidFill>
                  </a:tcPr>
                </a:tc>
                <a:tc>
                  <a:txBody>
                    <a:bodyPr/>
                    <a:lstStyle/>
                    <a:p>
                      <a:pPr marL="91440">
                        <a:lnSpc>
                          <a:spcPct val="100000"/>
                        </a:lnSpc>
                        <a:spcBef>
                          <a:spcPts val="320"/>
                        </a:spcBef>
                      </a:pPr>
                      <a:r>
                        <a:rPr sz="1400" b="1" spc="10" dirty="0">
                          <a:solidFill>
                            <a:srgbClr val="124F5C"/>
                          </a:solidFill>
                          <a:latin typeface="Arial"/>
                          <a:cs typeface="Arial"/>
                        </a:rPr>
                        <a:t>ML</a:t>
                      </a:r>
                      <a:r>
                        <a:rPr sz="1400" b="1" spc="-80" dirty="0">
                          <a:solidFill>
                            <a:srgbClr val="124F5C"/>
                          </a:solidFill>
                          <a:latin typeface="Arial"/>
                          <a:cs typeface="Arial"/>
                        </a:rPr>
                        <a:t> </a:t>
                      </a:r>
                      <a:r>
                        <a:rPr sz="1400" b="1" dirty="0">
                          <a:solidFill>
                            <a:srgbClr val="124F5C"/>
                          </a:solidFill>
                          <a:latin typeface="Arial"/>
                          <a:cs typeface="Arial"/>
                        </a:rPr>
                        <a:t>Model</a:t>
                      </a:r>
                      <a:endParaRPr sz="1400" dirty="0">
                        <a:latin typeface="Arial"/>
                        <a:cs typeface="Arial"/>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solidFill>
                      <a:srgbClr val="FFAB40"/>
                    </a:solidFill>
                  </a:tcPr>
                </a:tc>
                <a:tc>
                  <a:txBody>
                    <a:bodyPr/>
                    <a:lstStyle/>
                    <a:p>
                      <a:pPr marL="92075" marR="561975">
                        <a:lnSpc>
                          <a:spcPct val="100000"/>
                        </a:lnSpc>
                        <a:spcBef>
                          <a:spcPts val="320"/>
                        </a:spcBef>
                      </a:pPr>
                      <a:r>
                        <a:rPr sz="1400" b="1" spc="-10" dirty="0">
                          <a:solidFill>
                            <a:srgbClr val="124F5C"/>
                          </a:solidFill>
                          <a:latin typeface="Arial"/>
                          <a:cs typeface="Arial"/>
                        </a:rPr>
                        <a:t>T</a:t>
                      </a:r>
                      <a:r>
                        <a:rPr sz="1400" b="1" dirty="0">
                          <a:solidFill>
                            <a:srgbClr val="124F5C"/>
                          </a:solidFill>
                          <a:latin typeface="Arial"/>
                          <a:cs typeface="Arial"/>
                        </a:rPr>
                        <a:t>est</a:t>
                      </a:r>
                      <a:r>
                        <a:rPr sz="1400" b="1" spc="-20" dirty="0">
                          <a:solidFill>
                            <a:srgbClr val="124F5C"/>
                          </a:solidFill>
                          <a:latin typeface="Arial"/>
                          <a:cs typeface="Arial"/>
                        </a:rPr>
                        <a:t> </a:t>
                      </a:r>
                      <a:r>
                        <a:rPr sz="1400" b="1" spc="-45" dirty="0">
                          <a:solidFill>
                            <a:srgbClr val="124F5C"/>
                          </a:solidFill>
                          <a:latin typeface="Arial"/>
                          <a:cs typeface="Arial"/>
                        </a:rPr>
                        <a:t>A</a:t>
                      </a:r>
                      <a:r>
                        <a:rPr sz="1400" b="1" dirty="0">
                          <a:solidFill>
                            <a:srgbClr val="124F5C"/>
                          </a:solidFill>
                          <a:latin typeface="Arial"/>
                          <a:cs typeface="Arial"/>
                        </a:rPr>
                        <a:t>cc</a:t>
                      </a:r>
                      <a:r>
                        <a:rPr sz="1400" b="1" spc="-10" dirty="0">
                          <a:solidFill>
                            <a:srgbClr val="124F5C"/>
                          </a:solidFill>
                          <a:latin typeface="Arial"/>
                          <a:cs typeface="Arial"/>
                        </a:rPr>
                        <a:t>u</a:t>
                      </a:r>
                      <a:r>
                        <a:rPr sz="1400" b="1" dirty="0">
                          <a:solidFill>
                            <a:srgbClr val="124F5C"/>
                          </a:solidFill>
                          <a:latin typeface="Arial"/>
                          <a:cs typeface="Arial"/>
                        </a:rPr>
                        <a:t>racy  Score</a:t>
                      </a:r>
                      <a:endParaRPr sz="1400">
                        <a:latin typeface="Arial"/>
                        <a:cs typeface="Arial"/>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solidFill>
                      <a:srgbClr val="FFAB40"/>
                    </a:solidFill>
                  </a:tcPr>
                </a:tc>
                <a:tc>
                  <a:txBody>
                    <a:bodyPr/>
                    <a:lstStyle/>
                    <a:p>
                      <a:pPr marL="92075" marR="492125">
                        <a:lnSpc>
                          <a:spcPct val="100000"/>
                        </a:lnSpc>
                        <a:spcBef>
                          <a:spcPts val="320"/>
                        </a:spcBef>
                      </a:pPr>
                      <a:r>
                        <a:rPr sz="1400" b="1" spc="-10" dirty="0">
                          <a:solidFill>
                            <a:srgbClr val="124F5C"/>
                          </a:solidFill>
                          <a:latin typeface="Arial"/>
                          <a:cs typeface="Arial"/>
                        </a:rPr>
                        <a:t>T</a:t>
                      </a:r>
                      <a:r>
                        <a:rPr sz="1400" b="1" dirty="0">
                          <a:solidFill>
                            <a:srgbClr val="124F5C"/>
                          </a:solidFill>
                          <a:latin typeface="Arial"/>
                          <a:cs typeface="Arial"/>
                        </a:rPr>
                        <a:t>rain</a:t>
                      </a:r>
                      <a:r>
                        <a:rPr sz="1400" b="1" spc="-25" dirty="0">
                          <a:solidFill>
                            <a:srgbClr val="124F5C"/>
                          </a:solidFill>
                          <a:latin typeface="Arial"/>
                          <a:cs typeface="Arial"/>
                        </a:rPr>
                        <a:t> </a:t>
                      </a:r>
                      <a:r>
                        <a:rPr sz="1400" b="1" spc="-45" dirty="0">
                          <a:solidFill>
                            <a:srgbClr val="124F5C"/>
                          </a:solidFill>
                          <a:latin typeface="Arial"/>
                          <a:cs typeface="Arial"/>
                        </a:rPr>
                        <a:t>A</a:t>
                      </a:r>
                      <a:r>
                        <a:rPr sz="1400" b="1" dirty="0">
                          <a:solidFill>
                            <a:srgbClr val="124F5C"/>
                          </a:solidFill>
                          <a:latin typeface="Arial"/>
                          <a:cs typeface="Arial"/>
                        </a:rPr>
                        <a:t>cc</a:t>
                      </a:r>
                      <a:r>
                        <a:rPr sz="1400" b="1" spc="-10" dirty="0">
                          <a:solidFill>
                            <a:srgbClr val="124F5C"/>
                          </a:solidFill>
                          <a:latin typeface="Arial"/>
                          <a:cs typeface="Arial"/>
                        </a:rPr>
                        <a:t>u</a:t>
                      </a:r>
                      <a:r>
                        <a:rPr sz="1400" b="1" dirty="0">
                          <a:solidFill>
                            <a:srgbClr val="124F5C"/>
                          </a:solidFill>
                          <a:latin typeface="Arial"/>
                          <a:cs typeface="Arial"/>
                        </a:rPr>
                        <a:t>racy  Score</a:t>
                      </a:r>
                      <a:endParaRPr sz="1400">
                        <a:latin typeface="Arial"/>
                        <a:cs typeface="Arial"/>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solidFill>
                      <a:srgbClr val="FFAB40"/>
                    </a:solidFill>
                  </a:tcPr>
                </a:tc>
                <a:extLst>
                  <a:ext uri="{0D108BD9-81ED-4DB2-BD59-A6C34878D82A}">
                    <a16:rowId xmlns:a16="http://schemas.microsoft.com/office/drawing/2014/main" val="10000"/>
                  </a:ext>
                </a:extLst>
              </a:tr>
              <a:tr h="592327">
                <a:tc>
                  <a:txBody>
                    <a:bodyPr/>
                    <a:lstStyle/>
                    <a:p>
                      <a:pPr marL="91440">
                        <a:lnSpc>
                          <a:spcPct val="100000"/>
                        </a:lnSpc>
                        <a:spcBef>
                          <a:spcPts val="320"/>
                        </a:spcBef>
                      </a:pPr>
                      <a:r>
                        <a:rPr sz="1400" dirty="0">
                          <a:solidFill>
                            <a:srgbClr val="CC0000"/>
                          </a:solidFill>
                          <a:latin typeface="Arial MT"/>
                          <a:cs typeface="Arial MT"/>
                        </a:rPr>
                        <a:t>1</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FFE1CE"/>
                    </a:solidFill>
                  </a:tcPr>
                </a:tc>
                <a:tc>
                  <a:txBody>
                    <a:bodyPr/>
                    <a:lstStyle/>
                    <a:p>
                      <a:pPr marL="91440">
                        <a:lnSpc>
                          <a:spcPct val="100000"/>
                        </a:lnSpc>
                        <a:spcBef>
                          <a:spcPts val="320"/>
                        </a:spcBef>
                      </a:pPr>
                      <a:r>
                        <a:rPr sz="1400" spc="-5" dirty="0">
                          <a:solidFill>
                            <a:srgbClr val="CC0000"/>
                          </a:solidFill>
                          <a:latin typeface="Arial MT"/>
                          <a:cs typeface="Arial MT"/>
                        </a:rPr>
                        <a:t>Naive</a:t>
                      </a:r>
                      <a:r>
                        <a:rPr sz="1400" spc="-20" dirty="0">
                          <a:solidFill>
                            <a:srgbClr val="CC0000"/>
                          </a:solidFill>
                          <a:latin typeface="Arial MT"/>
                          <a:cs typeface="Arial MT"/>
                        </a:rPr>
                        <a:t> </a:t>
                      </a:r>
                      <a:r>
                        <a:rPr sz="1400" spc="-5" dirty="0">
                          <a:solidFill>
                            <a:srgbClr val="CC0000"/>
                          </a:solidFill>
                          <a:latin typeface="Arial MT"/>
                          <a:cs typeface="Arial MT"/>
                        </a:rPr>
                        <a:t>Bayes</a:t>
                      </a:r>
                      <a:r>
                        <a:rPr sz="1400" spc="-30" dirty="0">
                          <a:solidFill>
                            <a:srgbClr val="CC0000"/>
                          </a:solidFill>
                          <a:latin typeface="Arial MT"/>
                          <a:cs typeface="Arial MT"/>
                        </a:rPr>
                        <a:t> </a:t>
                      </a:r>
                      <a:r>
                        <a:rPr sz="1400" dirty="0">
                          <a:solidFill>
                            <a:srgbClr val="CC0000"/>
                          </a:solidFill>
                          <a:latin typeface="Arial MT"/>
                          <a:cs typeface="Arial MT"/>
                        </a:rPr>
                        <a:t>Classifier</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0"/>
                        </a:spcBef>
                      </a:pPr>
                      <a:r>
                        <a:rPr sz="1400" spc="-5" dirty="0">
                          <a:solidFill>
                            <a:srgbClr val="CC0000"/>
                          </a:solidFill>
                          <a:latin typeface="Arial MT"/>
                          <a:cs typeface="Arial MT"/>
                        </a:rPr>
                        <a:t>81</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0"/>
                        </a:spcBef>
                      </a:pPr>
                      <a:r>
                        <a:rPr sz="1400" spc="-5" dirty="0">
                          <a:solidFill>
                            <a:srgbClr val="CC0000"/>
                          </a:solidFill>
                          <a:latin typeface="Arial MT"/>
                          <a:cs typeface="Arial MT"/>
                        </a:rPr>
                        <a:t>83</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FFE1CE"/>
                    </a:solidFill>
                  </a:tcPr>
                </a:tc>
                <a:extLst>
                  <a:ext uri="{0D108BD9-81ED-4DB2-BD59-A6C34878D82A}">
                    <a16:rowId xmlns:a16="http://schemas.microsoft.com/office/drawing/2014/main" val="10001"/>
                  </a:ext>
                </a:extLst>
              </a:tr>
              <a:tr h="592512">
                <a:tc>
                  <a:txBody>
                    <a:bodyPr/>
                    <a:lstStyle/>
                    <a:p>
                      <a:pPr marL="91440">
                        <a:lnSpc>
                          <a:spcPct val="100000"/>
                        </a:lnSpc>
                        <a:spcBef>
                          <a:spcPts val="320"/>
                        </a:spcBef>
                      </a:pPr>
                      <a:r>
                        <a:rPr sz="1400" dirty="0">
                          <a:solidFill>
                            <a:srgbClr val="CC0000"/>
                          </a:solidFill>
                          <a:latin typeface="Arial MT"/>
                          <a:cs typeface="Arial MT"/>
                        </a:rPr>
                        <a:t>2</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1440">
                        <a:lnSpc>
                          <a:spcPct val="100000"/>
                        </a:lnSpc>
                        <a:spcBef>
                          <a:spcPts val="320"/>
                        </a:spcBef>
                      </a:pPr>
                      <a:r>
                        <a:rPr sz="1400" spc="-5" dirty="0">
                          <a:solidFill>
                            <a:srgbClr val="CC0000"/>
                          </a:solidFill>
                          <a:latin typeface="Arial MT"/>
                          <a:cs typeface="Arial MT"/>
                        </a:rPr>
                        <a:t>KNN</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2075">
                        <a:lnSpc>
                          <a:spcPct val="100000"/>
                        </a:lnSpc>
                        <a:spcBef>
                          <a:spcPts val="320"/>
                        </a:spcBef>
                      </a:pPr>
                      <a:r>
                        <a:rPr sz="1400" spc="-5" dirty="0">
                          <a:solidFill>
                            <a:srgbClr val="CC0000"/>
                          </a:solidFill>
                          <a:latin typeface="Arial MT"/>
                          <a:cs typeface="Arial MT"/>
                        </a:rPr>
                        <a:t>84</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2075">
                        <a:lnSpc>
                          <a:spcPct val="100000"/>
                        </a:lnSpc>
                        <a:spcBef>
                          <a:spcPts val="320"/>
                        </a:spcBef>
                      </a:pPr>
                      <a:r>
                        <a:rPr sz="1400" spc="-5" dirty="0">
                          <a:solidFill>
                            <a:srgbClr val="CC0000"/>
                          </a:solidFill>
                          <a:latin typeface="Arial MT"/>
                          <a:cs typeface="Arial MT"/>
                        </a:rPr>
                        <a:t>86</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extLst>
                  <a:ext uri="{0D108BD9-81ED-4DB2-BD59-A6C34878D82A}">
                    <a16:rowId xmlns:a16="http://schemas.microsoft.com/office/drawing/2014/main" val="10002"/>
                  </a:ext>
                </a:extLst>
              </a:tr>
              <a:tr h="592512">
                <a:tc>
                  <a:txBody>
                    <a:bodyPr/>
                    <a:lstStyle/>
                    <a:p>
                      <a:pPr marL="91440">
                        <a:lnSpc>
                          <a:spcPct val="100000"/>
                        </a:lnSpc>
                        <a:spcBef>
                          <a:spcPts val="320"/>
                        </a:spcBef>
                      </a:pPr>
                      <a:r>
                        <a:rPr sz="1400" dirty="0">
                          <a:solidFill>
                            <a:srgbClr val="CC0000"/>
                          </a:solidFill>
                          <a:latin typeface="Arial MT"/>
                          <a:cs typeface="Arial MT"/>
                        </a:rPr>
                        <a:t>3</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1440">
                        <a:lnSpc>
                          <a:spcPct val="100000"/>
                        </a:lnSpc>
                        <a:spcBef>
                          <a:spcPts val="320"/>
                        </a:spcBef>
                      </a:pPr>
                      <a:r>
                        <a:rPr sz="1400" dirty="0">
                          <a:solidFill>
                            <a:srgbClr val="CC0000"/>
                          </a:solidFill>
                          <a:latin typeface="Arial MT"/>
                          <a:cs typeface="Arial MT"/>
                        </a:rPr>
                        <a:t>Logistic</a:t>
                      </a:r>
                      <a:r>
                        <a:rPr sz="1400" spc="-75" dirty="0">
                          <a:solidFill>
                            <a:srgbClr val="CC0000"/>
                          </a:solidFill>
                          <a:latin typeface="Arial MT"/>
                          <a:cs typeface="Arial MT"/>
                        </a:rPr>
                        <a:t> </a:t>
                      </a:r>
                      <a:r>
                        <a:rPr sz="1400" dirty="0">
                          <a:solidFill>
                            <a:srgbClr val="CC0000"/>
                          </a:solidFill>
                          <a:latin typeface="Arial MT"/>
                          <a:cs typeface="Arial MT"/>
                        </a:rPr>
                        <a:t>Regression</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0"/>
                        </a:spcBef>
                      </a:pPr>
                      <a:r>
                        <a:rPr sz="1400" spc="-5" dirty="0">
                          <a:solidFill>
                            <a:srgbClr val="CC0000"/>
                          </a:solidFill>
                          <a:latin typeface="Arial MT"/>
                          <a:cs typeface="Arial MT"/>
                        </a:rPr>
                        <a:t>84</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0"/>
                        </a:spcBef>
                      </a:pPr>
                      <a:r>
                        <a:rPr sz="1400" spc="-5" dirty="0">
                          <a:solidFill>
                            <a:srgbClr val="CC0000"/>
                          </a:solidFill>
                          <a:latin typeface="Arial MT"/>
                          <a:cs typeface="Arial MT"/>
                        </a:rPr>
                        <a:t>86</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extLst>
                  <a:ext uri="{0D108BD9-81ED-4DB2-BD59-A6C34878D82A}">
                    <a16:rowId xmlns:a16="http://schemas.microsoft.com/office/drawing/2014/main" val="10003"/>
                  </a:ext>
                </a:extLst>
              </a:tr>
              <a:tr h="592514">
                <a:tc>
                  <a:txBody>
                    <a:bodyPr/>
                    <a:lstStyle/>
                    <a:p>
                      <a:pPr marL="91440">
                        <a:lnSpc>
                          <a:spcPct val="100000"/>
                        </a:lnSpc>
                        <a:spcBef>
                          <a:spcPts val="320"/>
                        </a:spcBef>
                      </a:pPr>
                      <a:r>
                        <a:rPr sz="1400" dirty="0">
                          <a:solidFill>
                            <a:srgbClr val="CC0000"/>
                          </a:solidFill>
                          <a:latin typeface="Arial MT"/>
                          <a:cs typeface="Arial MT"/>
                        </a:rPr>
                        <a:t>4</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1440">
                        <a:lnSpc>
                          <a:spcPct val="100000"/>
                        </a:lnSpc>
                        <a:spcBef>
                          <a:spcPts val="320"/>
                        </a:spcBef>
                      </a:pPr>
                      <a:r>
                        <a:rPr sz="1400" dirty="0">
                          <a:solidFill>
                            <a:srgbClr val="CC0000"/>
                          </a:solidFill>
                          <a:latin typeface="Arial MT"/>
                          <a:cs typeface="Arial MT"/>
                        </a:rPr>
                        <a:t>Decision</a:t>
                      </a:r>
                      <a:r>
                        <a:rPr sz="1400" spc="-65" dirty="0">
                          <a:solidFill>
                            <a:srgbClr val="CC0000"/>
                          </a:solidFill>
                          <a:latin typeface="Arial MT"/>
                          <a:cs typeface="Arial MT"/>
                        </a:rPr>
                        <a:t> </a:t>
                      </a:r>
                      <a:r>
                        <a:rPr sz="1400" spc="-5" dirty="0">
                          <a:solidFill>
                            <a:srgbClr val="CC0000"/>
                          </a:solidFill>
                          <a:latin typeface="Arial MT"/>
                          <a:cs typeface="Arial MT"/>
                        </a:rPr>
                        <a:t>Tree</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2075">
                        <a:lnSpc>
                          <a:spcPct val="100000"/>
                        </a:lnSpc>
                        <a:spcBef>
                          <a:spcPts val="320"/>
                        </a:spcBef>
                      </a:pPr>
                      <a:r>
                        <a:rPr sz="1400" spc="-5" dirty="0">
                          <a:solidFill>
                            <a:srgbClr val="CC0000"/>
                          </a:solidFill>
                          <a:latin typeface="Arial MT"/>
                          <a:cs typeface="Arial MT"/>
                        </a:rPr>
                        <a:t>75</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2075">
                        <a:lnSpc>
                          <a:spcPct val="100000"/>
                        </a:lnSpc>
                        <a:spcBef>
                          <a:spcPts val="320"/>
                        </a:spcBef>
                      </a:pPr>
                      <a:r>
                        <a:rPr sz="1400" spc="-5" dirty="0">
                          <a:solidFill>
                            <a:srgbClr val="CC0000"/>
                          </a:solidFill>
                          <a:latin typeface="Arial MT"/>
                          <a:cs typeface="Arial MT"/>
                        </a:rPr>
                        <a:t>76</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extLst>
                  <a:ext uri="{0D108BD9-81ED-4DB2-BD59-A6C34878D82A}">
                    <a16:rowId xmlns:a16="http://schemas.microsoft.com/office/drawing/2014/main" val="10004"/>
                  </a:ext>
                </a:extLst>
              </a:tr>
              <a:tr h="592327">
                <a:tc>
                  <a:txBody>
                    <a:bodyPr/>
                    <a:lstStyle/>
                    <a:p>
                      <a:pPr marL="91440">
                        <a:lnSpc>
                          <a:spcPct val="100000"/>
                        </a:lnSpc>
                        <a:spcBef>
                          <a:spcPts val="320"/>
                        </a:spcBef>
                      </a:pPr>
                      <a:r>
                        <a:rPr sz="1400" dirty="0">
                          <a:solidFill>
                            <a:srgbClr val="CC0000"/>
                          </a:solidFill>
                          <a:latin typeface="Arial MT"/>
                          <a:cs typeface="Arial MT"/>
                        </a:rPr>
                        <a:t>5</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1440">
                        <a:lnSpc>
                          <a:spcPct val="100000"/>
                        </a:lnSpc>
                        <a:spcBef>
                          <a:spcPts val="320"/>
                        </a:spcBef>
                      </a:pPr>
                      <a:r>
                        <a:rPr sz="1400" dirty="0">
                          <a:solidFill>
                            <a:srgbClr val="CC0000"/>
                          </a:solidFill>
                          <a:latin typeface="Arial MT"/>
                          <a:cs typeface="Arial MT"/>
                        </a:rPr>
                        <a:t>Random</a:t>
                      </a:r>
                      <a:r>
                        <a:rPr sz="1400" spc="-75" dirty="0">
                          <a:solidFill>
                            <a:srgbClr val="CC0000"/>
                          </a:solidFill>
                          <a:latin typeface="Arial MT"/>
                          <a:cs typeface="Arial MT"/>
                        </a:rPr>
                        <a:t> </a:t>
                      </a:r>
                      <a:r>
                        <a:rPr sz="1400" dirty="0">
                          <a:solidFill>
                            <a:srgbClr val="CC0000"/>
                          </a:solidFill>
                          <a:latin typeface="Arial MT"/>
                          <a:cs typeface="Arial MT"/>
                        </a:rPr>
                        <a:t>Forest</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0"/>
                        </a:spcBef>
                      </a:pPr>
                      <a:r>
                        <a:rPr sz="1400" spc="-5" dirty="0">
                          <a:solidFill>
                            <a:srgbClr val="CC0000"/>
                          </a:solidFill>
                          <a:latin typeface="Arial MT"/>
                          <a:cs typeface="Arial MT"/>
                        </a:rPr>
                        <a:t>89</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0"/>
                        </a:spcBef>
                      </a:pPr>
                      <a:r>
                        <a:rPr sz="1400" dirty="0">
                          <a:solidFill>
                            <a:srgbClr val="CC0000"/>
                          </a:solidFill>
                          <a:latin typeface="Arial MT"/>
                          <a:cs typeface="Arial MT"/>
                        </a:rPr>
                        <a:t>99.8</a:t>
                      </a:r>
                      <a:endParaRPr sz="1400">
                        <a:latin typeface="Arial MT"/>
                        <a:cs typeface="Arial MT"/>
                      </a:endParaRPr>
                    </a:p>
                  </a:txBody>
                  <a:tcPr marL="0" marR="0" marT="40640"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extLst>
                  <a:ext uri="{0D108BD9-81ED-4DB2-BD59-A6C34878D82A}">
                    <a16:rowId xmlns:a16="http://schemas.microsoft.com/office/drawing/2014/main" val="10005"/>
                  </a:ext>
                </a:extLst>
              </a:tr>
              <a:tr h="592550">
                <a:tc>
                  <a:txBody>
                    <a:bodyPr/>
                    <a:lstStyle/>
                    <a:p>
                      <a:pPr marL="91440">
                        <a:lnSpc>
                          <a:spcPct val="100000"/>
                        </a:lnSpc>
                        <a:spcBef>
                          <a:spcPts val="325"/>
                        </a:spcBef>
                      </a:pPr>
                      <a:r>
                        <a:rPr sz="1400" dirty="0">
                          <a:solidFill>
                            <a:srgbClr val="CC0000"/>
                          </a:solidFill>
                          <a:latin typeface="Arial MT"/>
                          <a:cs typeface="Arial MT"/>
                        </a:rPr>
                        <a:t>6</a:t>
                      </a:r>
                      <a:endParaRPr sz="14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1440">
                        <a:lnSpc>
                          <a:spcPct val="100000"/>
                        </a:lnSpc>
                        <a:spcBef>
                          <a:spcPts val="325"/>
                        </a:spcBef>
                      </a:pPr>
                      <a:r>
                        <a:rPr sz="1400" spc="-5" dirty="0">
                          <a:solidFill>
                            <a:srgbClr val="CC0000"/>
                          </a:solidFill>
                          <a:latin typeface="Arial MT"/>
                          <a:cs typeface="Arial MT"/>
                        </a:rPr>
                        <a:t>Gradient</a:t>
                      </a:r>
                      <a:r>
                        <a:rPr sz="1400" spc="-70" dirty="0">
                          <a:solidFill>
                            <a:srgbClr val="CC0000"/>
                          </a:solidFill>
                          <a:latin typeface="Arial MT"/>
                          <a:cs typeface="Arial MT"/>
                        </a:rPr>
                        <a:t> </a:t>
                      </a:r>
                      <a:r>
                        <a:rPr sz="1400" spc="-5" dirty="0">
                          <a:solidFill>
                            <a:srgbClr val="CC0000"/>
                          </a:solidFill>
                          <a:latin typeface="Arial MT"/>
                          <a:cs typeface="Arial MT"/>
                        </a:rPr>
                        <a:t>Boost</a:t>
                      </a:r>
                      <a:endParaRPr sz="14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2075">
                        <a:lnSpc>
                          <a:spcPct val="100000"/>
                        </a:lnSpc>
                        <a:spcBef>
                          <a:spcPts val="325"/>
                        </a:spcBef>
                      </a:pPr>
                      <a:r>
                        <a:rPr sz="1400" spc="-5" dirty="0">
                          <a:solidFill>
                            <a:srgbClr val="CC0000"/>
                          </a:solidFill>
                          <a:latin typeface="Arial MT"/>
                          <a:cs typeface="Arial MT"/>
                        </a:rPr>
                        <a:t>87</a:t>
                      </a:r>
                      <a:endParaRPr sz="14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tc>
                  <a:txBody>
                    <a:bodyPr/>
                    <a:lstStyle/>
                    <a:p>
                      <a:pPr marL="92075">
                        <a:lnSpc>
                          <a:spcPct val="100000"/>
                        </a:lnSpc>
                        <a:spcBef>
                          <a:spcPts val="325"/>
                        </a:spcBef>
                      </a:pPr>
                      <a:r>
                        <a:rPr sz="1400" spc="-5" dirty="0">
                          <a:solidFill>
                            <a:srgbClr val="CC0000"/>
                          </a:solidFill>
                          <a:latin typeface="Arial MT"/>
                          <a:cs typeface="Arial MT"/>
                        </a:rPr>
                        <a:t>90</a:t>
                      </a:r>
                      <a:endParaRPr sz="14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F0E8"/>
                    </a:solidFill>
                  </a:tcPr>
                </a:tc>
                <a:extLst>
                  <a:ext uri="{0D108BD9-81ED-4DB2-BD59-A6C34878D82A}">
                    <a16:rowId xmlns:a16="http://schemas.microsoft.com/office/drawing/2014/main" val="10006"/>
                  </a:ext>
                </a:extLst>
              </a:tr>
              <a:tr h="592476">
                <a:tc>
                  <a:txBody>
                    <a:bodyPr/>
                    <a:lstStyle/>
                    <a:p>
                      <a:pPr marL="91440">
                        <a:lnSpc>
                          <a:spcPct val="100000"/>
                        </a:lnSpc>
                        <a:spcBef>
                          <a:spcPts val="325"/>
                        </a:spcBef>
                      </a:pPr>
                      <a:r>
                        <a:rPr sz="1400" dirty="0">
                          <a:solidFill>
                            <a:srgbClr val="CC0000"/>
                          </a:solidFill>
                          <a:latin typeface="Arial MT"/>
                          <a:cs typeface="Arial MT"/>
                        </a:rPr>
                        <a:t>7</a:t>
                      </a:r>
                      <a:endParaRPr sz="14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1440">
                        <a:lnSpc>
                          <a:spcPct val="100000"/>
                        </a:lnSpc>
                        <a:spcBef>
                          <a:spcPts val="325"/>
                        </a:spcBef>
                      </a:pPr>
                      <a:r>
                        <a:rPr sz="1400" dirty="0">
                          <a:solidFill>
                            <a:srgbClr val="CC0000"/>
                          </a:solidFill>
                          <a:latin typeface="Arial MT"/>
                          <a:cs typeface="Arial MT"/>
                        </a:rPr>
                        <a:t>XGBoost</a:t>
                      </a:r>
                      <a:endParaRPr sz="14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5"/>
                        </a:spcBef>
                      </a:pPr>
                      <a:r>
                        <a:rPr sz="1400" spc="-5" dirty="0">
                          <a:solidFill>
                            <a:srgbClr val="CC0000"/>
                          </a:solidFill>
                          <a:latin typeface="Arial MT"/>
                          <a:cs typeface="Arial MT"/>
                        </a:rPr>
                        <a:t>97</a:t>
                      </a:r>
                      <a:endParaRPr sz="14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tc>
                  <a:txBody>
                    <a:bodyPr/>
                    <a:lstStyle/>
                    <a:p>
                      <a:pPr marL="92075">
                        <a:lnSpc>
                          <a:spcPct val="100000"/>
                        </a:lnSpc>
                        <a:spcBef>
                          <a:spcPts val="325"/>
                        </a:spcBef>
                      </a:pPr>
                      <a:r>
                        <a:rPr sz="1400" spc="-5" dirty="0">
                          <a:solidFill>
                            <a:srgbClr val="CC0000"/>
                          </a:solidFill>
                          <a:latin typeface="Arial MT"/>
                          <a:cs typeface="Arial MT"/>
                        </a:rPr>
                        <a:t>83</a:t>
                      </a:r>
                      <a:endParaRPr sz="1400" dirty="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E1CE"/>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78486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340" dirty="0">
                <a:solidFill>
                  <a:schemeClr val="tx1"/>
                </a:solidFill>
              </a:rPr>
              <a:t>C</a:t>
            </a:r>
            <a:r>
              <a:rPr b="1" cap="small" spc="165" dirty="0">
                <a:solidFill>
                  <a:schemeClr val="tx1"/>
                </a:solidFill>
              </a:rPr>
              <a:t>o</a:t>
            </a:r>
            <a:r>
              <a:rPr b="1" cap="small" spc="155" dirty="0">
                <a:solidFill>
                  <a:schemeClr val="tx1"/>
                </a:solidFill>
              </a:rPr>
              <a:t>n</a:t>
            </a:r>
            <a:r>
              <a:rPr b="1" cap="small" spc="80" dirty="0">
                <a:solidFill>
                  <a:schemeClr val="tx1"/>
                </a:solidFill>
              </a:rPr>
              <a:t>fusi</a:t>
            </a:r>
            <a:r>
              <a:rPr b="1" cap="small" spc="120" dirty="0">
                <a:solidFill>
                  <a:schemeClr val="tx1"/>
                </a:solidFill>
              </a:rPr>
              <a:t>o</a:t>
            </a:r>
            <a:r>
              <a:rPr b="1" cap="small" spc="190" dirty="0">
                <a:solidFill>
                  <a:schemeClr val="tx1"/>
                </a:solidFill>
              </a:rPr>
              <a:t>n</a:t>
            </a:r>
            <a:r>
              <a:rPr b="1" spc="40" dirty="0">
                <a:solidFill>
                  <a:schemeClr val="tx1"/>
                </a:solidFill>
              </a:rPr>
              <a:t> </a:t>
            </a:r>
            <a:r>
              <a:rPr b="1" spc="-170" dirty="0">
                <a:solidFill>
                  <a:schemeClr val="tx1"/>
                </a:solidFill>
              </a:rPr>
              <a:t>M</a:t>
            </a:r>
            <a:r>
              <a:rPr b="1" cap="small" spc="140" dirty="0">
                <a:solidFill>
                  <a:schemeClr val="tx1"/>
                </a:solidFill>
              </a:rPr>
              <a:t>at</a:t>
            </a:r>
            <a:r>
              <a:rPr b="1" cap="small" spc="-40" dirty="0">
                <a:solidFill>
                  <a:schemeClr val="tx1"/>
                </a:solidFill>
              </a:rPr>
              <a:t>rix</a:t>
            </a:r>
          </a:p>
        </p:txBody>
      </p:sp>
      <p:pic>
        <p:nvPicPr>
          <p:cNvPr id="3" name="object 3"/>
          <p:cNvPicPr/>
          <p:nvPr/>
        </p:nvPicPr>
        <p:blipFill>
          <a:blip r:embed="rId2" cstate="print"/>
          <a:stretch>
            <a:fillRect/>
          </a:stretch>
        </p:blipFill>
        <p:spPr>
          <a:xfrm>
            <a:off x="4654945" y="1597849"/>
            <a:ext cx="3804020" cy="2058847"/>
          </a:xfrm>
          <a:prstGeom prst="rect">
            <a:avLst/>
          </a:prstGeom>
        </p:spPr>
      </p:pic>
      <p:pic>
        <p:nvPicPr>
          <p:cNvPr id="4" name="object 4"/>
          <p:cNvPicPr/>
          <p:nvPr/>
        </p:nvPicPr>
        <p:blipFill>
          <a:blip r:embed="rId3" cstate="print"/>
          <a:stretch>
            <a:fillRect/>
          </a:stretch>
        </p:blipFill>
        <p:spPr>
          <a:xfrm>
            <a:off x="4664401" y="3860987"/>
            <a:ext cx="3796075" cy="2058846"/>
          </a:xfrm>
          <a:prstGeom prst="rect">
            <a:avLst/>
          </a:prstGeom>
        </p:spPr>
      </p:pic>
      <p:pic>
        <p:nvPicPr>
          <p:cNvPr id="5" name="object 5"/>
          <p:cNvPicPr/>
          <p:nvPr/>
        </p:nvPicPr>
        <p:blipFill>
          <a:blip r:embed="rId4" cstate="print"/>
          <a:stretch>
            <a:fillRect/>
          </a:stretch>
        </p:blipFill>
        <p:spPr>
          <a:xfrm>
            <a:off x="378913" y="1597849"/>
            <a:ext cx="3796075" cy="2058847"/>
          </a:xfrm>
          <a:prstGeom prst="rect">
            <a:avLst/>
          </a:prstGeom>
        </p:spPr>
      </p:pic>
      <p:pic>
        <p:nvPicPr>
          <p:cNvPr id="6" name="object 6"/>
          <p:cNvPicPr/>
          <p:nvPr/>
        </p:nvPicPr>
        <p:blipFill>
          <a:blip r:embed="rId5" cstate="print"/>
          <a:stretch>
            <a:fillRect/>
          </a:stretch>
        </p:blipFill>
        <p:spPr>
          <a:xfrm>
            <a:off x="380125" y="3860987"/>
            <a:ext cx="3804020" cy="20588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0"/>
            <a:ext cx="8652753" cy="627736"/>
          </a:xfrm>
          <a:prstGeom prst="rect">
            <a:avLst/>
          </a:prstGeom>
        </p:spPr>
        <p:txBody>
          <a:bodyPr vert="horz" wrap="square" lIns="0" tIns="12065" rIns="0" bIns="0" numCol="1" rtlCol="0" anchor="b" anchorCtr="0" compatLnSpc="1">
            <a:prstTxWarp prst="textNoShape">
              <a:avLst/>
            </a:prstTxWarp>
            <a:spAutoFit/>
          </a:bodyPr>
          <a:lstStyle/>
          <a:p>
            <a:pPr marL="15240" algn="ctr">
              <a:spcBef>
                <a:spcPts val="95"/>
              </a:spcBef>
            </a:pPr>
            <a:r>
              <a:rPr b="1" spc="-35" dirty="0">
                <a:solidFill>
                  <a:schemeClr val="tx1"/>
                </a:solidFill>
              </a:rPr>
              <a:t>T</a:t>
            </a:r>
            <a:r>
              <a:rPr b="1" cap="small" spc="75" dirty="0">
                <a:solidFill>
                  <a:schemeClr val="tx1"/>
                </a:solidFill>
              </a:rPr>
              <a:t>h</a:t>
            </a:r>
            <a:r>
              <a:rPr b="1" cap="small" spc="60" dirty="0">
                <a:solidFill>
                  <a:schemeClr val="tx1"/>
                </a:solidFill>
              </a:rPr>
              <a:t>e</a:t>
            </a:r>
            <a:r>
              <a:rPr b="1" spc="-5" dirty="0">
                <a:solidFill>
                  <a:schemeClr val="tx1"/>
                </a:solidFill>
              </a:rPr>
              <a:t> </a:t>
            </a:r>
            <a:r>
              <a:rPr b="1" spc="150" dirty="0">
                <a:solidFill>
                  <a:schemeClr val="tx1"/>
                </a:solidFill>
              </a:rPr>
              <a:t>F</a:t>
            </a:r>
            <a:r>
              <a:rPr b="1" cap="small" spc="120" dirty="0">
                <a:solidFill>
                  <a:schemeClr val="tx1"/>
                </a:solidFill>
              </a:rPr>
              <a:t>eat</a:t>
            </a:r>
            <a:r>
              <a:rPr b="1" cap="small" spc="145" dirty="0">
                <a:solidFill>
                  <a:schemeClr val="tx1"/>
                </a:solidFill>
              </a:rPr>
              <a:t>ure</a:t>
            </a:r>
            <a:r>
              <a:rPr b="1" spc="-5" dirty="0">
                <a:solidFill>
                  <a:schemeClr val="tx1"/>
                </a:solidFill>
              </a:rPr>
              <a:t> </a:t>
            </a:r>
            <a:r>
              <a:rPr b="1" cap="small" spc="140" dirty="0">
                <a:solidFill>
                  <a:schemeClr val="tx1"/>
                </a:solidFill>
              </a:rPr>
              <a:t>importance</a:t>
            </a:r>
          </a:p>
        </p:txBody>
      </p:sp>
      <p:pic>
        <p:nvPicPr>
          <p:cNvPr id="3" name="object 3"/>
          <p:cNvPicPr/>
          <p:nvPr/>
        </p:nvPicPr>
        <p:blipFill>
          <a:blip r:embed="rId2" cstate="print"/>
          <a:stretch>
            <a:fillRect/>
          </a:stretch>
        </p:blipFill>
        <p:spPr>
          <a:xfrm>
            <a:off x="228600" y="909536"/>
            <a:ext cx="7162800" cy="518646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0"/>
            <a:ext cx="6944995"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170" dirty="0">
                <a:solidFill>
                  <a:schemeClr val="tx1"/>
                </a:solidFill>
              </a:rPr>
              <a:t>P</a:t>
            </a:r>
            <a:r>
              <a:rPr b="1" cap="small" spc="150" dirty="0">
                <a:solidFill>
                  <a:schemeClr val="tx1"/>
                </a:solidFill>
              </a:rPr>
              <a:t>r</a:t>
            </a:r>
            <a:r>
              <a:rPr b="1" cap="small" spc="120" dirty="0">
                <a:solidFill>
                  <a:schemeClr val="tx1"/>
                </a:solidFill>
              </a:rPr>
              <a:t>e</a:t>
            </a:r>
            <a:r>
              <a:rPr b="1" cap="small" spc="90" dirty="0">
                <a:solidFill>
                  <a:schemeClr val="tx1"/>
                </a:solidFill>
              </a:rPr>
              <a:t>c</a:t>
            </a:r>
            <a:r>
              <a:rPr b="1" cap="small" spc="40" dirty="0">
                <a:solidFill>
                  <a:schemeClr val="tx1"/>
                </a:solidFill>
              </a:rPr>
              <a:t>is</a:t>
            </a:r>
            <a:r>
              <a:rPr b="1" cap="small" spc="10" dirty="0">
                <a:solidFill>
                  <a:schemeClr val="tx1"/>
                </a:solidFill>
              </a:rPr>
              <a:t>i</a:t>
            </a:r>
            <a:r>
              <a:rPr b="1" cap="small" spc="155" dirty="0">
                <a:solidFill>
                  <a:schemeClr val="tx1"/>
                </a:solidFill>
              </a:rPr>
              <a:t>o</a:t>
            </a:r>
            <a:r>
              <a:rPr b="1" cap="small" spc="190" dirty="0">
                <a:solidFill>
                  <a:schemeClr val="tx1"/>
                </a:solidFill>
              </a:rPr>
              <a:t>n</a:t>
            </a:r>
            <a:r>
              <a:rPr b="1" spc="35" dirty="0">
                <a:solidFill>
                  <a:schemeClr val="tx1"/>
                </a:solidFill>
              </a:rPr>
              <a:t> </a:t>
            </a:r>
            <a:r>
              <a:rPr b="1" cap="small" spc="170" dirty="0">
                <a:solidFill>
                  <a:schemeClr val="tx1"/>
                </a:solidFill>
              </a:rPr>
              <a:t>and</a:t>
            </a:r>
            <a:r>
              <a:rPr b="1" spc="-5" dirty="0">
                <a:solidFill>
                  <a:schemeClr val="tx1"/>
                </a:solidFill>
              </a:rPr>
              <a:t> </a:t>
            </a:r>
            <a:r>
              <a:rPr b="1" spc="30" dirty="0">
                <a:solidFill>
                  <a:schemeClr val="tx1"/>
                </a:solidFill>
              </a:rPr>
              <a:t>R</a:t>
            </a:r>
            <a:r>
              <a:rPr b="1" cap="small" spc="150" dirty="0">
                <a:solidFill>
                  <a:schemeClr val="tx1"/>
                </a:solidFill>
              </a:rPr>
              <a:t>e</a:t>
            </a:r>
            <a:r>
              <a:rPr b="1" cap="small" spc="175" dirty="0">
                <a:solidFill>
                  <a:schemeClr val="tx1"/>
                </a:solidFill>
              </a:rPr>
              <a:t>call</a:t>
            </a:r>
            <a:r>
              <a:rPr b="1" spc="-165" dirty="0">
                <a:solidFill>
                  <a:schemeClr val="tx1"/>
                </a:solidFill>
              </a:rPr>
              <a:t>:</a:t>
            </a:r>
            <a:r>
              <a:rPr b="1" spc="-440" dirty="0">
                <a:solidFill>
                  <a:schemeClr val="tx1"/>
                </a:solidFill>
              </a:rPr>
              <a:t>-</a:t>
            </a:r>
          </a:p>
        </p:txBody>
      </p:sp>
      <p:sp>
        <p:nvSpPr>
          <p:cNvPr id="3" name="object 3"/>
          <p:cNvSpPr txBox="1"/>
          <p:nvPr/>
        </p:nvSpPr>
        <p:spPr>
          <a:xfrm>
            <a:off x="304800" y="1371600"/>
            <a:ext cx="8686800" cy="3091231"/>
          </a:xfrm>
          <a:prstGeom prst="rect">
            <a:avLst/>
          </a:prstGeom>
        </p:spPr>
        <p:txBody>
          <a:bodyPr vert="horz" wrap="square" lIns="0" tIns="13335" rIns="0" bIns="0" rtlCol="0">
            <a:spAutoFit/>
          </a:bodyPr>
          <a:lstStyle/>
          <a:p>
            <a:pPr marL="355600" indent="-342900">
              <a:spcBef>
                <a:spcPts val="105"/>
              </a:spcBef>
              <a:buClr>
                <a:srgbClr val="000000"/>
              </a:buClr>
              <a:buFont typeface="Arial MT"/>
              <a:buChar char="•"/>
              <a:tabLst>
                <a:tab pos="354965" algn="l"/>
                <a:tab pos="355600" algn="l"/>
              </a:tabLst>
            </a:pPr>
            <a:r>
              <a:rPr sz="2000" spc="-5" dirty="0">
                <a:solidFill>
                  <a:srgbClr val="0D3A45"/>
                </a:solidFill>
                <a:latin typeface="Bahnschrift"/>
                <a:cs typeface="Bahnschrift"/>
              </a:rPr>
              <a:t>The</a:t>
            </a:r>
            <a:r>
              <a:rPr sz="2000" spc="195" dirty="0">
                <a:solidFill>
                  <a:srgbClr val="0D3A45"/>
                </a:solidFill>
                <a:latin typeface="Bahnschrift"/>
                <a:cs typeface="Bahnschrift"/>
              </a:rPr>
              <a:t> </a:t>
            </a:r>
            <a:r>
              <a:rPr sz="2000" spc="-5" dirty="0">
                <a:solidFill>
                  <a:srgbClr val="0D3A45"/>
                </a:solidFill>
                <a:latin typeface="Bahnschrift"/>
                <a:cs typeface="Bahnschrift"/>
              </a:rPr>
              <a:t>precision</a:t>
            </a:r>
            <a:r>
              <a:rPr sz="2000" spc="170" dirty="0">
                <a:solidFill>
                  <a:srgbClr val="0D3A45"/>
                </a:solidFill>
                <a:latin typeface="Bahnschrift"/>
                <a:cs typeface="Bahnschrift"/>
              </a:rPr>
              <a:t> </a:t>
            </a:r>
            <a:r>
              <a:rPr sz="2000" dirty="0">
                <a:solidFill>
                  <a:srgbClr val="0D3A45"/>
                </a:solidFill>
                <a:latin typeface="Bahnschrift"/>
                <a:cs typeface="Bahnschrift"/>
              </a:rPr>
              <a:t>is</a:t>
            </a:r>
            <a:r>
              <a:rPr sz="2000" spc="195" dirty="0">
                <a:solidFill>
                  <a:srgbClr val="0D3A45"/>
                </a:solidFill>
                <a:latin typeface="Bahnschrift"/>
                <a:cs typeface="Bahnschrift"/>
              </a:rPr>
              <a:t> </a:t>
            </a:r>
            <a:r>
              <a:rPr sz="2000" spc="-5" dirty="0">
                <a:solidFill>
                  <a:srgbClr val="0D3A45"/>
                </a:solidFill>
                <a:latin typeface="Bahnschrift"/>
                <a:cs typeface="Bahnschrift"/>
              </a:rPr>
              <a:t>the</a:t>
            </a:r>
            <a:r>
              <a:rPr sz="2000" spc="195" dirty="0">
                <a:solidFill>
                  <a:srgbClr val="0D3A45"/>
                </a:solidFill>
                <a:latin typeface="Bahnschrift"/>
                <a:cs typeface="Bahnschrift"/>
              </a:rPr>
              <a:t> </a:t>
            </a:r>
            <a:r>
              <a:rPr sz="2000" spc="-5" dirty="0">
                <a:solidFill>
                  <a:srgbClr val="0D3A45"/>
                </a:solidFill>
                <a:latin typeface="Bahnschrift"/>
                <a:cs typeface="Bahnschrift"/>
              </a:rPr>
              <a:t>proportion</a:t>
            </a:r>
            <a:r>
              <a:rPr sz="2000" spc="165" dirty="0">
                <a:solidFill>
                  <a:srgbClr val="0D3A45"/>
                </a:solidFill>
                <a:latin typeface="Bahnschrift"/>
                <a:cs typeface="Bahnschrift"/>
              </a:rPr>
              <a:t> </a:t>
            </a:r>
            <a:r>
              <a:rPr sz="2000" dirty="0">
                <a:solidFill>
                  <a:srgbClr val="0D3A45"/>
                </a:solidFill>
                <a:latin typeface="Bahnschrift"/>
                <a:cs typeface="Bahnschrift"/>
              </a:rPr>
              <a:t>of</a:t>
            </a:r>
            <a:r>
              <a:rPr sz="2000" spc="190" dirty="0">
                <a:solidFill>
                  <a:srgbClr val="0D3A45"/>
                </a:solidFill>
                <a:latin typeface="Bahnschrift"/>
                <a:cs typeface="Bahnschrift"/>
              </a:rPr>
              <a:t> </a:t>
            </a:r>
            <a:r>
              <a:rPr sz="2000" dirty="0">
                <a:solidFill>
                  <a:srgbClr val="0D3A45"/>
                </a:solidFill>
                <a:latin typeface="Bahnschrift"/>
                <a:cs typeface="Bahnschrift"/>
              </a:rPr>
              <a:t>relevant</a:t>
            </a:r>
            <a:r>
              <a:rPr sz="2000" spc="165" dirty="0">
                <a:solidFill>
                  <a:srgbClr val="0D3A45"/>
                </a:solidFill>
                <a:latin typeface="Bahnschrift"/>
                <a:cs typeface="Bahnschrift"/>
              </a:rPr>
              <a:t> </a:t>
            </a:r>
            <a:r>
              <a:rPr sz="2000" spc="-5" dirty="0">
                <a:solidFill>
                  <a:srgbClr val="0D3A45"/>
                </a:solidFill>
                <a:latin typeface="Bahnschrift"/>
                <a:cs typeface="Bahnschrift"/>
              </a:rPr>
              <a:t>results</a:t>
            </a:r>
            <a:r>
              <a:rPr sz="2000" spc="185" dirty="0">
                <a:solidFill>
                  <a:srgbClr val="0D3A45"/>
                </a:solidFill>
                <a:latin typeface="Bahnschrift"/>
                <a:cs typeface="Bahnschrift"/>
              </a:rPr>
              <a:t> </a:t>
            </a:r>
            <a:r>
              <a:rPr sz="2000" dirty="0">
                <a:solidFill>
                  <a:srgbClr val="0D3A45"/>
                </a:solidFill>
                <a:latin typeface="Bahnschrift"/>
                <a:cs typeface="Bahnschrift"/>
              </a:rPr>
              <a:t>in</a:t>
            </a:r>
            <a:r>
              <a:rPr sz="2000" spc="185" dirty="0">
                <a:solidFill>
                  <a:srgbClr val="0D3A45"/>
                </a:solidFill>
                <a:latin typeface="Bahnschrift"/>
                <a:cs typeface="Bahnschrift"/>
              </a:rPr>
              <a:t> </a:t>
            </a:r>
            <a:r>
              <a:rPr sz="2000" spc="-5" dirty="0">
                <a:solidFill>
                  <a:srgbClr val="0D3A45"/>
                </a:solidFill>
                <a:latin typeface="Bahnschrift"/>
                <a:cs typeface="Bahnschrift"/>
              </a:rPr>
              <a:t>the</a:t>
            </a:r>
            <a:r>
              <a:rPr sz="2000" spc="200" dirty="0">
                <a:solidFill>
                  <a:srgbClr val="0D3A45"/>
                </a:solidFill>
                <a:latin typeface="Bahnschrift"/>
                <a:cs typeface="Bahnschrift"/>
              </a:rPr>
              <a:t> </a:t>
            </a:r>
            <a:r>
              <a:rPr sz="2000" spc="-5" dirty="0">
                <a:solidFill>
                  <a:srgbClr val="0D3A45"/>
                </a:solidFill>
                <a:latin typeface="Bahnschrift"/>
                <a:cs typeface="Bahnschrift"/>
              </a:rPr>
              <a:t>list</a:t>
            </a:r>
            <a:r>
              <a:rPr sz="2000" spc="185" dirty="0">
                <a:solidFill>
                  <a:srgbClr val="0D3A45"/>
                </a:solidFill>
                <a:latin typeface="Bahnschrift"/>
                <a:cs typeface="Bahnschrift"/>
              </a:rPr>
              <a:t> </a:t>
            </a:r>
            <a:r>
              <a:rPr sz="2000" dirty="0">
                <a:solidFill>
                  <a:srgbClr val="0D3A45"/>
                </a:solidFill>
                <a:latin typeface="Bahnschrift"/>
                <a:cs typeface="Bahnschrift"/>
              </a:rPr>
              <a:t>of</a:t>
            </a:r>
            <a:endParaRPr sz="2000" dirty="0">
              <a:latin typeface="Bahnschrift"/>
              <a:cs typeface="Bahnschrift"/>
            </a:endParaRPr>
          </a:p>
          <a:p>
            <a:pPr marL="355600"/>
            <a:r>
              <a:rPr sz="2000" spc="-5" dirty="0">
                <a:solidFill>
                  <a:srgbClr val="0D3A45"/>
                </a:solidFill>
                <a:latin typeface="Bahnschrift"/>
                <a:cs typeface="Bahnschrift"/>
              </a:rPr>
              <a:t>all</a:t>
            </a:r>
            <a:r>
              <a:rPr sz="2000" spc="160" dirty="0">
                <a:solidFill>
                  <a:srgbClr val="0D3A45"/>
                </a:solidFill>
                <a:latin typeface="Bahnschrift"/>
                <a:cs typeface="Bahnschrift"/>
              </a:rPr>
              <a:t> </a:t>
            </a:r>
            <a:r>
              <a:rPr sz="2000" spc="-5" dirty="0">
                <a:solidFill>
                  <a:srgbClr val="0D3A45"/>
                </a:solidFill>
                <a:latin typeface="Bahnschrift"/>
                <a:cs typeface="Bahnschrift"/>
              </a:rPr>
              <a:t>returned</a:t>
            </a:r>
            <a:r>
              <a:rPr sz="2000" spc="165" dirty="0">
                <a:solidFill>
                  <a:srgbClr val="0D3A45"/>
                </a:solidFill>
                <a:latin typeface="Bahnschrift"/>
                <a:cs typeface="Bahnschrift"/>
              </a:rPr>
              <a:t> </a:t>
            </a:r>
            <a:r>
              <a:rPr sz="2000" dirty="0">
                <a:solidFill>
                  <a:srgbClr val="0D3A45"/>
                </a:solidFill>
                <a:latin typeface="Bahnschrift"/>
                <a:cs typeface="Bahnschrift"/>
              </a:rPr>
              <a:t>search</a:t>
            </a:r>
            <a:r>
              <a:rPr sz="2000" spc="155" dirty="0">
                <a:solidFill>
                  <a:srgbClr val="0D3A45"/>
                </a:solidFill>
                <a:latin typeface="Bahnschrift"/>
                <a:cs typeface="Bahnschrift"/>
              </a:rPr>
              <a:t> </a:t>
            </a:r>
            <a:r>
              <a:rPr sz="2000" dirty="0">
                <a:solidFill>
                  <a:srgbClr val="0D3A45"/>
                </a:solidFill>
                <a:latin typeface="Bahnschrift"/>
                <a:cs typeface="Bahnschrift"/>
              </a:rPr>
              <a:t>results.</a:t>
            </a:r>
            <a:endParaRPr sz="2000" dirty="0">
              <a:latin typeface="Bahnschrift"/>
              <a:cs typeface="Bahnschrift"/>
            </a:endParaRPr>
          </a:p>
          <a:p>
            <a:pPr>
              <a:lnSpc>
                <a:spcPct val="100000"/>
              </a:lnSpc>
            </a:pPr>
            <a:endParaRPr sz="2000" dirty="0">
              <a:latin typeface="Bahnschrift"/>
              <a:cs typeface="Bahnschrift"/>
            </a:endParaRPr>
          </a:p>
          <a:p>
            <a:pPr marL="355600" marR="92075" indent="-342900">
              <a:buClr>
                <a:srgbClr val="000000"/>
              </a:buClr>
              <a:buFont typeface="Arial MT"/>
              <a:buChar char="•"/>
              <a:tabLst>
                <a:tab pos="354965" algn="l"/>
                <a:tab pos="355600" algn="l"/>
              </a:tabLst>
            </a:pPr>
            <a:r>
              <a:rPr sz="2000" spc="-5" dirty="0">
                <a:solidFill>
                  <a:srgbClr val="0D3A45"/>
                </a:solidFill>
                <a:latin typeface="Bahnschrift"/>
                <a:cs typeface="Bahnschrift"/>
              </a:rPr>
              <a:t>The</a:t>
            </a:r>
            <a:r>
              <a:rPr sz="2000" spc="185" dirty="0">
                <a:solidFill>
                  <a:srgbClr val="0D3A45"/>
                </a:solidFill>
                <a:latin typeface="Bahnschrift"/>
                <a:cs typeface="Bahnschrift"/>
              </a:rPr>
              <a:t> </a:t>
            </a:r>
            <a:r>
              <a:rPr sz="2000" spc="-5" dirty="0">
                <a:solidFill>
                  <a:srgbClr val="0D3A45"/>
                </a:solidFill>
                <a:latin typeface="Bahnschrift"/>
                <a:cs typeface="Bahnschrift"/>
              </a:rPr>
              <a:t>recall</a:t>
            </a:r>
            <a:r>
              <a:rPr sz="2000" spc="175" dirty="0">
                <a:solidFill>
                  <a:srgbClr val="0D3A45"/>
                </a:solidFill>
                <a:latin typeface="Bahnschrift"/>
                <a:cs typeface="Bahnschrift"/>
              </a:rPr>
              <a:t> </a:t>
            </a:r>
            <a:r>
              <a:rPr sz="2000" dirty="0">
                <a:solidFill>
                  <a:srgbClr val="0D3A45"/>
                </a:solidFill>
                <a:latin typeface="Bahnschrift"/>
                <a:cs typeface="Bahnschrift"/>
              </a:rPr>
              <a:t>is</a:t>
            </a:r>
            <a:r>
              <a:rPr sz="2000" spc="185" dirty="0">
                <a:solidFill>
                  <a:srgbClr val="0D3A45"/>
                </a:solidFill>
                <a:latin typeface="Bahnschrift"/>
                <a:cs typeface="Bahnschrift"/>
              </a:rPr>
              <a:t> </a:t>
            </a:r>
            <a:r>
              <a:rPr sz="2000" spc="-5" dirty="0">
                <a:solidFill>
                  <a:srgbClr val="0D3A45"/>
                </a:solidFill>
                <a:latin typeface="Bahnschrift"/>
                <a:cs typeface="Bahnschrift"/>
              </a:rPr>
              <a:t>the</a:t>
            </a:r>
            <a:r>
              <a:rPr sz="2000" spc="190" dirty="0">
                <a:solidFill>
                  <a:srgbClr val="0D3A45"/>
                </a:solidFill>
                <a:latin typeface="Bahnschrift"/>
                <a:cs typeface="Bahnschrift"/>
              </a:rPr>
              <a:t> </a:t>
            </a:r>
            <a:r>
              <a:rPr sz="2000" spc="-5" dirty="0">
                <a:solidFill>
                  <a:srgbClr val="0D3A45"/>
                </a:solidFill>
                <a:latin typeface="Bahnschrift"/>
                <a:cs typeface="Bahnschrift"/>
              </a:rPr>
              <a:t>ratio</a:t>
            </a:r>
            <a:r>
              <a:rPr sz="2000" spc="180" dirty="0">
                <a:solidFill>
                  <a:srgbClr val="0D3A45"/>
                </a:solidFill>
                <a:latin typeface="Bahnschrift"/>
                <a:cs typeface="Bahnschrift"/>
              </a:rPr>
              <a:t> </a:t>
            </a:r>
            <a:r>
              <a:rPr sz="2000" dirty="0">
                <a:solidFill>
                  <a:srgbClr val="0D3A45"/>
                </a:solidFill>
                <a:latin typeface="Bahnschrift"/>
                <a:cs typeface="Bahnschrift"/>
              </a:rPr>
              <a:t>of</a:t>
            </a:r>
            <a:r>
              <a:rPr sz="2000" spc="195" dirty="0">
                <a:solidFill>
                  <a:srgbClr val="0D3A45"/>
                </a:solidFill>
                <a:latin typeface="Bahnschrift"/>
                <a:cs typeface="Bahnschrift"/>
              </a:rPr>
              <a:t> </a:t>
            </a:r>
            <a:r>
              <a:rPr sz="2000" spc="-5" dirty="0">
                <a:solidFill>
                  <a:srgbClr val="0D3A45"/>
                </a:solidFill>
                <a:latin typeface="Bahnschrift"/>
                <a:cs typeface="Bahnschrift"/>
              </a:rPr>
              <a:t>the</a:t>
            </a:r>
            <a:r>
              <a:rPr sz="2000" spc="190" dirty="0">
                <a:solidFill>
                  <a:srgbClr val="0D3A45"/>
                </a:solidFill>
                <a:latin typeface="Bahnschrift"/>
                <a:cs typeface="Bahnschrift"/>
              </a:rPr>
              <a:t> </a:t>
            </a:r>
            <a:r>
              <a:rPr sz="2000" dirty="0">
                <a:solidFill>
                  <a:srgbClr val="0D3A45"/>
                </a:solidFill>
                <a:latin typeface="Bahnschrift"/>
                <a:cs typeface="Bahnschrift"/>
              </a:rPr>
              <a:t>relevant</a:t>
            </a:r>
            <a:r>
              <a:rPr sz="2000" spc="150" dirty="0">
                <a:solidFill>
                  <a:srgbClr val="0D3A45"/>
                </a:solidFill>
                <a:latin typeface="Bahnschrift"/>
                <a:cs typeface="Bahnschrift"/>
              </a:rPr>
              <a:t> </a:t>
            </a:r>
            <a:r>
              <a:rPr sz="2000" spc="-5" dirty="0">
                <a:solidFill>
                  <a:srgbClr val="0D3A45"/>
                </a:solidFill>
                <a:latin typeface="Bahnschrift"/>
                <a:cs typeface="Bahnschrift"/>
              </a:rPr>
              <a:t>results</a:t>
            </a:r>
            <a:r>
              <a:rPr sz="2000" spc="175" dirty="0">
                <a:solidFill>
                  <a:srgbClr val="0D3A45"/>
                </a:solidFill>
                <a:latin typeface="Bahnschrift"/>
                <a:cs typeface="Bahnschrift"/>
              </a:rPr>
              <a:t> </a:t>
            </a:r>
            <a:r>
              <a:rPr sz="2000" dirty="0">
                <a:solidFill>
                  <a:srgbClr val="0D3A45"/>
                </a:solidFill>
                <a:latin typeface="Bahnschrift"/>
                <a:cs typeface="Bahnschrift"/>
              </a:rPr>
              <a:t>returned</a:t>
            </a:r>
            <a:r>
              <a:rPr sz="2000" spc="175" dirty="0">
                <a:solidFill>
                  <a:srgbClr val="0D3A45"/>
                </a:solidFill>
                <a:latin typeface="Bahnschrift"/>
                <a:cs typeface="Bahnschrift"/>
              </a:rPr>
              <a:t> </a:t>
            </a:r>
            <a:r>
              <a:rPr sz="2000" dirty="0">
                <a:solidFill>
                  <a:srgbClr val="0D3A45"/>
                </a:solidFill>
                <a:latin typeface="Bahnschrift"/>
                <a:cs typeface="Bahnschrift"/>
              </a:rPr>
              <a:t>by</a:t>
            </a:r>
            <a:r>
              <a:rPr sz="2000" spc="195" dirty="0">
                <a:solidFill>
                  <a:srgbClr val="0D3A45"/>
                </a:solidFill>
                <a:latin typeface="Bahnschrift"/>
                <a:cs typeface="Bahnschrift"/>
              </a:rPr>
              <a:t> </a:t>
            </a:r>
            <a:r>
              <a:rPr sz="2000" spc="-5" dirty="0">
                <a:solidFill>
                  <a:srgbClr val="0D3A45"/>
                </a:solidFill>
                <a:latin typeface="Bahnschrift"/>
                <a:cs typeface="Bahnschrift"/>
              </a:rPr>
              <a:t>the </a:t>
            </a:r>
            <a:r>
              <a:rPr sz="2000" dirty="0">
                <a:solidFill>
                  <a:srgbClr val="0D3A45"/>
                </a:solidFill>
                <a:latin typeface="Bahnschrift"/>
                <a:cs typeface="Bahnschrift"/>
              </a:rPr>
              <a:t> search</a:t>
            </a:r>
            <a:r>
              <a:rPr sz="2000" spc="160" dirty="0">
                <a:solidFill>
                  <a:srgbClr val="0D3A45"/>
                </a:solidFill>
                <a:latin typeface="Bahnschrift"/>
                <a:cs typeface="Bahnschrift"/>
              </a:rPr>
              <a:t> </a:t>
            </a:r>
            <a:r>
              <a:rPr sz="2000" spc="-5" dirty="0">
                <a:solidFill>
                  <a:srgbClr val="0D3A45"/>
                </a:solidFill>
                <a:latin typeface="Bahnschrift"/>
                <a:cs typeface="Bahnschrift"/>
              </a:rPr>
              <a:t>engine</a:t>
            </a:r>
            <a:r>
              <a:rPr sz="2000" spc="175" dirty="0">
                <a:solidFill>
                  <a:srgbClr val="0D3A45"/>
                </a:solidFill>
                <a:latin typeface="Bahnschrift"/>
                <a:cs typeface="Bahnschrift"/>
              </a:rPr>
              <a:t> </a:t>
            </a:r>
            <a:r>
              <a:rPr sz="2000" spc="-5" dirty="0">
                <a:solidFill>
                  <a:srgbClr val="0D3A45"/>
                </a:solidFill>
                <a:latin typeface="Bahnschrift"/>
                <a:cs typeface="Bahnschrift"/>
              </a:rPr>
              <a:t>to</a:t>
            </a:r>
            <a:r>
              <a:rPr sz="2000" spc="175" dirty="0">
                <a:solidFill>
                  <a:srgbClr val="0D3A45"/>
                </a:solidFill>
                <a:latin typeface="Bahnschrift"/>
                <a:cs typeface="Bahnschrift"/>
              </a:rPr>
              <a:t> </a:t>
            </a:r>
            <a:r>
              <a:rPr sz="2000" spc="-5" dirty="0">
                <a:solidFill>
                  <a:srgbClr val="0D3A45"/>
                </a:solidFill>
                <a:latin typeface="Bahnschrift"/>
                <a:cs typeface="Bahnschrift"/>
              </a:rPr>
              <a:t>the</a:t>
            </a:r>
            <a:r>
              <a:rPr sz="2000" spc="200" dirty="0">
                <a:solidFill>
                  <a:srgbClr val="0D3A45"/>
                </a:solidFill>
                <a:latin typeface="Bahnschrift"/>
                <a:cs typeface="Bahnschrift"/>
              </a:rPr>
              <a:t> </a:t>
            </a:r>
            <a:r>
              <a:rPr sz="2000" spc="-5" dirty="0">
                <a:solidFill>
                  <a:srgbClr val="0D3A45"/>
                </a:solidFill>
                <a:latin typeface="Bahnschrift"/>
                <a:cs typeface="Bahnschrift"/>
              </a:rPr>
              <a:t>total</a:t>
            </a:r>
            <a:r>
              <a:rPr sz="2000" spc="180" dirty="0">
                <a:solidFill>
                  <a:srgbClr val="0D3A45"/>
                </a:solidFill>
                <a:latin typeface="Bahnschrift"/>
                <a:cs typeface="Bahnschrift"/>
              </a:rPr>
              <a:t> </a:t>
            </a:r>
            <a:r>
              <a:rPr sz="2000" dirty="0">
                <a:solidFill>
                  <a:srgbClr val="0D3A45"/>
                </a:solidFill>
                <a:latin typeface="Bahnschrift"/>
                <a:cs typeface="Bahnschrift"/>
              </a:rPr>
              <a:t>number</a:t>
            </a:r>
            <a:r>
              <a:rPr sz="2000" spc="180" dirty="0">
                <a:solidFill>
                  <a:srgbClr val="0D3A45"/>
                </a:solidFill>
                <a:latin typeface="Bahnschrift"/>
                <a:cs typeface="Bahnschrift"/>
              </a:rPr>
              <a:t> </a:t>
            </a:r>
            <a:r>
              <a:rPr sz="2000" dirty="0">
                <a:solidFill>
                  <a:srgbClr val="0D3A45"/>
                </a:solidFill>
                <a:latin typeface="Bahnschrift"/>
                <a:cs typeface="Bahnschrift"/>
              </a:rPr>
              <a:t>of</a:t>
            </a:r>
            <a:r>
              <a:rPr sz="2000" spc="185" dirty="0">
                <a:solidFill>
                  <a:srgbClr val="0D3A45"/>
                </a:solidFill>
                <a:latin typeface="Bahnschrift"/>
                <a:cs typeface="Bahnschrift"/>
              </a:rPr>
              <a:t> </a:t>
            </a:r>
            <a:r>
              <a:rPr sz="2000" spc="-5" dirty="0">
                <a:solidFill>
                  <a:srgbClr val="0D3A45"/>
                </a:solidFill>
                <a:latin typeface="Bahnschrift"/>
                <a:cs typeface="Bahnschrift"/>
              </a:rPr>
              <a:t>the</a:t>
            </a:r>
            <a:r>
              <a:rPr sz="2000" spc="200" dirty="0">
                <a:solidFill>
                  <a:srgbClr val="0D3A45"/>
                </a:solidFill>
                <a:latin typeface="Bahnschrift"/>
                <a:cs typeface="Bahnschrift"/>
              </a:rPr>
              <a:t> </a:t>
            </a:r>
            <a:r>
              <a:rPr sz="2000" dirty="0">
                <a:solidFill>
                  <a:srgbClr val="0D3A45"/>
                </a:solidFill>
                <a:latin typeface="Bahnschrift"/>
                <a:cs typeface="Bahnschrift"/>
              </a:rPr>
              <a:t>relevant</a:t>
            </a:r>
            <a:r>
              <a:rPr sz="2000" spc="150" dirty="0">
                <a:solidFill>
                  <a:srgbClr val="0D3A45"/>
                </a:solidFill>
                <a:latin typeface="Bahnschrift"/>
                <a:cs typeface="Bahnschrift"/>
              </a:rPr>
              <a:t> </a:t>
            </a:r>
            <a:r>
              <a:rPr sz="2000" spc="-5" dirty="0">
                <a:solidFill>
                  <a:srgbClr val="0D3A45"/>
                </a:solidFill>
                <a:latin typeface="Bahnschrift"/>
                <a:cs typeface="Bahnschrift"/>
              </a:rPr>
              <a:t>results</a:t>
            </a:r>
            <a:r>
              <a:rPr sz="2000" spc="175" dirty="0">
                <a:solidFill>
                  <a:srgbClr val="0D3A45"/>
                </a:solidFill>
                <a:latin typeface="Bahnschrift"/>
                <a:cs typeface="Bahnschrift"/>
              </a:rPr>
              <a:t> </a:t>
            </a:r>
            <a:r>
              <a:rPr sz="2000" spc="-10" dirty="0">
                <a:solidFill>
                  <a:srgbClr val="0D3A45"/>
                </a:solidFill>
                <a:latin typeface="Bahnschrift"/>
                <a:cs typeface="Bahnschrift"/>
              </a:rPr>
              <a:t>that </a:t>
            </a:r>
            <a:r>
              <a:rPr sz="2000" spc="-325" dirty="0">
                <a:solidFill>
                  <a:srgbClr val="0D3A45"/>
                </a:solidFill>
                <a:latin typeface="Bahnschrift"/>
                <a:cs typeface="Bahnschrift"/>
              </a:rPr>
              <a:t> </a:t>
            </a:r>
            <a:r>
              <a:rPr sz="2000" spc="-5" dirty="0">
                <a:solidFill>
                  <a:srgbClr val="0D3A45"/>
                </a:solidFill>
                <a:latin typeface="Bahnschrift"/>
                <a:cs typeface="Bahnschrift"/>
              </a:rPr>
              <a:t>could</a:t>
            </a:r>
            <a:r>
              <a:rPr sz="2000" spc="180" dirty="0">
                <a:solidFill>
                  <a:srgbClr val="0D3A45"/>
                </a:solidFill>
                <a:latin typeface="Bahnschrift"/>
                <a:cs typeface="Bahnschrift"/>
              </a:rPr>
              <a:t> </a:t>
            </a:r>
            <a:r>
              <a:rPr sz="2000" dirty="0">
                <a:solidFill>
                  <a:srgbClr val="0D3A45"/>
                </a:solidFill>
                <a:latin typeface="Bahnschrift"/>
                <a:cs typeface="Bahnschrift"/>
              </a:rPr>
              <a:t>have</a:t>
            </a:r>
            <a:r>
              <a:rPr sz="2000" spc="175" dirty="0">
                <a:solidFill>
                  <a:srgbClr val="0D3A45"/>
                </a:solidFill>
                <a:latin typeface="Bahnschrift"/>
                <a:cs typeface="Bahnschrift"/>
              </a:rPr>
              <a:t> </a:t>
            </a:r>
            <a:r>
              <a:rPr sz="2000" dirty="0">
                <a:solidFill>
                  <a:srgbClr val="0D3A45"/>
                </a:solidFill>
                <a:latin typeface="Bahnschrift"/>
                <a:cs typeface="Bahnschrift"/>
              </a:rPr>
              <a:t>been</a:t>
            </a:r>
            <a:r>
              <a:rPr sz="2000" spc="165" dirty="0">
                <a:solidFill>
                  <a:srgbClr val="0D3A45"/>
                </a:solidFill>
                <a:latin typeface="Bahnschrift"/>
                <a:cs typeface="Bahnschrift"/>
              </a:rPr>
              <a:t> </a:t>
            </a:r>
            <a:r>
              <a:rPr sz="2000" spc="-5" dirty="0">
                <a:solidFill>
                  <a:srgbClr val="0D3A45"/>
                </a:solidFill>
                <a:latin typeface="Bahnschrift"/>
                <a:cs typeface="Bahnschrift"/>
              </a:rPr>
              <a:t>returned.</a:t>
            </a:r>
            <a:endParaRPr sz="2000" dirty="0">
              <a:latin typeface="Bahnschrift"/>
              <a:cs typeface="Bahnschrift"/>
            </a:endParaRPr>
          </a:p>
          <a:p>
            <a:pPr>
              <a:lnSpc>
                <a:spcPct val="100000"/>
              </a:lnSpc>
              <a:buFont typeface="Arial MT"/>
              <a:buChar char="•"/>
            </a:pPr>
            <a:endParaRPr sz="2000" dirty="0">
              <a:latin typeface="Bahnschrift"/>
              <a:cs typeface="Bahnschrift"/>
            </a:endParaRPr>
          </a:p>
          <a:p>
            <a:pPr marL="355600" marR="465455" indent="-342900">
              <a:buClr>
                <a:srgbClr val="000000"/>
              </a:buClr>
              <a:buFont typeface="Arial MT"/>
              <a:buChar char="•"/>
              <a:tabLst>
                <a:tab pos="354965" algn="l"/>
                <a:tab pos="355600" algn="l"/>
              </a:tabLst>
            </a:pPr>
            <a:r>
              <a:rPr sz="2000" spc="-5" dirty="0">
                <a:solidFill>
                  <a:srgbClr val="0D3A45"/>
                </a:solidFill>
                <a:latin typeface="Bahnschrift"/>
                <a:cs typeface="Bahnschrift"/>
              </a:rPr>
              <a:t>In</a:t>
            </a:r>
            <a:r>
              <a:rPr sz="2000" dirty="0">
                <a:solidFill>
                  <a:srgbClr val="0D3A45"/>
                </a:solidFill>
                <a:latin typeface="Bahnschrift"/>
                <a:cs typeface="Bahnschrift"/>
              </a:rPr>
              <a:t> </a:t>
            </a:r>
            <a:r>
              <a:rPr sz="2000" spc="-5" dirty="0">
                <a:solidFill>
                  <a:srgbClr val="0D3A45"/>
                </a:solidFill>
                <a:latin typeface="Bahnschrift"/>
                <a:cs typeface="Bahnschrift"/>
              </a:rPr>
              <a:t>this</a:t>
            </a:r>
            <a:r>
              <a:rPr sz="2000" dirty="0">
                <a:solidFill>
                  <a:srgbClr val="0D3A45"/>
                </a:solidFill>
                <a:latin typeface="Bahnschrift"/>
                <a:cs typeface="Bahnschrift"/>
              </a:rPr>
              <a:t> project</a:t>
            </a:r>
            <a:r>
              <a:rPr sz="2000" spc="5" dirty="0">
                <a:solidFill>
                  <a:srgbClr val="0D3A45"/>
                </a:solidFill>
                <a:latin typeface="Bahnschrift"/>
                <a:cs typeface="Bahnschrift"/>
              </a:rPr>
              <a:t> </a:t>
            </a:r>
            <a:r>
              <a:rPr sz="2000" dirty="0">
                <a:solidFill>
                  <a:srgbClr val="0D3A45"/>
                </a:solidFill>
                <a:latin typeface="Bahnschrift"/>
                <a:cs typeface="Bahnschrift"/>
              </a:rPr>
              <a:t>we</a:t>
            </a:r>
            <a:r>
              <a:rPr sz="2000" spc="5" dirty="0">
                <a:solidFill>
                  <a:srgbClr val="0D3A45"/>
                </a:solidFill>
                <a:latin typeface="Bahnschrift"/>
                <a:cs typeface="Bahnschrift"/>
              </a:rPr>
              <a:t> </a:t>
            </a:r>
            <a:r>
              <a:rPr sz="2000" spc="-5" dirty="0">
                <a:solidFill>
                  <a:srgbClr val="0D3A45"/>
                </a:solidFill>
                <a:latin typeface="Bahnschrift"/>
                <a:cs typeface="Bahnschrift"/>
              </a:rPr>
              <a:t>are</a:t>
            </a:r>
            <a:r>
              <a:rPr sz="2000" dirty="0">
                <a:solidFill>
                  <a:srgbClr val="0D3A45"/>
                </a:solidFill>
                <a:latin typeface="Bahnschrift"/>
                <a:cs typeface="Bahnschrift"/>
              </a:rPr>
              <a:t> giving </a:t>
            </a:r>
            <a:r>
              <a:rPr sz="2000" spc="-5" dirty="0">
                <a:solidFill>
                  <a:srgbClr val="0D3A45"/>
                </a:solidFill>
                <a:latin typeface="Bahnschrift"/>
                <a:cs typeface="Bahnschrift"/>
              </a:rPr>
              <a:t>more</a:t>
            </a:r>
            <a:r>
              <a:rPr sz="2000" dirty="0">
                <a:solidFill>
                  <a:srgbClr val="0D3A45"/>
                </a:solidFill>
                <a:latin typeface="Bahnschrift"/>
                <a:cs typeface="Bahnschrift"/>
              </a:rPr>
              <a:t> importance</a:t>
            </a:r>
            <a:r>
              <a:rPr sz="2000" spc="5" dirty="0">
                <a:solidFill>
                  <a:srgbClr val="0D3A45"/>
                </a:solidFill>
                <a:latin typeface="Bahnschrift"/>
                <a:cs typeface="Bahnschrift"/>
              </a:rPr>
              <a:t> </a:t>
            </a:r>
            <a:r>
              <a:rPr sz="2000" spc="-5" dirty="0">
                <a:solidFill>
                  <a:srgbClr val="0D3A45"/>
                </a:solidFill>
                <a:latin typeface="Bahnschrift"/>
                <a:cs typeface="Bahnschrift"/>
              </a:rPr>
              <a:t>to</a:t>
            </a:r>
            <a:r>
              <a:rPr sz="2000" dirty="0">
                <a:solidFill>
                  <a:srgbClr val="0D3A45"/>
                </a:solidFill>
                <a:latin typeface="Bahnschrift"/>
                <a:cs typeface="Bahnschrift"/>
              </a:rPr>
              <a:t> recall </a:t>
            </a:r>
            <a:r>
              <a:rPr sz="2000" spc="5" dirty="0">
                <a:solidFill>
                  <a:srgbClr val="0D3A45"/>
                </a:solidFill>
                <a:latin typeface="Bahnschrift"/>
                <a:cs typeface="Bahnschrift"/>
              </a:rPr>
              <a:t> </a:t>
            </a:r>
            <a:r>
              <a:rPr sz="2000" dirty="0">
                <a:solidFill>
                  <a:srgbClr val="0D3A45"/>
                </a:solidFill>
                <a:latin typeface="Bahnschrift"/>
                <a:cs typeface="Bahnschrift"/>
              </a:rPr>
              <a:t>because</a:t>
            </a:r>
            <a:r>
              <a:rPr sz="2000" spc="185" dirty="0">
                <a:solidFill>
                  <a:srgbClr val="0D3A45"/>
                </a:solidFill>
                <a:latin typeface="Bahnschrift"/>
                <a:cs typeface="Bahnschrift"/>
              </a:rPr>
              <a:t> </a:t>
            </a:r>
            <a:r>
              <a:rPr sz="2000" dirty="0">
                <a:solidFill>
                  <a:srgbClr val="0D3A45"/>
                </a:solidFill>
                <a:latin typeface="Bahnschrift"/>
                <a:cs typeface="Bahnschrift"/>
              </a:rPr>
              <a:t>predicting</a:t>
            </a:r>
            <a:r>
              <a:rPr sz="2000" spc="155" dirty="0">
                <a:solidFill>
                  <a:srgbClr val="0D3A45"/>
                </a:solidFill>
                <a:latin typeface="Bahnschrift"/>
                <a:cs typeface="Bahnschrift"/>
              </a:rPr>
              <a:t> </a:t>
            </a:r>
            <a:r>
              <a:rPr sz="2000" dirty="0">
                <a:solidFill>
                  <a:srgbClr val="0D3A45"/>
                </a:solidFill>
                <a:latin typeface="Bahnschrift"/>
                <a:cs typeface="Bahnschrift"/>
              </a:rPr>
              <a:t>that</a:t>
            </a:r>
            <a:r>
              <a:rPr sz="2000" spc="185" dirty="0">
                <a:solidFill>
                  <a:srgbClr val="0D3A45"/>
                </a:solidFill>
                <a:latin typeface="Bahnschrift"/>
                <a:cs typeface="Bahnschrift"/>
              </a:rPr>
              <a:t> </a:t>
            </a:r>
            <a:r>
              <a:rPr sz="2000" spc="-5" dirty="0">
                <a:solidFill>
                  <a:srgbClr val="0D3A45"/>
                </a:solidFill>
                <a:latin typeface="Bahnschrift"/>
                <a:cs typeface="Bahnschrift"/>
              </a:rPr>
              <a:t>the</a:t>
            </a:r>
            <a:r>
              <a:rPr sz="2000" spc="190" dirty="0">
                <a:solidFill>
                  <a:srgbClr val="0D3A45"/>
                </a:solidFill>
                <a:latin typeface="Bahnschrift"/>
                <a:cs typeface="Bahnschrift"/>
              </a:rPr>
              <a:t> </a:t>
            </a:r>
            <a:r>
              <a:rPr sz="2000" dirty="0">
                <a:solidFill>
                  <a:srgbClr val="0D3A45"/>
                </a:solidFill>
                <a:latin typeface="Bahnschrift"/>
                <a:cs typeface="Bahnschrift"/>
              </a:rPr>
              <a:t>person</a:t>
            </a:r>
            <a:r>
              <a:rPr sz="2000" spc="160" dirty="0">
                <a:solidFill>
                  <a:srgbClr val="0D3A45"/>
                </a:solidFill>
                <a:latin typeface="Bahnschrift"/>
                <a:cs typeface="Bahnschrift"/>
              </a:rPr>
              <a:t> </a:t>
            </a:r>
            <a:r>
              <a:rPr sz="2000" dirty="0">
                <a:solidFill>
                  <a:srgbClr val="0D3A45"/>
                </a:solidFill>
                <a:latin typeface="Bahnschrift"/>
                <a:cs typeface="Bahnschrift"/>
              </a:rPr>
              <a:t>doesn’t</a:t>
            </a:r>
            <a:r>
              <a:rPr sz="2000" spc="170" dirty="0">
                <a:solidFill>
                  <a:srgbClr val="0D3A45"/>
                </a:solidFill>
                <a:latin typeface="Bahnschrift"/>
                <a:cs typeface="Bahnschrift"/>
              </a:rPr>
              <a:t> </a:t>
            </a:r>
            <a:r>
              <a:rPr sz="2000" dirty="0">
                <a:solidFill>
                  <a:srgbClr val="0D3A45"/>
                </a:solidFill>
                <a:latin typeface="Bahnschrift"/>
                <a:cs typeface="Bahnschrift"/>
              </a:rPr>
              <a:t>have</a:t>
            </a:r>
            <a:r>
              <a:rPr sz="2000" spc="165" dirty="0">
                <a:solidFill>
                  <a:srgbClr val="0D3A45"/>
                </a:solidFill>
                <a:latin typeface="Bahnschrift"/>
                <a:cs typeface="Bahnschrift"/>
              </a:rPr>
              <a:t> </a:t>
            </a:r>
            <a:r>
              <a:rPr sz="2000" dirty="0">
                <a:solidFill>
                  <a:srgbClr val="0D3A45"/>
                </a:solidFill>
                <a:latin typeface="Bahnschrift"/>
                <a:cs typeface="Bahnschrift"/>
              </a:rPr>
              <a:t>a</a:t>
            </a:r>
            <a:r>
              <a:rPr sz="2000" spc="200" dirty="0">
                <a:solidFill>
                  <a:srgbClr val="0D3A45"/>
                </a:solidFill>
                <a:latin typeface="Bahnschrift"/>
                <a:cs typeface="Bahnschrift"/>
              </a:rPr>
              <a:t> </a:t>
            </a:r>
            <a:r>
              <a:rPr sz="2000" spc="-5" dirty="0">
                <a:solidFill>
                  <a:srgbClr val="0D3A45"/>
                </a:solidFill>
                <a:latin typeface="Bahnschrift"/>
                <a:cs typeface="Bahnschrift"/>
              </a:rPr>
              <a:t>disease </a:t>
            </a:r>
            <a:r>
              <a:rPr sz="2000" spc="-325" dirty="0">
                <a:solidFill>
                  <a:srgbClr val="0D3A45"/>
                </a:solidFill>
                <a:latin typeface="Bahnschrift"/>
                <a:cs typeface="Bahnschrift"/>
              </a:rPr>
              <a:t> </a:t>
            </a:r>
            <a:r>
              <a:rPr sz="2000" spc="-5" dirty="0">
                <a:solidFill>
                  <a:srgbClr val="0D3A45"/>
                </a:solidFill>
                <a:latin typeface="Bahnschrift"/>
                <a:cs typeface="Bahnschrift"/>
              </a:rPr>
              <a:t>when</a:t>
            </a:r>
            <a:r>
              <a:rPr sz="2000" spc="175" dirty="0">
                <a:solidFill>
                  <a:srgbClr val="0D3A45"/>
                </a:solidFill>
                <a:latin typeface="Bahnschrift"/>
                <a:cs typeface="Bahnschrift"/>
              </a:rPr>
              <a:t> </a:t>
            </a:r>
            <a:r>
              <a:rPr sz="2000" dirty="0">
                <a:solidFill>
                  <a:srgbClr val="0D3A45"/>
                </a:solidFill>
                <a:latin typeface="Bahnschrift"/>
                <a:cs typeface="Bahnschrift"/>
              </a:rPr>
              <a:t>he</a:t>
            </a:r>
            <a:r>
              <a:rPr sz="2000" spc="185" dirty="0">
                <a:solidFill>
                  <a:srgbClr val="0D3A45"/>
                </a:solidFill>
                <a:latin typeface="Bahnschrift"/>
                <a:cs typeface="Bahnschrift"/>
              </a:rPr>
              <a:t> </a:t>
            </a:r>
            <a:r>
              <a:rPr sz="2000" dirty="0">
                <a:solidFill>
                  <a:srgbClr val="0D3A45"/>
                </a:solidFill>
                <a:latin typeface="Bahnschrift"/>
                <a:cs typeface="Bahnschrift"/>
              </a:rPr>
              <a:t>have</a:t>
            </a:r>
            <a:r>
              <a:rPr sz="2000" spc="180" dirty="0">
                <a:solidFill>
                  <a:srgbClr val="0D3A45"/>
                </a:solidFill>
                <a:latin typeface="Bahnschrift"/>
                <a:cs typeface="Bahnschrift"/>
              </a:rPr>
              <a:t> </a:t>
            </a:r>
            <a:r>
              <a:rPr sz="2000" dirty="0">
                <a:solidFill>
                  <a:srgbClr val="0D3A45"/>
                </a:solidFill>
                <a:latin typeface="Bahnschrift"/>
                <a:cs typeface="Bahnschrift"/>
              </a:rPr>
              <a:t>one</a:t>
            </a:r>
            <a:r>
              <a:rPr sz="2000" spc="185" dirty="0">
                <a:solidFill>
                  <a:srgbClr val="0D3A45"/>
                </a:solidFill>
                <a:latin typeface="Bahnschrift"/>
                <a:cs typeface="Bahnschrift"/>
              </a:rPr>
              <a:t> </a:t>
            </a:r>
            <a:r>
              <a:rPr sz="2000" spc="-5" dirty="0">
                <a:solidFill>
                  <a:srgbClr val="0D3A45"/>
                </a:solidFill>
                <a:latin typeface="Bahnschrift"/>
                <a:cs typeface="Bahnschrift"/>
              </a:rPr>
              <a:t>can</a:t>
            </a:r>
            <a:r>
              <a:rPr sz="2000" spc="180" dirty="0">
                <a:solidFill>
                  <a:srgbClr val="0D3A45"/>
                </a:solidFill>
                <a:latin typeface="Bahnschrift"/>
                <a:cs typeface="Bahnschrift"/>
              </a:rPr>
              <a:t> </a:t>
            </a:r>
            <a:r>
              <a:rPr sz="2000" dirty="0">
                <a:solidFill>
                  <a:srgbClr val="0D3A45"/>
                </a:solidFill>
                <a:latin typeface="Bahnschrift"/>
                <a:cs typeface="Bahnschrift"/>
              </a:rPr>
              <a:t>risk</a:t>
            </a:r>
            <a:r>
              <a:rPr sz="2000" spc="180" dirty="0">
                <a:solidFill>
                  <a:srgbClr val="0D3A45"/>
                </a:solidFill>
                <a:latin typeface="Bahnschrift"/>
                <a:cs typeface="Bahnschrift"/>
              </a:rPr>
              <a:t> </a:t>
            </a:r>
            <a:r>
              <a:rPr sz="2000" spc="-5" dirty="0">
                <a:solidFill>
                  <a:srgbClr val="0D3A45"/>
                </a:solidFill>
                <a:latin typeface="Bahnschrift"/>
                <a:cs typeface="Bahnschrift"/>
              </a:rPr>
              <a:t>that</a:t>
            </a:r>
            <a:r>
              <a:rPr sz="2000" spc="190" dirty="0">
                <a:solidFill>
                  <a:srgbClr val="0D3A45"/>
                </a:solidFill>
                <a:latin typeface="Bahnschrift"/>
                <a:cs typeface="Bahnschrift"/>
              </a:rPr>
              <a:t> </a:t>
            </a:r>
            <a:r>
              <a:rPr sz="2000" dirty="0">
                <a:solidFill>
                  <a:srgbClr val="0D3A45"/>
                </a:solidFill>
                <a:latin typeface="Bahnschrift"/>
                <a:cs typeface="Bahnschrift"/>
              </a:rPr>
              <a:t>persons</a:t>
            </a:r>
            <a:r>
              <a:rPr sz="2000" spc="165" dirty="0">
                <a:solidFill>
                  <a:srgbClr val="0D3A45"/>
                </a:solidFill>
                <a:latin typeface="Bahnschrift"/>
                <a:cs typeface="Bahnschrift"/>
              </a:rPr>
              <a:t> </a:t>
            </a:r>
            <a:r>
              <a:rPr sz="2000" dirty="0">
                <a:solidFill>
                  <a:srgbClr val="0D3A45"/>
                </a:solidFill>
                <a:latin typeface="Bahnschrift"/>
                <a:cs typeface="Bahnschrift"/>
              </a:rPr>
              <a:t>life.</a:t>
            </a:r>
            <a:endParaRPr sz="2000" dirty="0">
              <a:latin typeface="Bahnschrift"/>
              <a:cs typeface="Bahnschrif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7151"/>
            <a:ext cx="8323681"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cap="small" spc="155" dirty="0">
                <a:solidFill>
                  <a:schemeClr val="tx1"/>
                </a:solidFill>
              </a:rPr>
              <a:t>challeng</a:t>
            </a:r>
            <a:r>
              <a:rPr b="1" cap="small" spc="130" dirty="0">
                <a:solidFill>
                  <a:schemeClr val="tx1"/>
                </a:solidFill>
              </a:rPr>
              <a:t>e</a:t>
            </a:r>
            <a:r>
              <a:rPr b="1" cap="small" spc="260" dirty="0">
                <a:solidFill>
                  <a:schemeClr val="tx1"/>
                </a:solidFill>
              </a:rPr>
              <a:t>s</a:t>
            </a:r>
            <a:r>
              <a:rPr b="1" spc="-175" dirty="0">
                <a:solidFill>
                  <a:schemeClr val="tx1"/>
                </a:solidFill>
              </a:rPr>
              <a:t>:</a:t>
            </a:r>
          </a:p>
        </p:txBody>
      </p:sp>
      <p:sp>
        <p:nvSpPr>
          <p:cNvPr id="3" name="object 3"/>
          <p:cNvSpPr txBox="1"/>
          <p:nvPr/>
        </p:nvSpPr>
        <p:spPr>
          <a:xfrm>
            <a:off x="701141" y="2029283"/>
            <a:ext cx="7851140" cy="3091231"/>
          </a:xfrm>
          <a:prstGeom prst="rect">
            <a:avLst/>
          </a:prstGeom>
        </p:spPr>
        <p:txBody>
          <a:bodyPr vert="horz" wrap="square" lIns="0" tIns="13335" rIns="0" bIns="0" rtlCol="0">
            <a:spAutoFit/>
          </a:bodyPr>
          <a:lstStyle/>
          <a:p>
            <a:pPr marL="355600" indent="-343535">
              <a:spcBef>
                <a:spcPts val="105"/>
              </a:spcBef>
              <a:buClr>
                <a:srgbClr val="000000"/>
              </a:buClr>
              <a:buFont typeface="Wingdings"/>
              <a:buChar char=""/>
              <a:tabLst>
                <a:tab pos="355600" algn="l"/>
                <a:tab pos="356235" algn="l"/>
              </a:tabLst>
            </a:pPr>
            <a:r>
              <a:rPr sz="2000" dirty="0">
                <a:solidFill>
                  <a:srgbClr val="0D3A45"/>
                </a:solidFill>
                <a:latin typeface="Bahnschrift"/>
                <a:cs typeface="Bahnschrift"/>
              </a:rPr>
              <a:t>Less</a:t>
            </a:r>
            <a:r>
              <a:rPr sz="2000" spc="180" dirty="0">
                <a:solidFill>
                  <a:srgbClr val="0D3A45"/>
                </a:solidFill>
                <a:latin typeface="Bahnschrift"/>
                <a:cs typeface="Bahnschrift"/>
              </a:rPr>
              <a:t> </a:t>
            </a:r>
            <a:r>
              <a:rPr sz="2000" spc="-5" dirty="0">
                <a:solidFill>
                  <a:srgbClr val="124F5C"/>
                </a:solidFill>
                <a:latin typeface="Bahnschrift"/>
                <a:cs typeface="Bahnschrift"/>
              </a:rPr>
              <a:t>amount</a:t>
            </a:r>
            <a:r>
              <a:rPr sz="2000" spc="165" dirty="0">
                <a:solidFill>
                  <a:srgbClr val="124F5C"/>
                </a:solidFill>
                <a:latin typeface="Bahnschrift"/>
                <a:cs typeface="Bahnschrift"/>
              </a:rPr>
              <a:t> </a:t>
            </a:r>
            <a:r>
              <a:rPr sz="2000" dirty="0">
                <a:solidFill>
                  <a:srgbClr val="124F5C"/>
                </a:solidFill>
                <a:latin typeface="Bahnschrift"/>
                <a:cs typeface="Bahnschrift"/>
              </a:rPr>
              <a:t>of</a:t>
            </a:r>
            <a:r>
              <a:rPr sz="2000" spc="195" dirty="0">
                <a:solidFill>
                  <a:srgbClr val="124F5C"/>
                </a:solidFill>
                <a:latin typeface="Bahnschrift"/>
                <a:cs typeface="Bahnschrift"/>
              </a:rPr>
              <a:t> </a:t>
            </a:r>
            <a:r>
              <a:rPr sz="2000" spc="-5" dirty="0">
                <a:solidFill>
                  <a:srgbClr val="124F5C"/>
                </a:solidFill>
                <a:latin typeface="Bahnschrift"/>
                <a:cs typeface="Bahnschrift"/>
              </a:rPr>
              <a:t>data</a:t>
            </a:r>
            <a:r>
              <a:rPr sz="2000" spc="180" dirty="0">
                <a:solidFill>
                  <a:srgbClr val="124F5C"/>
                </a:solidFill>
                <a:latin typeface="Bahnschrift"/>
                <a:cs typeface="Bahnschrift"/>
              </a:rPr>
              <a:t> </a:t>
            </a:r>
            <a:r>
              <a:rPr sz="2000" dirty="0">
                <a:solidFill>
                  <a:srgbClr val="124F5C"/>
                </a:solidFill>
                <a:latin typeface="Bahnschrift"/>
                <a:cs typeface="Bahnschrift"/>
              </a:rPr>
              <a:t>available</a:t>
            </a:r>
            <a:r>
              <a:rPr sz="2000" spc="150" dirty="0">
                <a:solidFill>
                  <a:srgbClr val="124F5C"/>
                </a:solidFill>
                <a:latin typeface="Bahnschrift"/>
                <a:cs typeface="Bahnschrift"/>
              </a:rPr>
              <a:t> </a:t>
            </a:r>
            <a:r>
              <a:rPr sz="2000" dirty="0">
                <a:solidFill>
                  <a:srgbClr val="124F5C"/>
                </a:solidFill>
                <a:latin typeface="Bahnschrift"/>
                <a:cs typeface="Bahnschrift"/>
              </a:rPr>
              <a:t>made</a:t>
            </a:r>
            <a:r>
              <a:rPr sz="2000" spc="170" dirty="0">
                <a:solidFill>
                  <a:srgbClr val="124F5C"/>
                </a:solidFill>
                <a:latin typeface="Bahnschrift"/>
                <a:cs typeface="Bahnschrift"/>
              </a:rPr>
              <a:t> </a:t>
            </a:r>
            <a:r>
              <a:rPr sz="2000" dirty="0">
                <a:solidFill>
                  <a:srgbClr val="124F5C"/>
                </a:solidFill>
                <a:latin typeface="Bahnschrift"/>
                <a:cs typeface="Bahnschrift"/>
              </a:rPr>
              <a:t>it</a:t>
            </a:r>
            <a:r>
              <a:rPr sz="2000" spc="195" dirty="0">
                <a:solidFill>
                  <a:srgbClr val="124F5C"/>
                </a:solidFill>
                <a:latin typeface="Bahnschrift"/>
                <a:cs typeface="Bahnschrift"/>
              </a:rPr>
              <a:t> </a:t>
            </a:r>
            <a:r>
              <a:rPr sz="2000" dirty="0">
                <a:solidFill>
                  <a:srgbClr val="124F5C"/>
                </a:solidFill>
                <a:latin typeface="Bahnschrift"/>
                <a:cs typeface="Bahnschrift"/>
              </a:rPr>
              <a:t>difficult</a:t>
            </a:r>
            <a:r>
              <a:rPr sz="2000" spc="175" dirty="0">
                <a:solidFill>
                  <a:srgbClr val="124F5C"/>
                </a:solidFill>
                <a:latin typeface="Bahnschrift"/>
                <a:cs typeface="Bahnschrift"/>
              </a:rPr>
              <a:t> </a:t>
            </a:r>
            <a:r>
              <a:rPr sz="2000" spc="-5" dirty="0">
                <a:solidFill>
                  <a:srgbClr val="124F5C"/>
                </a:solidFill>
                <a:latin typeface="Bahnschrift"/>
                <a:cs typeface="Bahnschrift"/>
              </a:rPr>
              <a:t>to</a:t>
            </a:r>
            <a:r>
              <a:rPr sz="2000" spc="200" dirty="0">
                <a:solidFill>
                  <a:srgbClr val="124F5C"/>
                </a:solidFill>
                <a:latin typeface="Bahnschrift"/>
                <a:cs typeface="Bahnschrift"/>
              </a:rPr>
              <a:t> </a:t>
            </a:r>
            <a:r>
              <a:rPr sz="2000" dirty="0">
                <a:solidFill>
                  <a:srgbClr val="124F5C"/>
                </a:solidFill>
                <a:latin typeface="Bahnschrift"/>
                <a:cs typeface="Bahnschrift"/>
              </a:rPr>
              <a:t>predict</a:t>
            </a:r>
            <a:r>
              <a:rPr sz="2000" spc="155" dirty="0">
                <a:solidFill>
                  <a:srgbClr val="124F5C"/>
                </a:solidFill>
                <a:latin typeface="Bahnschrift"/>
                <a:cs typeface="Bahnschrift"/>
              </a:rPr>
              <a:t> </a:t>
            </a:r>
            <a:r>
              <a:rPr sz="2000" dirty="0">
                <a:solidFill>
                  <a:srgbClr val="124F5C"/>
                </a:solidFill>
                <a:latin typeface="Bahnschrift"/>
                <a:cs typeface="Bahnschrift"/>
              </a:rPr>
              <a:t>properly.</a:t>
            </a:r>
            <a:endParaRPr sz="2000">
              <a:latin typeface="Bahnschrift"/>
              <a:cs typeface="Bahnschrift"/>
            </a:endParaRPr>
          </a:p>
          <a:p>
            <a:pPr>
              <a:lnSpc>
                <a:spcPct val="100000"/>
              </a:lnSpc>
              <a:buFont typeface="Wingdings"/>
              <a:buChar char=""/>
            </a:pPr>
            <a:endParaRPr sz="2000">
              <a:latin typeface="Bahnschrift"/>
              <a:cs typeface="Bahnschrift"/>
            </a:endParaRPr>
          </a:p>
          <a:p>
            <a:pPr marL="355600" marR="5080" indent="-343535">
              <a:spcBef>
                <a:spcPts val="5"/>
              </a:spcBef>
              <a:buClr>
                <a:srgbClr val="000000"/>
              </a:buClr>
              <a:buFont typeface="Wingdings"/>
              <a:buChar char=""/>
              <a:tabLst>
                <a:tab pos="355600" algn="l"/>
                <a:tab pos="356235" algn="l"/>
              </a:tabLst>
            </a:pPr>
            <a:r>
              <a:rPr sz="2000" dirty="0">
                <a:solidFill>
                  <a:srgbClr val="124F5C"/>
                </a:solidFill>
                <a:latin typeface="Bahnschrift"/>
                <a:cs typeface="Bahnschrift"/>
              </a:rPr>
              <a:t>Missing</a:t>
            </a:r>
            <a:r>
              <a:rPr sz="2000" spc="170" dirty="0">
                <a:solidFill>
                  <a:srgbClr val="124F5C"/>
                </a:solidFill>
                <a:latin typeface="Bahnschrift"/>
                <a:cs typeface="Bahnschrift"/>
              </a:rPr>
              <a:t> </a:t>
            </a:r>
            <a:r>
              <a:rPr sz="2000" spc="-5" dirty="0">
                <a:solidFill>
                  <a:srgbClr val="124F5C"/>
                </a:solidFill>
                <a:latin typeface="Bahnschrift"/>
                <a:cs typeface="Bahnschrift"/>
              </a:rPr>
              <a:t>relevant/Important</a:t>
            </a:r>
            <a:r>
              <a:rPr sz="2000" spc="160" dirty="0">
                <a:solidFill>
                  <a:srgbClr val="124F5C"/>
                </a:solidFill>
                <a:latin typeface="Bahnschrift"/>
                <a:cs typeface="Bahnschrift"/>
              </a:rPr>
              <a:t> </a:t>
            </a:r>
            <a:r>
              <a:rPr sz="2000" spc="-5" dirty="0">
                <a:solidFill>
                  <a:srgbClr val="124F5C"/>
                </a:solidFill>
                <a:latin typeface="Bahnschrift"/>
                <a:cs typeface="Bahnschrift"/>
              </a:rPr>
              <a:t>features</a:t>
            </a:r>
            <a:r>
              <a:rPr sz="2000" spc="180" dirty="0">
                <a:solidFill>
                  <a:srgbClr val="124F5C"/>
                </a:solidFill>
                <a:latin typeface="Bahnschrift"/>
                <a:cs typeface="Bahnschrift"/>
              </a:rPr>
              <a:t> </a:t>
            </a:r>
            <a:r>
              <a:rPr sz="2000" dirty="0">
                <a:solidFill>
                  <a:srgbClr val="124F5C"/>
                </a:solidFill>
                <a:latin typeface="Bahnschrift"/>
                <a:cs typeface="Bahnschrift"/>
              </a:rPr>
              <a:t>in</a:t>
            </a:r>
            <a:r>
              <a:rPr sz="2000" spc="190" dirty="0">
                <a:solidFill>
                  <a:srgbClr val="124F5C"/>
                </a:solidFill>
                <a:latin typeface="Bahnschrift"/>
                <a:cs typeface="Bahnschrift"/>
              </a:rPr>
              <a:t> </a:t>
            </a:r>
            <a:r>
              <a:rPr sz="2000" dirty="0">
                <a:solidFill>
                  <a:srgbClr val="124F5C"/>
                </a:solidFill>
                <a:latin typeface="Bahnschrift"/>
                <a:cs typeface="Bahnschrift"/>
              </a:rPr>
              <a:t>our</a:t>
            </a:r>
            <a:r>
              <a:rPr sz="2000" spc="185" dirty="0">
                <a:solidFill>
                  <a:srgbClr val="124F5C"/>
                </a:solidFill>
                <a:latin typeface="Bahnschrift"/>
                <a:cs typeface="Bahnschrift"/>
              </a:rPr>
              <a:t> </a:t>
            </a:r>
            <a:r>
              <a:rPr sz="2000" spc="-5" dirty="0">
                <a:solidFill>
                  <a:srgbClr val="124F5C"/>
                </a:solidFill>
                <a:latin typeface="Bahnschrift"/>
                <a:cs typeface="Bahnschrift"/>
              </a:rPr>
              <a:t>dataset</a:t>
            </a:r>
            <a:r>
              <a:rPr sz="2000" spc="170" dirty="0">
                <a:solidFill>
                  <a:srgbClr val="124F5C"/>
                </a:solidFill>
                <a:latin typeface="Bahnschrift"/>
                <a:cs typeface="Bahnschrift"/>
              </a:rPr>
              <a:t> </a:t>
            </a:r>
            <a:r>
              <a:rPr sz="2000" spc="-5" dirty="0">
                <a:solidFill>
                  <a:srgbClr val="124F5C"/>
                </a:solidFill>
                <a:latin typeface="Bahnschrift"/>
                <a:cs typeface="Bahnschrift"/>
              </a:rPr>
              <a:t>like</a:t>
            </a:r>
            <a:r>
              <a:rPr sz="2000" spc="200" dirty="0">
                <a:solidFill>
                  <a:srgbClr val="124F5C"/>
                </a:solidFill>
                <a:latin typeface="Bahnschrift"/>
                <a:cs typeface="Bahnschrift"/>
              </a:rPr>
              <a:t> </a:t>
            </a:r>
            <a:r>
              <a:rPr sz="2000" dirty="0">
                <a:solidFill>
                  <a:srgbClr val="124F5C"/>
                </a:solidFill>
                <a:latin typeface="Bahnschrift"/>
                <a:cs typeface="Bahnschrift"/>
              </a:rPr>
              <a:t>Chest</a:t>
            </a:r>
            <a:r>
              <a:rPr sz="2000" spc="190" dirty="0">
                <a:solidFill>
                  <a:srgbClr val="124F5C"/>
                </a:solidFill>
                <a:latin typeface="Bahnschrift"/>
                <a:cs typeface="Bahnschrift"/>
              </a:rPr>
              <a:t> </a:t>
            </a:r>
            <a:r>
              <a:rPr sz="2000" dirty="0">
                <a:solidFill>
                  <a:srgbClr val="124F5C"/>
                </a:solidFill>
                <a:latin typeface="Bahnschrift"/>
                <a:cs typeface="Bahnschrift"/>
              </a:rPr>
              <a:t>pain </a:t>
            </a:r>
            <a:r>
              <a:rPr sz="2000" spc="-325" dirty="0">
                <a:solidFill>
                  <a:srgbClr val="124F5C"/>
                </a:solidFill>
                <a:latin typeface="Bahnschrift"/>
                <a:cs typeface="Bahnschrift"/>
              </a:rPr>
              <a:t> </a:t>
            </a:r>
            <a:r>
              <a:rPr sz="2000" spc="-5" dirty="0">
                <a:solidFill>
                  <a:srgbClr val="124F5C"/>
                </a:solidFill>
                <a:latin typeface="Bahnschrift"/>
                <a:cs typeface="Bahnschrift"/>
              </a:rPr>
              <a:t>location,</a:t>
            </a:r>
            <a:r>
              <a:rPr sz="2000" dirty="0">
                <a:solidFill>
                  <a:srgbClr val="124F5C"/>
                </a:solidFill>
                <a:latin typeface="Bahnschrift"/>
                <a:cs typeface="Bahnschrift"/>
              </a:rPr>
              <a:t> chest</a:t>
            </a:r>
            <a:r>
              <a:rPr sz="2000" spc="5" dirty="0">
                <a:solidFill>
                  <a:srgbClr val="124F5C"/>
                </a:solidFill>
                <a:latin typeface="Bahnschrift"/>
                <a:cs typeface="Bahnschrift"/>
              </a:rPr>
              <a:t> </a:t>
            </a:r>
            <a:r>
              <a:rPr sz="2000" dirty="0">
                <a:solidFill>
                  <a:srgbClr val="124F5C"/>
                </a:solidFill>
                <a:latin typeface="Bahnschrift"/>
                <a:cs typeface="Bahnschrift"/>
              </a:rPr>
              <a:t>pain</a:t>
            </a:r>
            <a:r>
              <a:rPr sz="2000" spc="5" dirty="0">
                <a:solidFill>
                  <a:srgbClr val="124F5C"/>
                </a:solidFill>
                <a:latin typeface="Bahnschrift"/>
                <a:cs typeface="Bahnschrift"/>
              </a:rPr>
              <a:t> </a:t>
            </a:r>
            <a:r>
              <a:rPr sz="2000" dirty="0">
                <a:solidFill>
                  <a:srgbClr val="124F5C"/>
                </a:solidFill>
                <a:latin typeface="Bahnschrift"/>
                <a:cs typeface="Bahnschrift"/>
              </a:rPr>
              <a:t>type,</a:t>
            </a:r>
            <a:r>
              <a:rPr sz="2000" spc="5" dirty="0">
                <a:solidFill>
                  <a:srgbClr val="124F5C"/>
                </a:solidFill>
                <a:latin typeface="Bahnschrift"/>
                <a:cs typeface="Bahnschrift"/>
              </a:rPr>
              <a:t> </a:t>
            </a:r>
            <a:r>
              <a:rPr sz="2000" spc="-5" dirty="0">
                <a:solidFill>
                  <a:srgbClr val="124F5C"/>
                </a:solidFill>
                <a:latin typeface="Bahnschrift"/>
                <a:cs typeface="Bahnschrift"/>
              </a:rPr>
              <a:t>Family</a:t>
            </a:r>
            <a:r>
              <a:rPr sz="2000" dirty="0">
                <a:solidFill>
                  <a:srgbClr val="124F5C"/>
                </a:solidFill>
                <a:latin typeface="Bahnschrift"/>
                <a:cs typeface="Bahnschrift"/>
              </a:rPr>
              <a:t> history</a:t>
            </a:r>
            <a:r>
              <a:rPr sz="2000" spc="5" dirty="0">
                <a:solidFill>
                  <a:srgbClr val="124F5C"/>
                </a:solidFill>
                <a:latin typeface="Bahnschrift"/>
                <a:cs typeface="Bahnschrift"/>
              </a:rPr>
              <a:t> </a:t>
            </a:r>
            <a:r>
              <a:rPr sz="2000" dirty="0">
                <a:solidFill>
                  <a:srgbClr val="124F5C"/>
                </a:solidFill>
                <a:latin typeface="Bahnschrift"/>
                <a:cs typeface="Bahnschrift"/>
              </a:rPr>
              <a:t>of</a:t>
            </a:r>
            <a:r>
              <a:rPr sz="2000" spc="5" dirty="0">
                <a:solidFill>
                  <a:srgbClr val="124F5C"/>
                </a:solidFill>
                <a:latin typeface="Bahnschrift"/>
                <a:cs typeface="Bahnschrift"/>
              </a:rPr>
              <a:t> </a:t>
            </a:r>
            <a:r>
              <a:rPr sz="2000" spc="-5" dirty="0">
                <a:solidFill>
                  <a:srgbClr val="124F5C"/>
                </a:solidFill>
                <a:latin typeface="Bahnschrift"/>
                <a:cs typeface="Bahnschrift"/>
              </a:rPr>
              <a:t>coronary</a:t>
            </a:r>
            <a:r>
              <a:rPr sz="2000" dirty="0">
                <a:solidFill>
                  <a:srgbClr val="124F5C"/>
                </a:solidFill>
                <a:latin typeface="Bahnschrift"/>
                <a:cs typeface="Bahnschrift"/>
              </a:rPr>
              <a:t> </a:t>
            </a:r>
            <a:r>
              <a:rPr sz="2000" spc="-5" dirty="0">
                <a:solidFill>
                  <a:srgbClr val="124F5C"/>
                </a:solidFill>
                <a:latin typeface="Bahnschrift"/>
                <a:cs typeface="Bahnschrift"/>
              </a:rPr>
              <a:t>artery, </a:t>
            </a:r>
            <a:r>
              <a:rPr sz="2000" dirty="0">
                <a:solidFill>
                  <a:srgbClr val="124F5C"/>
                </a:solidFill>
                <a:latin typeface="Bahnschrift"/>
                <a:cs typeface="Bahnschrift"/>
              </a:rPr>
              <a:t> Exercise,</a:t>
            </a:r>
            <a:r>
              <a:rPr sz="2000" spc="175" dirty="0">
                <a:solidFill>
                  <a:srgbClr val="124F5C"/>
                </a:solidFill>
                <a:latin typeface="Bahnschrift"/>
                <a:cs typeface="Bahnschrift"/>
              </a:rPr>
              <a:t> </a:t>
            </a:r>
            <a:r>
              <a:rPr sz="2000" spc="-5" dirty="0">
                <a:solidFill>
                  <a:srgbClr val="124F5C"/>
                </a:solidFill>
                <a:latin typeface="Bahnschrift"/>
                <a:cs typeface="Bahnschrift"/>
              </a:rPr>
              <a:t>etc.</a:t>
            </a:r>
            <a:endParaRPr sz="2000">
              <a:latin typeface="Bahnschrift"/>
              <a:cs typeface="Bahnschrift"/>
            </a:endParaRPr>
          </a:p>
          <a:p>
            <a:pPr>
              <a:lnSpc>
                <a:spcPct val="100000"/>
              </a:lnSpc>
              <a:buFont typeface="Wingdings"/>
              <a:buChar char=""/>
            </a:pPr>
            <a:endParaRPr sz="2000">
              <a:latin typeface="Bahnschrift"/>
              <a:cs typeface="Bahnschrift"/>
            </a:endParaRPr>
          </a:p>
          <a:p>
            <a:pPr marL="355600" indent="-343535">
              <a:buClr>
                <a:srgbClr val="000000"/>
              </a:buClr>
              <a:buFont typeface="Wingdings"/>
              <a:buChar char=""/>
              <a:tabLst>
                <a:tab pos="355600" algn="l"/>
                <a:tab pos="356235" algn="l"/>
              </a:tabLst>
            </a:pPr>
            <a:r>
              <a:rPr sz="2000" spc="-5" dirty="0">
                <a:solidFill>
                  <a:srgbClr val="124F5C"/>
                </a:solidFill>
                <a:latin typeface="Bahnschrift"/>
                <a:cs typeface="Bahnschrift"/>
              </a:rPr>
              <a:t>The</a:t>
            </a:r>
            <a:r>
              <a:rPr sz="2000" spc="190" dirty="0">
                <a:solidFill>
                  <a:srgbClr val="124F5C"/>
                </a:solidFill>
                <a:latin typeface="Bahnschrift"/>
                <a:cs typeface="Bahnschrift"/>
              </a:rPr>
              <a:t> </a:t>
            </a:r>
            <a:r>
              <a:rPr sz="2000" spc="-5" dirty="0">
                <a:solidFill>
                  <a:srgbClr val="124F5C"/>
                </a:solidFill>
                <a:latin typeface="Bahnschrift"/>
                <a:cs typeface="Bahnschrift"/>
              </a:rPr>
              <a:t>dataset</a:t>
            </a:r>
            <a:r>
              <a:rPr sz="2000" spc="170" dirty="0">
                <a:solidFill>
                  <a:srgbClr val="124F5C"/>
                </a:solidFill>
                <a:latin typeface="Bahnschrift"/>
                <a:cs typeface="Bahnschrift"/>
              </a:rPr>
              <a:t> </a:t>
            </a:r>
            <a:r>
              <a:rPr sz="2000" spc="-5" dirty="0">
                <a:solidFill>
                  <a:srgbClr val="124F5C"/>
                </a:solidFill>
                <a:latin typeface="Bahnschrift"/>
                <a:cs typeface="Bahnschrift"/>
              </a:rPr>
              <a:t>was</a:t>
            </a:r>
            <a:r>
              <a:rPr sz="2000" spc="190" dirty="0">
                <a:solidFill>
                  <a:srgbClr val="124F5C"/>
                </a:solidFill>
                <a:latin typeface="Bahnschrift"/>
                <a:cs typeface="Bahnschrift"/>
              </a:rPr>
              <a:t> </a:t>
            </a:r>
            <a:r>
              <a:rPr sz="2000" dirty="0">
                <a:solidFill>
                  <a:srgbClr val="124F5C"/>
                </a:solidFill>
                <a:latin typeface="Bahnschrift"/>
                <a:cs typeface="Bahnschrift"/>
              </a:rPr>
              <a:t>imbalanced</a:t>
            </a:r>
            <a:r>
              <a:rPr sz="2000" spc="160" dirty="0">
                <a:solidFill>
                  <a:srgbClr val="124F5C"/>
                </a:solidFill>
                <a:latin typeface="Bahnschrift"/>
                <a:cs typeface="Bahnschrift"/>
              </a:rPr>
              <a:t> </a:t>
            </a:r>
            <a:r>
              <a:rPr sz="2000" spc="-5" dirty="0">
                <a:solidFill>
                  <a:srgbClr val="124F5C"/>
                </a:solidFill>
                <a:latin typeface="Bahnschrift"/>
                <a:cs typeface="Bahnschrift"/>
              </a:rPr>
              <a:t>and</a:t>
            </a:r>
            <a:r>
              <a:rPr sz="2000" spc="185" dirty="0">
                <a:solidFill>
                  <a:srgbClr val="124F5C"/>
                </a:solidFill>
                <a:latin typeface="Bahnschrift"/>
                <a:cs typeface="Bahnschrift"/>
              </a:rPr>
              <a:t> </a:t>
            </a:r>
            <a:r>
              <a:rPr sz="2000" dirty="0">
                <a:solidFill>
                  <a:srgbClr val="124F5C"/>
                </a:solidFill>
                <a:latin typeface="Bahnschrift"/>
                <a:cs typeface="Bahnschrift"/>
              </a:rPr>
              <a:t>hence</a:t>
            </a:r>
            <a:r>
              <a:rPr sz="2000" spc="180" dirty="0">
                <a:solidFill>
                  <a:srgbClr val="124F5C"/>
                </a:solidFill>
                <a:latin typeface="Bahnschrift"/>
                <a:cs typeface="Bahnschrift"/>
              </a:rPr>
              <a:t> </a:t>
            </a:r>
            <a:r>
              <a:rPr sz="2000" dirty="0">
                <a:solidFill>
                  <a:srgbClr val="124F5C"/>
                </a:solidFill>
                <a:latin typeface="Bahnschrift"/>
                <a:cs typeface="Bahnschrift"/>
              </a:rPr>
              <a:t>we</a:t>
            </a:r>
            <a:r>
              <a:rPr sz="2000" spc="195" dirty="0">
                <a:solidFill>
                  <a:srgbClr val="124F5C"/>
                </a:solidFill>
                <a:latin typeface="Bahnschrift"/>
                <a:cs typeface="Bahnschrift"/>
              </a:rPr>
              <a:t> </a:t>
            </a:r>
            <a:r>
              <a:rPr sz="2000" dirty="0">
                <a:solidFill>
                  <a:srgbClr val="124F5C"/>
                </a:solidFill>
                <a:latin typeface="Bahnschrift"/>
                <a:cs typeface="Bahnschrift"/>
              </a:rPr>
              <a:t>were</a:t>
            </a:r>
            <a:r>
              <a:rPr sz="2000" spc="190" dirty="0">
                <a:solidFill>
                  <a:srgbClr val="124F5C"/>
                </a:solidFill>
                <a:latin typeface="Bahnschrift"/>
                <a:cs typeface="Bahnschrift"/>
              </a:rPr>
              <a:t> </a:t>
            </a:r>
            <a:r>
              <a:rPr sz="2000" dirty="0">
                <a:solidFill>
                  <a:srgbClr val="124F5C"/>
                </a:solidFill>
                <a:latin typeface="Bahnschrift"/>
                <a:cs typeface="Bahnschrift"/>
              </a:rPr>
              <a:t>not</a:t>
            </a:r>
            <a:r>
              <a:rPr sz="2000" spc="175" dirty="0">
                <a:solidFill>
                  <a:srgbClr val="124F5C"/>
                </a:solidFill>
                <a:latin typeface="Bahnschrift"/>
                <a:cs typeface="Bahnschrift"/>
              </a:rPr>
              <a:t> </a:t>
            </a:r>
            <a:r>
              <a:rPr sz="2000" spc="-5" dirty="0">
                <a:solidFill>
                  <a:srgbClr val="124F5C"/>
                </a:solidFill>
                <a:latin typeface="Bahnschrift"/>
                <a:cs typeface="Bahnschrift"/>
              </a:rPr>
              <a:t>able</a:t>
            </a:r>
            <a:r>
              <a:rPr sz="2000" spc="185" dirty="0">
                <a:solidFill>
                  <a:srgbClr val="124F5C"/>
                </a:solidFill>
                <a:latin typeface="Bahnschrift"/>
                <a:cs typeface="Bahnschrift"/>
              </a:rPr>
              <a:t> </a:t>
            </a:r>
            <a:r>
              <a:rPr sz="2000" spc="-5" dirty="0">
                <a:solidFill>
                  <a:srgbClr val="124F5C"/>
                </a:solidFill>
                <a:latin typeface="Bahnschrift"/>
                <a:cs typeface="Bahnschrift"/>
              </a:rPr>
              <a:t>to</a:t>
            </a:r>
            <a:r>
              <a:rPr sz="2000" spc="180" dirty="0">
                <a:solidFill>
                  <a:srgbClr val="124F5C"/>
                </a:solidFill>
                <a:latin typeface="Bahnschrift"/>
                <a:cs typeface="Bahnschrift"/>
              </a:rPr>
              <a:t> </a:t>
            </a:r>
            <a:r>
              <a:rPr sz="2000" spc="-5" dirty="0">
                <a:solidFill>
                  <a:srgbClr val="124F5C"/>
                </a:solidFill>
                <a:latin typeface="Bahnschrift"/>
                <a:cs typeface="Bahnschrift"/>
              </a:rPr>
              <a:t>apply</a:t>
            </a:r>
            <a:endParaRPr sz="2000">
              <a:latin typeface="Bahnschrift"/>
              <a:cs typeface="Bahnschrift"/>
            </a:endParaRPr>
          </a:p>
          <a:p>
            <a:pPr marL="355600"/>
            <a:r>
              <a:rPr sz="2000" dirty="0">
                <a:solidFill>
                  <a:srgbClr val="124F5C"/>
                </a:solidFill>
                <a:latin typeface="Bahnschrift"/>
                <a:cs typeface="Bahnschrift"/>
              </a:rPr>
              <a:t>some</a:t>
            </a:r>
            <a:r>
              <a:rPr sz="2000" spc="160" dirty="0">
                <a:solidFill>
                  <a:srgbClr val="124F5C"/>
                </a:solidFill>
                <a:latin typeface="Bahnschrift"/>
                <a:cs typeface="Bahnschrift"/>
              </a:rPr>
              <a:t> </a:t>
            </a:r>
            <a:r>
              <a:rPr sz="2000" spc="-5" dirty="0">
                <a:solidFill>
                  <a:srgbClr val="124F5C"/>
                </a:solidFill>
                <a:latin typeface="Bahnschrift"/>
                <a:cs typeface="Bahnschrift"/>
              </a:rPr>
              <a:t>models</a:t>
            </a:r>
            <a:r>
              <a:rPr sz="2000" spc="155" dirty="0">
                <a:solidFill>
                  <a:srgbClr val="124F5C"/>
                </a:solidFill>
                <a:latin typeface="Bahnschrift"/>
                <a:cs typeface="Bahnschrift"/>
              </a:rPr>
              <a:t> </a:t>
            </a:r>
            <a:r>
              <a:rPr sz="2000" dirty="0">
                <a:solidFill>
                  <a:srgbClr val="124F5C"/>
                </a:solidFill>
                <a:latin typeface="Bahnschrift"/>
                <a:cs typeface="Bahnschrift"/>
              </a:rPr>
              <a:t>properly.</a:t>
            </a:r>
            <a:endParaRPr sz="2000">
              <a:latin typeface="Bahnschrift"/>
              <a:cs typeface="Bahnschrif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85344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340" dirty="0">
                <a:solidFill>
                  <a:schemeClr val="tx1"/>
                </a:solidFill>
              </a:rPr>
              <a:t>C</a:t>
            </a:r>
            <a:r>
              <a:rPr b="1" cap="small" spc="165" dirty="0">
                <a:solidFill>
                  <a:schemeClr val="tx1"/>
                </a:solidFill>
              </a:rPr>
              <a:t>o</a:t>
            </a:r>
            <a:r>
              <a:rPr b="1" cap="small" spc="155" dirty="0">
                <a:solidFill>
                  <a:schemeClr val="tx1"/>
                </a:solidFill>
              </a:rPr>
              <a:t>n</a:t>
            </a:r>
            <a:r>
              <a:rPr b="1" cap="small" spc="105" dirty="0">
                <a:solidFill>
                  <a:schemeClr val="tx1"/>
                </a:solidFill>
              </a:rPr>
              <a:t>clusi</a:t>
            </a:r>
            <a:r>
              <a:rPr b="1" cap="small" spc="135" dirty="0">
                <a:solidFill>
                  <a:schemeClr val="tx1"/>
                </a:solidFill>
              </a:rPr>
              <a:t>o</a:t>
            </a:r>
            <a:r>
              <a:rPr b="1" cap="small" spc="185" dirty="0">
                <a:solidFill>
                  <a:schemeClr val="tx1"/>
                </a:solidFill>
              </a:rPr>
              <a:t>n</a:t>
            </a:r>
            <a:r>
              <a:rPr b="1" spc="-5" dirty="0">
                <a:solidFill>
                  <a:schemeClr val="tx1"/>
                </a:solidFill>
                <a:latin typeface="Bahnschrift"/>
                <a:cs typeface="Bahnschrift"/>
              </a:rPr>
              <a:t>:</a:t>
            </a:r>
          </a:p>
        </p:txBody>
      </p:sp>
      <p:sp>
        <p:nvSpPr>
          <p:cNvPr id="3" name="object 3"/>
          <p:cNvSpPr txBox="1"/>
          <p:nvPr/>
        </p:nvSpPr>
        <p:spPr>
          <a:xfrm>
            <a:off x="369551" y="1447800"/>
            <a:ext cx="8159115" cy="4541884"/>
          </a:xfrm>
          <a:prstGeom prst="rect">
            <a:avLst/>
          </a:prstGeom>
        </p:spPr>
        <p:txBody>
          <a:bodyPr vert="horz" wrap="square" lIns="0" tIns="57785" rIns="0" bIns="0" rtlCol="0">
            <a:spAutoFit/>
          </a:bodyPr>
          <a:lstStyle/>
          <a:p>
            <a:pPr marL="12700">
              <a:spcBef>
                <a:spcPts val="455"/>
              </a:spcBef>
            </a:pPr>
            <a:r>
              <a:rPr sz="2000" dirty="0">
                <a:solidFill>
                  <a:srgbClr val="124F5C"/>
                </a:solidFill>
                <a:latin typeface="Bahnschrift"/>
                <a:cs typeface="Bahnschrift"/>
              </a:rPr>
              <a:t>A</a:t>
            </a:r>
            <a:r>
              <a:rPr sz="2000" spc="195" dirty="0">
                <a:solidFill>
                  <a:srgbClr val="124F5C"/>
                </a:solidFill>
                <a:latin typeface="Bahnschrift"/>
                <a:cs typeface="Bahnschrift"/>
              </a:rPr>
              <a:t> </a:t>
            </a:r>
            <a:r>
              <a:rPr sz="2000" spc="-5" dirty="0">
                <a:solidFill>
                  <a:srgbClr val="124F5C"/>
                </a:solidFill>
                <a:latin typeface="Bahnschrift"/>
                <a:cs typeface="Bahnschrift"/>
              </a:rPr>
              <a:t>cardiovascular</a:t>
            </a:r>
            <a:r>
              <a:rPr sz="2000" spc="150" dirty="0">
                <a:solidFill>
                  <a:srgbClr val="124F5C"/>
                </a:solidFill>
                <a:latin typeface="Bahnschrift"/>
                <a:cs typeface="Bahnschrift"/>
              </a:rPr>
              <a:t> </a:t>
            </a:r>
            <a:r>
              <a:rPr sz="2000" spc="-5" dirty="0">
                <a:solidFill>
                  <a:srgbClr val="124F5C"/>
                </a:solidFill>
                <a:latin typeface="Bahnschrift"/>
                <a:cs typeface="Bahnschrift"/>
              </a:rPr>
              <a:t>disease</a:t>
            </a:r>
            <a:r>
              <a:rPr sz="2000" spc="175" dirty="0">
                <a:solidFill>
                  <a:srgbClr val="124F5C"/>
                </a:solidFill>
                <a:latin typeface="Bahnschrift"/>
                <a:cs typeface="Bahnschrift"/>
              </a:rPr>
              <a:t> </a:t>
            </a:r>
            <a:r>
              <a:rPr sz="2000" spc="-5" dirty="0">
                <a:solidFill>
                  <a:srgbClr val="124F5C"/>
                </a:solidFill>
                <a:latin typeface="Bahnschrift"/>
                <a:cs typeface="Bahnschrift"/>
              </a:rPr>
              <a:t>detection</a:t>
            </a:r>
            <a:r>
              <a:rPr sz="2000" spc="175" dirty="0">
                <a:solidFill>
                  <a:srgbClr val="124F5C"/>
                </a:solidFill>
                <a:latin typeface="Bahnschrift"/>
                <a:cs typeface="Bahnschrift"/>
              </a:rPr>
              <a:t> </a:t>
            </a:r>
            <a:r>
              <a:rPr sz="2000" spc="-5" dirty="0">
                <a:solidFill>
                  <a:srgbClr val="124F5C"/>
                </a:solidFill>
                <a:latin typeface="Bahnschrift"/>
                <a:cs typeface="Bahnschrift"/>
              </a:rPr>
              <a:t>model</a:t>
            </a:r>
            <a:r>
              <a:rPr sz="2000" spc="175" dirty="0">
                <a:solidFill>
                  <a:srgbClr val="124F5C"/>
                </a:solidFill>
                <a:latin typeface="Bahnschrift"/>
                <a:cs typeface="Bahnschrift"/>
              </a:rPr>
              <a:t> </a:t>
            </a:r>
            <a:r>
              <a:rPr sz="2000" dirty="0">
                <a:solidFill>
                  <a:srgbClr val="124F5C"/>
                </a:solidFill>
                <a:latin typeface="Bahnschrift"/>
                <a:cs typeface="Bahnschrift"/>
              </a:rPr>
              <a:t>has</a:t>
            </a:r>
            <a:r>
              <a:rPr sz="2000" spc="195" dirty="0">
                <a:solidFill>
                  <a:srgbClr val="124F5C"/>
                </a:solidFill>
                <a:latin typeface="Bahnschrift"/>
                <a:cs typeface="Bahnschrift"/>
              </a:rPr>
              <a:t> </a:t>
            </a:r>
            <a:r>
              <a:rPr sz="2000" dirty="0">
                <a:solidFill>
                  <a:srgbClr val="124F5C"/>
                </a:solidFill>
                <a:latin typeface="Bahnschrift"/>
                <a:cs typeface="Bahnschrift"/>
              </a:rPr>
              <a:t>been</a:t>
            </a:r>
            <a:r>
              <a:rPr sz="2000" spc="180" dirty="0">
                <a:solidFill>
                  <a:srgbClr val="124F5C"/>
                </a:solidFill>
                <a:latin typeface="Bahnschrift"/>
                <a:cs typeface="Bahnschrift"/>
              </a:rPr>
              <a:t> </a:t>
            </a:r>
            <a:r>
              <a:rPr sz="2000" dirty="0">
                <a:solidFill>
                  <a:srgbClr val="124F5C"/>
                </a:solidFill>
                <a:latin typeface="Bahnschrift"/>
                <a:cs typeface="Bahnschrift"/>
              </a:rPr>
              <a:t>built</a:t>
            </a:r>
            <a:r>
              <a:rPr sz="2000" spc="185" dirty="0">
                <a:solidFill>
                  <a:srgbClr val="124F5C"/>
                </a:solidFill>
                <a:latin typeface="Bahnschrift"/>
                <a:cs typeface="Bahnschrift"/>
              </a:rPr>
              <a:t> </a:t>
            </a:r>
            <a:r>
              <a:rPr sz="2000" spc="-5" dirty="0">
                <a:solidFill>
                  <a:srgbClr val="124F5C"/>
                </a:solidFill>
                <a:latin typeface="Bahnschrift"/>
                <a:cs typeface="Bahnschrift"/>
              </a:rPr>
              <a:t>using</a:t>
            </a:r>
            <a:r>
              <a:rPr sz="2000" spc="175" dirty="0">
                <a:solidFill>
                  <a:srgbClr val="124F5C"/>
                </a:solidFill>
                <a:latin typeface="Bahnschrift"/>
                <a:cs typeface="Bahnschrift"/>
              </a:rPr>
              <a:t> </a:t>
            </a:r>
            <a:r>
              <a:rPr sz="2000" dirty="0">
                <a:solidFill>
                  <a:srgbClr val="124F5C"/>
                </a:solidFill>
                <a:latin typeface="Bahnschrift"/>
                <a:cs typeface="Bahnschrift"/>
              </a:rPr>
              <a:t>no</a:t>
            </a:r>
            <a:r>
              <a:rPr sz="2000" spc="190" dirty="0">
                <a:solidFill>
                  <a:srgbClr val="124F5C"/>
                </a:solidFill>
                <a:latin typeface="Bahnschrift"/>
                <a:cs typeface="Bahnschrift"/>
              </a:rPr>
              <a:t> </a:t>
            </a:r>
            <a:r>
              <a:rPr sz="2000" dirty="0">
                <a:solidFill>
                  <a:srgbClr val="124F5C"/>
                </a:solidFill>
                <a:latin typeface="Bahnschrift"/>
                <a:cs typeface="Bahnschrift"/>
              </a:rPr>
              <a:t>of</a:t>
            </a:r>
            <a:r>
              <a:rPr sz="2000" spc="204" dirty="0">
                <a:solidFill>
                  <a:srgbClr val="124F5C"/>
                </a:solidFill>
                <a:latin typeface="Bahnschrift"/>
                <a:cs typeface="Bahnschrift"/>
              </a:rPr>
              <a:t> </a:t>
            </a:r>
            <a:r>
              <a:rPr sz="2000" spc="-5" dirty="0">
                <a:solidFill>
                  <a:srgbClr val="124F5C"/>
                </a:solidFill>
                <a:latin typeface="Bahnschrift"/>
                <a:cs typeface="Bahnschrift"/>
              </a:rPr>
              <a:t>ML</a:t>
            </a:r>
            <a:endParaRPr sz="2000" dirty="0">
              <a:latin typeface="Bahnschrift"/>
              <a:cs typeface="Bahnschrift"/>
            </a:endParaRPr>
          </a:p>
          <a:p>
            <a:pPr marL="12700">
              <a:spcBef>
                <a:spcPts val="360"/>
              </a:spcBef>
            </a:pPr>
            <a:r>
              <a:rPr sz="2000" spc="-5" dirty="0">
                <a:solidFill>
                  <a:srgbClr val="124F5C"/>
                </a:solidFill>
                <a:latin typeface="Bahnschrift"/>
                <a:cs typeface="Bahnschrift"/>
              </a:rPr>
              <a:t>classification</a:t>
            </a:r>
            <a:r>
              <a:rPr sz="2000" spc="165" dirty="0">
                <a:solidFill>
                  <a:srgbClr val="124F5C"/>
                </a:solidFill>
                <a:latin typeface="Bahnschrift"/>
                <a:cs typeface="Bahnschrift"/>
              </a:rPr>
              <a:t> </a:t>
            </a:r>
            <a:r>
              <a:rPr sz="2000" spc="-5" dirty="0">
                <a:solidFill>
                  <a:srgbClr val="124F5C"/>
                </a:solidFill>
                <a:latin typeface="Bahnschrift"/>
                <a:cs typeface="Bahnschrift"/>
              </a:rPr>
              <a:t>modelling</a:t>
            </a:r>
            <a:r>
              <a:rPr sz="2000" spc="170" dirty="0">
                <a:solidFill>
                  <a:srgbClr val="124F5C"/>
                </a:solidFill>
                <a:latin typeface="Bahnschrift"/>
                <a:cs typeface="Bahnschrift"/>
              </a:rPr>
              <a:t> </a:t>
            </a:r>
            <a:r>
              <a:rPr sz="2000" spc="-5" dirty="0">
                <a:solidFill>
                  <a:srgbClr val="124F5C"/>
                </a:solidFill>
                <a:latin typeface="Bahnschrift"/>
                <a:cs typeface="Bahnschrift"/>
              </a:rPr>
              <a:t>techniques.</a:t>
            </a:r>
            <a:endParaRPr sz="2000" dirty="0">
              <a:latin typeface="Bahnschrift"/>
              <a:cs typeface="Bahnschrift"/>
            </a:endParaRPr>
          </a:p>
          <a:p>
            <a:pPr marL="12700" marR="418465">
              <a:lnSpc>
                <a:spcPct val="114999"/>
              </a:lnSpc>
              <a:spcBef>
                <a:spcPts val="5"/>
              </a:spcBef>
            </a:pPr>
            <a:r>
              <a:rPr sz="2000" spc="-5" dirty="0">
                <a:solidFill>
                  <a:srgbClr val="124F5C"/>
                </a:solidFill>
                <a:latin typeface="Bahnschrift"/>
                <a:cs typeface="Bahnschrift"/>
              </a:rPr>
              <a:t>This</a:t>
            </a:r>
            <a:r>
              <a:rPr sz="2000" spc="190" dirty="0">
                <a:solidFill>
                  <a:srgbClr val="124F5C"/>
                </a:solidFill>
                <a:latin typeface="Bahnschrift"/>
                <a:cs typeface="Bahnschrift"/>
              </a:rPr>
              <a:t> </a:t>
            </a:r>
            <a:r>
              <a:rPr sz="2000" dirty="0">
                <a:solidFill>
                  <a:srgbClr val="124F5C"/>
                </a:solidFill>
                <a:latin typeface="Bahnschrift"/>
                <a:cs typeface="Bahnschrift"/>
              </a:rPr>
              <a:t>project</a:t>
            </a:r>
            <a:r>
              <a:rPr sz="2000" spc="180" dirty="0">
                <a:solidFill>
                  <a:srgbClr val="124F5C"/>
                </a:solidFill>
                <a:latin typeface="Bahnschrift"/>
                <a:cs typeface="Bahnschrift"/>
              </a:rPr>
              <a:t> </a:t>
            </a:r>
            <a:r>
              <a:rPr sz="2000" spc="-5" dirty="0">
                <a:solidFill>
                  <a:srgbClr val="124F5C"/>
                </a:solidFill>
                <a:latin typeface="Bahnschrift"/>
                <a:cs typeface="Bahnschrift"/>
              </a:rPr>
              <a:t>once</a:t>
            </a:r>
            <a:r>
              <a:rPr sz="2000" spc="200" dirty="0">
                <a:solidFill>
                  <a:srgbClr val="124F5C"/>
                </a:solidFill>
                <a:latin typeface="Bahnschrift"/>
                <a:cs typeface="Bahnschrift"/>
              </a:rPr>
              <a:t> </a:t>
            </a:r>
            <a:r>
              <a:rPr sz="2000" spc="-5" dirty="0">
                <a:solidFill>
                  <a:srgbClr val="124F5C"/>
                </a:solidFill>
                <a:latin typeface="Bahnschrift"/>
                <a:cs typeface="Bahnschrift"/>
              </a:rPr>
              <a:t>deployed</a:t>
            </a:r>
            <a:r>
              <a:rPr sz="2000" spc="150" dirty="0">
                <a:solidFill>
                  <a:srgbClr val="124F5C"/>
                </a:solidFill>
                <a:latin typeface="Bahnschrift"/>
                <a:cs typeface="Bahnschrift"/>
              </a:rPr>
              <a:t> </a:t>
            </a:r>
            <a:r>
              <a:rPr sz="2000" spc="-5" dirty="0">
                <a:solidFill>
                  <a:srgbClr val="124F5C"/>
                </a:solidFill>
                <a:latin typeface="Bahnschrift"/>
                <a:cs typeface="Bahnschrift"/>
              </a:rPr>
              <a:t>can</a:t>
            </a:r>
            <a:r>
              <a:rPr sz="2000" spc="200" dirty="0">
                <a:solidFill>
                  <a:srgbClr val="124F5C"/>
                </a:solidFill>
                <a:latin typeface="Bahnschrift"/>
                <a:cs typeface="Bahnschrift"/>
              </a:rPr>
              <a:t> </a:t>
            </a:r>
            <a:r>
              <a:rPr sz="2000" dirty="0">
                <a:solidFill>
                  <a:srgbClr val="124F5C"/>
                </a:solidFill>
                <a:latin typeface="Bahnschrift"/>
                <a:cs typeface="Bahnschrift"/>
              </a:rPr>
              <a:t>possibly</a:t>
            </a:r>
            <a:r>
              <a:rPr sz="2000" spc="155" dirty="0">
                <a:solidFill>
                  <a:srgbClr val="124F5C"/>
                </a:solidFill>
                <a:latin typeface="Bahnschrift"/>
                <a:cs typeface="Bahnschrift"/>
              </a:rPr>
              <a:t> </a:t>
            </a:r>
            <a:r>
              <a:rPr sz="2000" dirty="0">
                <a:solidFill>
                  <a:srgbClr val="124F5C"/>
                </a:solidFill>
                <a:latin typeface="Bahnschrift"/>
                <a:cs typeface="Bahnschrift"/>
              </a:rPr>
              <a:t>help</a:t>
            </a:r>
            <a:r>
              <a:rPr sz="2000" spc="190" dirty="0">
                <a:solidFill>
                  <a:srgbClr val="124F5C"/>
                </a:solidFill>
                <a:latin typeface="Bahnschrift"/>
                <a:cs typeface="Bahnschrift"/>
              </a:rPr>
              <a:t> </a:t>
            </a:r>
            <a:r>
              <a:rPr sz="2000" dirty="0">
                <a:solidFill>
                  <a:srgbClr val="124F5C"/>
                </a:solidFill>
                <a:latin typeface="Bahnschrift"/>
                <a:cs typeface="Bahnschrift"/>
              </a:rPr>
              <a:t>predict</a:t>
            </a:r>
            <a:r>
              <a:rPr sz="2000" spc="175" dirty="0">
                <a:solidFill>
                  <a:srgbClr val="124F5C"/>
                </a:solidFill>
                <a:latin typeface="Bahnschrift"/>
                <a:cs typeface="Bahnschrift"/>
              </a:rPr>
              <a:t> </a:t>
            </a:r>
            <a:r>
              <a:rPr sz="2000" spc="-5" dirty="0">
                <a:solidFill>
                  <a:srgbClr val="124F5C"/>
                </a:solidFill>
                <a:latin typeface="Bahnschrift"/>
                <a:cs typeface="Bahnschrift"/>
              </a:rPr>
              <a:t>the</a:t>
            </a:r>
            <a:r>
              <a:rPr sz="2000" spc="195" dirty="0">
                <a:solidFill>
                  <a:srgbClr val="124F5C"/>
                </a:solidFill>
                <a:latin typeface="Bahnschrift"/>
                <a:cs typeface="Bahnschrift"/>
              </a:rPr>
              <a:t> </a:t>
            </a:r>
            <a:r>
              <a:rPr sz="2000" spc="-5" dirty="0">
                <a:solidFill>
                  <a:srgbClr val="124F5C"/>
                </a:solidFill>
                <a:latin typeface="Bahnschrift"/>
                <a:cs typeface="Bahnschrift"/>
              </a:rPr>
              <a:t>patients</a:t>
            </a:r>
            <a:r>
              <a:rPr sz="2000" spc="180" dirty="0">
                <a:solidFill>
                  <a:srgbClr val="124F5C"/>
                </a:solidFill>
                <a:latin typeface="Bahnschrift"/>
                <a:cs typeface="Bahnschrift"/>
              </a:rPr>
              <a:t> </a:t>
            </a:r>
            <a:r>
              <a:rPr sz="2000" dirty="0">
                <a:solidFill>
                  <a:srgbClr val="124F5C"/>
                </a:solidFill>
                <a:latin typeface="Bahnschrift"/>
                <a:cs typeface="Bahnschrift"/>
              </a:rPr>
              <a:t>for </a:t>
            </a:r>
            <a:r>
              <a:rPr sz="2000" spc="-325" dirty="0">
                <a:solidFill>
                  <a:srgbClr val="124F5C"/>
                </a:solidFill>
                <a:latin typeface="Bahnschrift"/>
                <a:cs typeface="Bahnschrift"/>
              </a:rPr>
              <a:t> </a:t>
            </a:r>
            <a:r>
              <a:rPr sz="2000" spc="-5" dirty="0">
                <a:solidFill>
                  <a:srgbClr val="124F5C"/>
                </a:solidFill>
                <a:latin typeface="Bahnschrift"/>
                <a:cs typeface="Bahnschrift"/>
              </a:rPr>
              <a:t>cardiovascular disease</a:t>
            </a:r>
            <a:r>
              <a:rPr sz="2000" dirty="0">
                <a:solidFill>
                  <a:srgbClr val="124F5C"/>
                </a:solidFill>
                <a:latin typeface="Bahnschrift"/>
                <a:cs typeface="Bahnschrift"/>
              </a:rPr>
              <a:t> based </a:t>
            </a:r>
            <a:r>
              <a:rPr sz="2000" spc="-5" dirty="0">
                <a:solidFill>
                  <a:srgbClr val="124F5C"/>
                </a:solidFill>
                <a:latin typeface="Bahnschrift"/>
                <a:cs typeface="Bahnschrift"/>
              </a:rPr>
              <a:t>to</a:t>
            </a:r>
            <a:r>
              <a:rPr sz="2000" dirty="0">
                <a:solidFill>
                  <a:srgbClr val="124F5C"/>
                </a:solidFill>
                <a:latin typeface="Bahnschrift"/>
                <a:cs typeface="Bahnschrift"/>
              </a:rPr>
              <a:t> </a:t>
            </a:r>
            <a:r>
              <a:rPr sz="2000" spc="-5" dirty="0">
                <a:solidFill>
                  <a:srgbClr val="124F5C"/>
                </a:solidFill>
                <a:latin typeface="Bahnschrift"/>
                <a:cs typeface="Bahnschrift"/>
              </a:rPr>
              <a:t>their</a:t>
            </a:r>
            <a:r>
              <a:rPr sz="2000" dirty="0">
                <a:solidFill>
                  <a:srgbClr val="124F5C"/>
                </a:solidFill>
                <a:latin typeface="Bahnschrift"/>
                <a:cs typeface="Bahnschrift"/>
              </a:rPr>
              <a:t> past </a:t>
            </a:r>
            <a:r>
              <a:rPr sz="2000" spc="-5" dirty="0">
                <a:solidFill>
                  <a:srgbClr val="124F5C"/>
                </a:solidFill>
                <a:latin typeface="Bahnschrift"/>
                <a:cs typeface="Bahnschrift"/>
              </a:rPr>
              <a:t>medical</a:t>
            </a:r>
            <a:r>
              <a:rPr sz="2000" dirty="0">
                <a:solidFill>
                  <a:srgbClr val="124F5C"/>
                </a:solidFill>
                <a:latin typeface="Bahnschrift"/>
                <a:cs typeface="Bahnschrift"/>
              </a:rPr>
              <a:t> history</a:t>
            </a:r>
            <a:r>
              <a:rPr sz="2000" spc="5" dirty="0">
                <a:solidFill>
                  <a:srgbClr val="124F5C"/>
                </a:solidFill>
                <a:latin typeface="Bahnschrift"/>
                <a:cs typeface="Bahnschrift"/>
              </a:rPr>
              <a:t> </a:t>
            </a:r>
            <a:r>
              <a:rPr sz="2000" dirty="0">
                <a:solidFill>
                  <a:srgbClr val="124F5C"/>
                </a:solidFill>
                <a:latin typeface="Bahnschrift"/>
                <a:cs typeface="Bahnschrift"/>
              </a:rPr>
              <a:t>Blood </a:t>
            </a:r>
            <a:r>
              <a:rPr sz="2000" spc="5" dirty="0">
                <a:solidFill>
                  <a:srgbClr val="124F5C"/>
                </a:solidFill>
                <a:latin typeface="Bahnschrift"/>
                <a:cs typeface="Bahnschrift"/>
              </a:rPr>
              <a:t> </a:t>
            </a:r>
            <a:r>
              <a:rPr sz="2000" dirty="0">
                <a:solidFill>
                  <a:srgbClr val="124F5C"/>
                </a:solidFill>
                <a:latin typeface="Bahnschrift"/>
                <a:cs typeface="Bahnschrift"/>
              </a:rPr>
              <a:t>pressure,</a:t>
            </a:r>
            <a:r>
              <a:rPr sz="2000" spc="145" dirty="0">
                <a:solidFill>
                  <a:srgbClr val="124F5C"/>
                </a:solidFill>
                <a:latin typeface="Bahnschrift"/>
                <a:cs typeface="Bahnschrift"/>
              </a:rPr>
              <a:t> </a:t>
            </a:r>
            <a:r>
              <a:rPr sz="2000" dirty="0">
                <a:solidFill>
                  <a:srgbClr val="124F5C"/>
                </a:solidFill>
                <a:latin typeface="Bahnschrift"/>
                <a:cs typeface="Bahnschrift"/>
              </a:rPr>
              <a:t>Body</a:t>
            </a:r>
            <a:r>
              <a:rPr sz="2000" spc="180" dirty="0">
                <a:solidFill>
                  <a:srgbClr val="124F5C"/>
                </a:solidFill>
                <a:latin typeface="Bahnschrift"/>
                <a:cs typeface="Bahnschrift"/>
              </a:rPr>
              <a:t> </a:t>
            </a:r>
            <a:r>
              <a:rPr sz="2000" spc="-5" dirty="0">
                <a:solidFill>
                  <a:srgbClr val="124F5C"/>
                </a:solidFill>
                <a:latin typeface="Bahnschrift"/>
                <a:cs typeface="Bahnschrift"/>
              </a:rPr>
              <a:t>mass</a:t>
            </a:r>
            <a:r>
              <a:rPr sz="2000" spc="175" dirty="0">
                <a:solidFill>
                  <a:srgbClr val="124F5C"/>
                </a:solidFill>
                <a:latin typeface="Bahnschrift"/>
                <a:cs typeface="Bahnschrift"/>
              </a:rPr>
              <a:t> </a:t>
            </a:r>
            <a:r>
              <a:rPr sz="2000" dirty="0">
                <a:solidFill>
                  <a:srgbClr val="124F5C"/>
                </a:solidFill>
                <a:latin typeface="Bahnschrift"/>
                <a:cs typeface="Bahnschrift"/>
              </a:rPr>
              <a:t>index,</a:t>
            </a:r>
            <a:r>
              <a:rPr sz="2000" spc="170" dirty="0">
                <a:solidFill>
                  <a:srgbClr val="124F5C"/>
                </a:solidFill>
                <a:latin typeface="Bahnschrift"/>
                <a:cs typeface="Bahnschrift"/>
              </a:rPr>
              <a:t> </a:t>
            </a:r>
            <a:r>
              <a:rPr sz="2000" dirty="0">
                <a:solidFill>
                  <a:srgbClr val="124F5C"/>
                </a:solidFill>
                <a:latin typeface="Bahnschrift"/>
                <a:cs typeface="Bahnschrift"/>
              </a:rPr>
              <a:t>Sugar</a:t>
            </a:r>
            <a:r>
              <a:rPr sz="2000" spc="190" dirty="0">
                <a:solidFill>
                  <a:srgbClr val="124F5C"/>
                </a:solidFill>
                <a:latin typeface="Bahnschrift"/>
                <a:cs typeface="Bahnschrift"/>
              </a:rPr>
              <a:t> </a:t>
            </a:r>
            <a:r>
              <a:rPr sz="2000" dirty="0">
                <a:solidFill>
                  <a:srgbClr val="124F5C"/>
                </a:solidFill>
                <a:latin typeface="Bahnschrift"/>
                <a:cs typeface="Bahnschrift"/>
              </a:rPr>
              <a:t>levels</a:t>
            </a:r>
            <a:r>
              <a:rPr sz="2000" spc="165" dirty="0">
                <a:solidFill>
                  <a:srgbClr val="124F5C"/>
                </a:solidFill>
                <a:latin typeface="Bahnschrift"/>
                <a:cs typeface="Bahnschrift"/>
              </a:rPr>
              <a:t> </a:t>
            </a:r>
            <a:r>
              <a:rPr sz="2000" spc="-5" dirty="0">
                <a:solidFill>
                  <a:srgbClr val="124F5C"/>
                </a:solidFill>
                <a:latin typeface="Bahnschrift"/>
                <a:cs typeface="Bahnschrift"/>
              </a:rPr>
              <a:t>etc.</a:t>
            </a:r>
            <a:endParaRPr sz="2000" dirty="0">
              <a:latin typeface="Bahnschrift"/>
              <a:cs typeface="Bahnschrift"/>
            </a:endParaRPr>
          </a:p>
          <a:p>
            <a:pPr>
              <a:spcBef>
                <a:spcPts val="55"/>
              </a:spcBef>
            </a:pPr>
            <a:endParaRPr sz="2250" dirty="0">
              <a:latin typeface="Bahnschrift"/>
              <a:cs typeface="Bahnschrift"/>
            </a:endParaRPr>
          </a:p>
          <a:p>
            <a:pPr marL="12700" marR="261620">
              <a:lnSpc>
                <a:spcPct val="115100"/>
              </a:lnSpc>
            </a:pPr>
            <a:r>
              <a:rPr sz="2000" spc="-5" dirty="0">
                <a:solidFill>
                  <a:srgbClr val="124F5C"/>
                </a:solidFill>
                <a:latin typeface="Bahnschrift"/>
                <a:cs typeface="Bahnschrift"/>
              </a:rPr>
              <a:t>The</a:t>
            </a:r>
            <a:r>
              <a:rPr sz="2000" dirty="0">
                <a:solidFill>
                  <a:srgbClr val="124F5C"/>
                </a:solidFill>
                <a:latin typeface="Bahnschrift"/>
                <a:cs typeface="Bahnschrift"/>
              </a:rPr>
              <a:t> </a:t>
            </a:r>
            <a:r>
              <a:rPr sz="2000" spc="-5" dirty="0">
                <a:solidFill>
                  <a:srgbClr val="124F5C"/>
                </a:solidFill>
                <a:latin typeface="Bahnschrift"/>
                <a:cs typeface="Bahnschrift"/>
              </a:rPr>
              <a:t>algorithms</a:t>
            </a:r>
            <a:r>
              <a:rPr sz="2000" dirty="0">
                <a:solidFill>
                  <a:srgbClr val="124F5C"/>
                </a:solidFill>
                <a:latin typeface="Bahnschrift"/>
                <a:cs typeface="Bahnschrift"/>
              </a:rPr>
              <a:t> used</a:t>
            </a:r>
            <a:r>
              <a:rPr sz="2000" spc="5" dirty="0">
                <a:solidFill>
                  <a:srgbClr val="124F5C"/>
                </a:solidFill>
                <a:latin typeface="Bahnschrift"/>
                <a:cs typeface="Bahnschrift"/>
              </a:rPr>
              <a:t> </a:t>
            </a:r>
            <a:r>
              <a:rPr sz="2000" dirty="0">
                <a:solidFill>
                  <a:srgbClr val="124F5C"/>
                </a:solidFill>
                <a:latin typeface="Bahnschrift"/>
                <a:cs typeface="Bahnschrift"/>
              </a:rPr>
              <a:t>in</a:t>
            </a:r>
            <a:r>
              <a:rPr sz="2000" spc="5" dirty="0">
                <a:solidFill>
                  <a:srgbClr val="124F5C"/>
                </a:solidFill>
                <a:latin typeface="Bahnschrift"/>
                <a:cs typeface="Bahnschrift"/>
              </a:rPr>
              <a:t> </a:t>
            </a:r>
            <a:r>
              <a:rPr sz="2000" dirty="0">
                <a:solidFill>
                  <a:srgbClr val="124F5C"/>
                </a:solidFill>
                <a:latin typeface="Bahnschrift"/>
                <a:cs typeface="Bahnschrift"/>
              </a:rPr>
              <a:t>building</a:t>
            </a:r>
            <a:r>
              <a:rPr sz="2000" spc="5" dirty="0">
                <a:solidFill>
                  <a:srgbClr val="124F5C"/>
                </a:solidFill>
                <a:latin typeface="Bahnschrift"/>
                <a:cs typeface="Bahnschrift"/>
              </a:rPr>
              <a:t> </a:t>
            </a:r>
            <a:r>
              <a:rPr sz="2000" spc="-5" dirty="0">
                <a:solidFill>
                  <a:srgbClr val="124F5C"/>
                </a:solidFill>
                <a:latin typeface="Bahnschrift"/>
                <a:cs typeface="Bahnschrift"/>
              </a:rPr>
              <a:t>the</a:t>
            </a:r>
            <a:r>
              <a:rPr sz="2000" dirty="0">
                <a:solidFill>
                  <a:srgbClr val="124F5C"/>
                </a:solidFill>
                <a:latin typeface="Bahnschrift"/>
                <a:cs typeface="Bahnschrift"/>
              </a:rPr>
              <a:t> </a:t>
            </a:r>
            <a:r>
              <a:rPr sz="2000" spc="-5" dirty="0">
                <a:solidFill>
                  <a:srgbClr val="124F5C"/>
                </a:solidFill>
                <a:latin typeface="Bahnschrift"/>
                <a:cs typeface="Bahnschrift"/>
              </a:rPr>
              <a:t>model</a:t>
            </a:r>
            <a:r>
              <a:rPr sz="2000" dirty="0">
                <a:solidFill>
                  <a:srgbClr val="124F5C"/>
                </a:solidFill>
                <a:latin typeface="Bahnschrift"/>
                <a:cs typeface="Bahnschrift"/>
              </a:rPr>
              <a:t> </a:t>
            </a:r>
            <a:r>
              <a:rPr sz="2000" spc="-5" dirty="0">
                <a:solidFill>
                  <a:srgbClr val="124F5C"/>
                </a:solidFill>
                <a:latin typeface="Bahnschrift"/>
                <a:cs typeface="Bahnschrift"/>
              </a:rPr>
              <a:t>are</a:t>
            </a:r>
            <a:r>
              <a:rPr sz="2000" dirty="0">
                <a:solidFill>
                  <a:srgbClr val="124F5C"/>
                </a:solidFill>
                <a:latin typeface="Bahnschrift"/>
                <a:cs typeface="Bahnschrift"/>
              </a:rPr>
              <a:t> </a:t>
            </a:r>
            <a:r>
              <a:rPr sz="2000" spc="-5" dirty="0">
                <a:solidFill>
                  <a:srgbClr val="124F5C"/>
                </a:solidFill>
                <a:latin typeface="Bahnschrift"/>
                <a:cs typeface="Bahnschrift"/>
              </a:rPr>
              <a:t>Logistic</a:t>
            </a:r>
            <a:r>
              <a:rPr sz="2000" dirty="0">
                <a:solidFill>
                  <a:srgbClr val="124F5C"/>
                </a:solidFill>
                <a:latin typeface="Bahnschrift"/>
                <a:cs typeface="Bahnschrift"/>
              </a:rPr>
              <a:t> regression, </a:t>
            </a:r>
            <a:r>
              <a:rPr sz="2000" spc="5" dirty="0">
                <a:solidFill>
                  <a:srgbClr val="124F5C"/>
                </a:solidFill>
                <a:latin typeface="Bahnschrift"/>
                <a:cs typeface="Bahnschrift"/>
              </a:rPr>
              <a:t> </a:t>
            </a:r>
            <a:r>
              <a:rPr sz="2000" spc="-5" dirty="0">
                <a:solidFill>
                  <a:srgbClr val="124F5C"/>
                </a:solidFill>
                <a:latin typeface="Bahnschrift"/>
                <a:cs typeface="Bahnschrift"/>
              </a:rPr>
              <a:t>Decision</a:t>
            </a:r>
            <a:r>
              <a:rPr sz="2000" spc="160" dirty="0">
                <a:solidFill>
                  <a:srgbClr val="124F5C"/>
                </a:solidFill>
                <a:latin typeface="Bahnschrift"/>
                <a:cs typeface="Bahnschrift"/>
              </a:rPr>
              <a:t> </a:t>
            </a:r>
            <a:r>
              <a:rPr sz="2000" spc="-5" dirty="0">
                <a:solidFill>
                  <a:srgbClr val="124F5C"/>
                </a:solidFill>
                <a:latin typeface="Bahnschrift"/>
                <a:cs typeface="Bahnschrift"/>
              </a:rPr>
              <a:t>trees,</a:t>
            </a:r>
            <a:r>
              <a:rPr sz="2000" spc="175" dirty="0">
                <a:solidFill>
                  <a:srgbClr val="124F5C"/>
                </a:solidFill>
                <a:latin typeface="Bahnschrift"/>
                <a:cs typeface="Bahnschrift"/>
              </a:rPr>
              <a:t> </a:t>
            </a:r>
            <a:r>
              <a:rPr sz="2000" dirty="0">
                <a:solidFill>
                  <a:srgbClr val="124F5C"/>
                </a:solidFill>
                <a:latin typeface="Bahnschrift"/>
                <a:cs typeface="Bahnschrift"/>
              </a:rPr>
              <a:t>KNN,</a:t>
            </a:r>
            <a:r>
              <a:rPr sz="2000" spc="190" dirty="0">
                <a:solidFill>
                  <a:srgbClr val="124F5C"/>
                </a:solidFill>
                <a:latin typeface="Bahnschrift"/>
                <a:cs typeface="Bahnschrift"/>
              </a:rPr>
              <a:t> </a:t>
            </a:r>
            <a:r>
              <a:rPr sz="2000" dirty="0">
                <a:solidFill>
                  <a:srgbClr val="124F5C"/>
                </a:solidFill>
                <a:latin typeface="Bahnschrift"/>
                <a:cs typeface="Bahnschrift"/>
              </a:rPr>
              <a:t>Random</a:t>
            </a:r>
            <a:r>
              <a:rPr sz="2000" spc="160" dirty="0">
                <a:solidFill>
                  <a:srgbClr val="124F5C"/>
                </a:solidFill>
                <a:latin typeface="Bahnschrift"/>
                <a:cs typeface="Bahnschrift"/>
              </a:rPr>
              <a:t> </a:t>
            </a:r>
            <a:r>
              <a:rPr sz="2000" dirty="0">
                <a:solidFill>
                  <a:srgbClr val="124F5C"/>
                </a:solidFill>
                <a:latin typeface="Bahnschrift"/>
                <a:cs typeface="Bahnschrift"/>
              </a:rPr>
              <a:t>forest</a:t>
            </a:r>
            <a:r>
              <a:rPr sz="2000" spc="175" dirty="0">
                <a:solidFill>
                  <a:srgbClr val="124F5C"/>
                </a:solidFill>
                <a:latin typeface="Bahnschrift"/>
                <a:cs typeface="Bahnschrift"/>
              </a:rPr>
              <a:t> </a:t>
            </a:r>
            <a:r>
              <a:rPr sz="2000" dirty="0">
                <a:solidFill>
                  <a:srgbClr val="124F5C"/>
                </a:solidFill>
                <a:latin typeface="Bahnschrift"/>
                <a:cs typeface="Bahnschrift"/>
              </a:rPr>
              <a:t>classifier,</a:t>
            </a:r>
            <a:r>
              <a:rPr sz="2000" spc="160" dirty="0">
                <a:solidFill>
                  <a:srgbClr val="124F5C"/>
                </a:solidFill>
                <a:latin typeface="Bahnschrift"/>
                <a:cs typeface="Bahnschrift"/>
              </a:rPr>
              <a:t> </a:t>
            </a:r>
            <a:r>
              <a:rPr sz="2000" dirty="0">
                <a:solidFill>
                  <a:srgbClr val="124F5C"/>
                </a:solidFill>
                <a:latin typeface="Bahnschrift"/>
                <a:cs typeface="Bahnschrift"/>
              </a:rPr>
              <a:t>Naive</a:t>
            </a:r>
            <a:r>
              <a:rPr sz="2000" spc="170" dirty="0">
                <a:solidFill>
                  <a:srgbClr val="124F5C"/>
                </a:solidFill>
                <a:latin typeface="Bahnschrift"/>
                <a:cs typeface="Bahnschrift"/>
              </a:rPr>
              <a:t> </a:t>
            </a:r>
            <a:r>
              <a:rPr sz="2000" dirty="0">
                <a:solidFill>
                  <a:srgbClr val="124F5C"/>
                </a:solidFill>
                <a:latin typeface="Bahnschrift"/>
                <a:cs typeface="Bahnschrift"/>
              </a:rPr>
              <a:t>bayes</a:t>
            </a:r>
            <a:r>
              <a:rPr sz="2000" spc="175" dirty="0">
                <a:solidFill>
                  <a:srgbClr val="124F5C"/>
                </a:solidFill>
                <a:latin typeface="Bahnschrift"/>
                <a:cs typeface="Bahnschrift"/>
              </a:rPr>
              <a:t> </a:t>
            </a:r>
            <a:r>
              <a:rPr sz="2000" dirty="0">
                <a:solidFill>
                  <a:srgbClr val="124F5C"/>
                </a:solidFill>
                <a:latin typeface="Bahnschrift"/>
                <a:cs typeface="Bahnschrift"/>
              </a:rPr>
              <a:t>classifier, </a:t>
            </a:r>
            <a:r>
              <a:rPr sz="2000" spc="-325" dirty="0">
                <a:solidFill>
                  <a:srgbClr val="124F5C"/>
                </a:solidFill>
                <a:latin typeface="Bahnschrift"/>
                <a:cs typeface="Bahnschrift"/>
              </a:rPr>
              <a:t> </a:t>
            </a:r>
            <a:r>
              <a:rPr sz="2000" spc="-5" dirty="0">
                <a:solidFill>
                  <a:srgbClr val="124F5C"/>
                </a:solidFill>
                <a:latin typeface="Bahnschrift"/>
                <a:cs typeface="Bahnschrift"/>
              </a:rPr>
              <a:t>Gradient</a:t>
            </a:r>
            <a:r>
              <a:rPr sz="2000" spc="145" dirty="0">
                <a:solidFill>
                  <a:srgbClr val="124F5C"/>
                </a:solidFill>
                <a:latin typeface="Bahnschrift"/>
                <a:cs typeface="Bahnschrift"/>
              </a:rPr>
              <a:t> </a:t>
            </a:r>
            <a:r>
              <a:rPr sz="2000" dirty="0">
                <a:solidFill>
                  <a:srgbClr val="124F5C"/>
                </a:solidFill>
                <a:latin typeface="Bahnschrift"/>
                <a:cs typeface="Bahnschrift"/>
              </a:rPr>
              <a:t>boost</a:t>
            </a:r>
            <a:r>
              <a:rPr sz="2000" spc="175" dirty="0">
                <a:solidFill>
                  <a:srgbClr val="124F5C"/>
                </a:solidFill>
                <a:latin typeface="Bahnschrift"/>
                <a:cs typeface="Bahnschrift"/>
              </a:rPr>
              <a:t> </a:t>
            </a:r>
            <a:r>
              <a:rPr sz="2000" spc="-5" dirty="0">
                <a:solidFill>
                  <a:srgbClr val="124F5C"/>
                </a:solidFill>
                <a:latin typeface="Bahnschrift"/>
                <a:cs typeface="Bahnschrift"/>
              </a:rPr>
              <a:t>and</a:t>
            </a:r>
            <a:r>
              <a:rPr sz="2000" spc="180" dirty="0">
                <a:solidFill>
                  <a:srgbClr val="124F5C"/>
                </a:solidFill>
                <a:latin typeface="Bahnschrift"/>
                <a:cs typeface="Bahnschrift"/>
              </a:rPr>
              <a:t> </a:t>
            </a:r>
            <a:r>
              <a:rPr sz="2000" dirty="0">
                <a:solidFill>
                  <a:srgbClr val="124F5C"/>
                </a:solidFill>
                <a:latin typeface="Bahnschrift"/>
                <a:cs typeface="Bahnschrift"/>
              </a:rPr>
              <a:t>XGboost.</a:t>
            </a:r>
            <a:endParaRPr sz="2000" dirty="0">
              <a:latin typeface="Bahnschrift"/>
              <a:cs typeface="Bahnschrift"/>
            </a:endParaRPr>
          </a:p>
          <a:p>
            <a:pPr marL="12700" marR="297180">
              <a:lnSpc>
                <a:spcPct val="114999"/>
              </a:lnSpc>
              <a:tabLst>
                <a:tab pos="3994150" algn="l"/>
              </a:tabLst>
            </a:pPr>
            <a:r>
              <a:rPr sz="2000" spc="-5" dirty="0">
                <a:solidFill>
                  <a:srgbClr val="124F5C"/>
                </a:solidFill>
                <a:latin typeface="Bahnschrift"/>
                <a:cs typeface="Bahnschrift"/>
              </a:rPr>
              <a:t>The</a:t>
            </a:r>
            <a:r>
              <a:rPr sz="2000" spc="195" dirty="0">
                <a:solidFill>
                  <a:srgbClr val="124F5C"/>
                </a:solidFill>
                <a:latin typeface="Bahnschrift"/>
                <a:cs typeface="Bahnschrift"/>
              </a:rPr>
              <a:t> </a:t>
            </a:r>
            <a:r>
              <a:rPr sz="2000" spc="-5" dirty="0">
                <a:solidFill>
                  <a:srgbClr val="124F5C"/>
                </a:solidFill>
                <a:latin typeface="Bahnschrift"/>
                <a:cs typeface="Bahnschrift"/>
              </a:rPr>
              <a:t>top</a:t>
            </a:r>
            <a:r>
              <a:rPr sz="2000" spc="195" dirty="0">
                <a:solidFill>
                  <a:srgbClr val="124F5C"/>
                </a:solidFill>
                <a:latin typeface="Bahnschrift"/>
                <a:cs typeface="Bahnschrift"/>
              </a:rPr>
              <a:t> </a:t>
            </a:r>
            <a:r>
              <a:rPr sz="2000" spc="-5" dirty="0">
                <a:solidFill>
                  <a:srgbClr val="124F5C"/>
                </a:solidFill>
                <a:latin typeface="Bahnschrift"/>
                <a:cs typeface="Bahnschrift"/>
              </a:rPr>
              <a:t>three</a:t>
            </a:r>
            <a:r>
              <a:rPr sz="2000" spc="200" dirty="0">
                <a:solidFill>
                  <a:srgbClr val="124F5C"/>
                </a:solidFill>
                <a:latin typeface="Bahnschrift"/>
                <a:cs typeface="Bahnschrift"/>
              </a:rPr>
              <a:t> </a:t>
            </a:r>
            <a:r>
              <a:rPr sz="2000" spc="-5" dirty="0">
                <a:solidFill>
                  <a:srgbClr val="124F5C"/>
                </a:solidFill>
                <a:latin typeface="Bahnschrift"/>
                <a:cs typeface="Bahnschrift"/>
              </a:rPr>
              <a:t>models</a:t>
            </a:r>
            <a:r>
              <a:rPr sz="2000" spc="175" dirty="0">
                <a:solidFill>
                  <a:srgbClr val="124F5C"/>
                </a:solidFill>
                <a:latin typeface="Bahnschrift"/>
                <a:cs typeface="Bahnschrift"/>
              </a:rPr>
              <a:t> </a:t>
            </a:r>
            <a:r>
              <a:rPr sz="2000" spc="-5" dirty="0">
                <a:solidFill>
                  <a:srgbClr val="124F5C"/>
                </a:solidFill>
                <a:latin typeface="Bahnschrift"/>
                <a:cs typeface="Bahnschrift"/>
              </a:rPr>
              <a:t>with</a:t>
            </a:r>
            <a:r>
              <a:rPr sz="2000" spc="180" dirty="0">
                <a:solidFill>
                  <a:srgbClr val="124F5C"/>
                </a:solidFill>
                <a:latin typeface="Bahnschrift"/>
                <a:cs typeface="Bahnschrift"/>
              </a:rPr>
              <a:t> </a:t>
            </a:r>
            <a:r>
              <a:rPr sz="2000" dirty="0">
                <a:solidFill>
                  <a:srgbClr val="124F5C"/>
                </a:solidFill>
                <a:latin typeface="Bahnschrift"/>
                <a:cs typeface="Bahnschrift"/>
              </a:rPr>
              <a:t>best</a:t>
            </a:r>
            <a:r>
              <a:rPr sz="2000" spc="195" dirty="0">
                <a:solidFill>
                  <a:srgbClr val="124F5C"/>
                </a:solidFill>
                <a:latin typeface="Bahnschrift"/>
                <a:cs typeface="Bahnschrift"/>
              </a:rPr>
              <a:t> </a:t>
            </a:r>
            <a:r>
              <a:rPr sz="2000" spc="-5" dirty="0">
                <a:solidFill>
                  <a:srgbClr val="124F5C"/>
                </a:solidFill>
                <a:latin typeface="Bahnschrift"/>
                <a:cs typeface="Bahnschrift"/>
              </a:rPr>
              <a:t>accuracy</a:t>
            </a:r>
            <a:r>
              <a:rPr sz="2000" spc="185" dirty="0">
                <a:solidFill>
                  <a:srgbClr val="124F5C"/>
                </a:solidFill>
                <a:latin typeface="Bahnschrift"/>
                <a:cs typeface="Bahnschrift"/>
              </a:rPr>
              <a:t> </a:t>
            </a:r>
            <a:r>
              <a:rPr sz="2000" spc="-5" dirty="0">
                <a:solidFill>
                  <a:srgbClr val="124F5C"/>
                </a:solidFill>
                <a:latin typeface="Bahnschrift"/>
                <a:cs typeface="Bahnschrift"/>
              </a:rPr>
              <a:t>are</a:t>
            </a:r>
            <a:r>
              <a:rPr sz="2000" spc="180" dirty="0">
                <a:solidFill>
                  <a:srgbClr val="124F5C"/>
                </a:solidFill>
                <a:latin typeface="Bahnschrift"/>
                <a:cs typeface="Bahnschrift"/>
              </a:rPr>
              <a:t> </a:t>
            </a:r>
            <a:r>
              <a:rPr sz="2000" spc="-5" dirty="0">
                <a:solidFill>
                  <a:srgbClr val="124F5C"/>
                </a:solidFill>
                <a:latin typeface="Bahnschrift"/>
                <a:cs typeface="Bahnschrift"/>
              </a:rPr>
              <a:t>Gradient</a:t>
            </a:r>
            <a:r>
              <a:rPr sz="2000" spc="165" dirty="0">
                <a:solidFill>
                  <a:srgbClr val="124F5C"/>
                </a:solidFill>
                <a:latin typeface="Bahnschrift"/>
                <a:cs typeface="Bahnschrift"/>
              </a:rPr>
              <a:t> </a:t>
            </a:r>
            <a:r>
              <a:rPr sz="2000" dirty="0">
                <a:solidFill>
                  <a:srgbClr val="124F5C"/>
                </a:solidFill>
                <a:latin typeface="Bahnschrift"/>
                <a:cs typeface="Bahnschrift"/>
              </a:rPr>
              <a:t>boost,</a:t>
            </a:r>
            <a:r>
              <a:rPr sz="2000" spc="170" dirty="0">
                <a:solidFill>
                  <a:srgbClr val="124F5C"/>
                </a:solidFill>
                <a:latin typeface="Bahnschrift"/>
                <a:cs typeface="Bahnschrift"/>
              </a:rPr>
              <a:t> </a:t>
            </a:r>
            <a:r>
              <a:rPr sz="2000" dirty="0">
                <a:solidFill>
                  <a:srgbClr val="124F5C"/>
                </a:solidFill>
                <a:latin typeface="Bahnschrift"/>
                <a:cs typeface="Bahnschrift"/>
              </a:rPr>
              <a:t>Random </a:t>
            </a:r>
            <a:r>
              <a:rPr sz="2000" spc="-330" dirty="0">
                <a:solidFill>
                  <a:srgbClr val="124F5C"/>
                </a:solidFill>
                <a:latin typeface="Bahnschrift"/>
                <a:cs typeface="Bahnschrift"/>
              </a:rPr>
              <a:t> </a:t>
            </a:r>
            <a:r>
              <a:rPr sz="2000" dirty="0">
                <a:solidFill>
                  <a:srgbClr val="124F5C"/>
                </a:solidFill>
                <a:latin typeface="Bahnschrift"/>
                <a:cs typeface="Bahnschrift"/>
              </a:rPr>
              <a:t>forest</a:t>
            </a:r>
            <a:r>
              <a:rPr sz="2000" spc="180" dirty="0">
                <a:solidFill>
                  <a:srgbClr val="124F5C"/>
                </a:solidFill>
                <a:latin typeface="Bahnschrift"/>
                <a:cs typeface="Bahnschrift"/>
              </a:rPr>
              <a:t> </a:t>
            </a:r>
            <a:r>
              <a:rPr sz="2000" dirty="0">
                <a:solidFill>
                  <a:srgbClr val="124F5C"/>
                </a:solidFill>
                <a:latin typeface="Bahnschrift"/>
                <a:cs typeface="Bahnschrift"/>
              </a:rPr>
              <a:t>&amp;</a:t>
            </a:r>
            <a:r>
              <a:rPr sz="2000" spc="195" dirty="0">
                <a:solidFill>
                  <a:srgbClr val="124F5C"/>
                </a:solidFill>
                <a:latin typeface="Bahnschrift"/>
                <a:cs typeface="Bahnschrift"/>
              </a:rPr>
              <a:t> </a:t>
            </a:r>
            <a:r>
              <a:rPr sz="2000" dirty="0">
                <a:solidFill>
                  <a:srgbClr val="124F5C"/>
                </a:solidFill>
                <a:latin typeface="Bahnschrift"/>
                <a:cs typeface="Bahnschrift"/>
              </a:rPr>
              <a:t>XGboost</a:t>
            </a:r>
            <a:r>
              <a:rPr sz="2000" spc="170" dirty="0">
                <a:solidFill>
                  <a:srgbClr val="124F5C"/>
                </a:solidFill>
                <a:latin typeface="Bahnschrift"/>
                <a:cs typeface="Bahnschrift"/>
              </a:rPr>
              <a:t> </a:t>
            </a:r>
            <a:r>
              <a:rPr sz="2000" spc="-5" dirty="0">
                <a:solidFill>
                  <a:srgbClr val="124F5C"/>
                </a:solidFill>
                <a:latin typeface="Bahnschrift"/>
                <a:cs typeface="Bahnschrift"/>
              </a:rPr>
              <a:t>with</a:t>
            </a:r>
            <a:r>
              <a:rPr sz="2000" spc="190" dirty="0">
                <a:solidFill>
                  <a:srgbClr val="124F5C"/>
                </a:solidFill>
                <a:latin typeface="Bahnschrift"/>
                <a:cs typeface="Bahnschrift"/>
              </a:rPr>
              <a:t> </a:t>
            </a:r>
            <a:r>
              <a:rPr sz="2000" spc="-5" dirty="0">
                <a:solidFill>
                  <a:srgbClr val="124F5C"/>
                </a:solidFill>
                <a:latin typeface="Bahnschrift"/>
                <a:cs typeface="Bahnschrift"/>
              </a:rPr>
              <a:t>accuracy</a:t>
            </a:r>
            <a:r>
              <a:rPr sz="2000" spc="180" dirty="0">
                <a:solidFill>
                  <a:srgbClr val="124F5C"/>
                </a:solidFill>
                <a:latin typeface="Bahnschrift"/>
                <a:cs typeface="Bahnschrift"/>
              </a:rPr>
              <a:t> </a:t>
            </a:r>
            <a:r>
              <a:rPr sz="2000" dirty="0">
                <a:solidFill>
                  <a:srgbClr val="124F5C"/>
                </a:solidFill>
                <a:latin typeface="Bahnschrift"/>
                <a:cs typeface="Bahnschrift"/>
              </a:rPr>
              <a:t>of	87%,</a:t>
            </a:r>
            <a:r>
              <a:rPr sz="2000" spc="185" dirty="0">
                <a:solidFill>
                  <a:srgbClr val="124F5C"/>
                </a:solidFill>
                <a:latin typeface="Bahnschrift"/>
                <a:cs typeface="Bahnschrift"/>
              </a:rPr>
              <a:t> </a:t>
            </a:r>
            <a:r>
              <a:rPr sz="2000" dirty="0">
                <a:solidFill>
                  <a:srgbClr val="124F5C"/>
                </a:solidFill>
                <a:latin typeface="Bahnschrift"/>
                <a:cs typeface="Bahnschrift"/>
              </a:rPr>
              <a:t>89%,and</a:t>
            </a:r>
            <a:r>
              <a:rPr sz="2000" spc="150" dirty="0">
                <a:solidFill>
                  <a:srgbClr val="124F5C"/>
                </a:solidFill>
                <a:latin typeface="Bahnschrift"/>
                <a:cs typeface="Bahnschrift"/>
              </a:rPr>
              <a:t> </a:t>
            </a:r>
            <a:r>
              <a:rPr sz="2000" spc="-5" dirty="0">
                <a:solidFill>
                  <a:srgbClr val="124F5C"/>
                </a:solidFill>
                <a:latin typeface="Bahnschrift"/>
                <a:cs typeface="Bahnschrift"/>
              </a:rPr>
              <a:t>97%</a:t>
            </a:r>
            <a:r>
              <a:rPr sz="2000" spc="200" dirty="0">
                <a:solidFill>
                  <a:srgbClr val="124F5C"/>
                </a:solidFill>
                <a:latin typeface="Bahnschrift"/>
                <a:cs typeface="Bahnschrift"/>
              </a:rPr>
              <a:t> </a:t>
            </a:r>
            <a:r>
              <a:rPr sz="2000" spc="-5" dirty="0">
                <a:solidFill>
                  <a:srgbClr val="124F5C"/>
                </a:solidFill>
                <a:latin typeface="Bahnschrift"/>
                <a:cs typeface="Bahnschrift"/>
              </a:rPr>
              <a:t>respectively.</a:t>
            </a:r>
            <a:endParaRPr sz="2000" dirty="0">
              <a:latin typeface="Bahnschrift"/>
              <a:cs typeface="Bahnschrif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76200"/>
            <a:ext cx="67818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340" dirty="0">
                <a:solidFill>
                  <a:schemeClr val="tx1"/>
                </a:solidFill>
              </a:rPr>
              <a:t>C</a:t>
            </a:r>
            <a:r>
              <a:rPr b="1" cap="small" spc="135" dirty="0">
                <a:solidFill>
                  <a:schemeClr val="tx1"/>
                </a:solidFill>
              </a:rPr>
              <a:t>o</a:t>
            </a:r>
            <a:r>
              <a:rPr b="1" cap="small" spc="285" dirty="0">
                <a:solidFill>
                  <a:schemeClr val="tx1"/>
                </a:solidFill>
              </a:rPr>
              <a:t>n</a:t>
            </a:r>
            <a:r>
              <a:rPr b="1" cap="small" spc="229" dirty="0">
                <a:solidFill>
                  <a:schemeClr val="tx1"/>
                </a:solidFill>
              </a:rPr>
              <a:t>c</a:t>
            </a:r>
            <a:r>
              <a:rPr b="1" cap="small" spc="80" dirty="0">
                <a:solidFill>
                  <a:schemeClr val="tx1"/>
                </a:solidFill>
              </a:rPr>
              <a:t>lusio</a:t>
            </a:r>
            <a:r>
              <a:rPr b="1" cap="small" spc="110" dirty="0">
                <a:solidFill>
                  <a:schemeClr val="tx1"/>
                </a:solidFill>
              </a:rPr>
              <a:t>n</a:t>
            </a:r>
            <a:r>
              <a:rPr b="1" spc="-170" dirty="0">
                <a:solidFill>
                  <a:schemeClr val="tx1"/>
                </a:solidFill>
              </a:rPr>
              <a:t>:</a:t>
            </a:r>
          </a:p>
        </p:txBody>
      </p:sp>
      <p:sp>
        <p:nvSpPr>
          <p:cNvPr id="3" name="object 3"/>
          <p:cNvSpPr txBox="1"/>
          <p:nvPr/>
        </p:nvSpPr>
        <p:spPr>
          <a:xfrm>
            <a:off x="287350" y="1442721"/>
            <a:ext cx="8121650" cy="4539063"/>
          </a:xfrm>
          <a:prstGeom prst="rect">
            <a:avLst/>
          </a:prstGeom>
        </p:spPr>
        <p:txBody>
          <a:bodyPr vert="horz" wrap="square" lIns="0" tIns="12065" rIns="0" bIns="0" rtlCol="0">
            <a:spAutoFit/>
          </a:bodyPr>
          <a:lstStyle/>
          <a:p>
            <a:pPr marL="12700" marR="5080" algn="just">
              <a:lnSpc>
                <a:spcPct val="114999"/>
              </a:lnSpc>
              <a:spcBef>
                <a:spcPts val="95"/>
              </a:spcBef>
            </a:pPr>
            <a:r>
              <a:rPr sz="2000" spc="-5" dirty="0">
                <a:solidFill>
                  <a:srgbClr val="004A52"/>
                </a:solidFill>
                <a:latin typeface="Bahnschrift"/>
                <a:cs typeface="Bahnschrift"/>
              </a:rPr>
              <a:t>And to conclude </a:t>
            </a:r>
            <a:r>
              <a:rPr sz="2000" dirty="0">
                <a:solidFill>
                  <a:srgbClr val="004A52"/>
                </a:solidFill>
                <a:latin typeface="Bahnschrift"/>
                <a:cs typeface="Bahnschrift"/>
              </a:rPr>
              <a:t>we </a:t>
            </a:r>
            <a:r>
              <a:rPr sz="2000" spc="-5" dirty="0">
                <a:solidFill>
                  <a:srgbClr val="004A52"/>
                </a:solidFill>
                <a:latin typeface="Bahnschrift"/>
                <a:cs typeface="Bahnschrift"/>
              </a:rPr>
              <a:t>started </a:t>
            </a:r>
            <a:r>
              <a:rPr sz="2000" spc="-10" dirty="0">
                <a:solidFill>
                  <a:srgbClr val="004A52"/>
                </a:solidFill>
                <a:latin typeface="Bahnschrift"/>
                <a:cs typeface="Bahnschrift"/>
              </a:rPr>
              <a:t>with loading the data. </a:t>
            </a:r>
            <a:r>
              <a:rPr sz="2000" dirty="0">
                <a:solidFill>
                  <a:srgbClr val="004A52"/>
                </a:solidFill>
                <a:latin typeface="Bahnschrift"/>
                <a:cs typeface="Bahnschrift"/>
              </a:rPr>
              <a:t>So far </a:t>
            </a:r>
            <a:r>
              <a:rPr sz="2000" spc="-5" dirty="0">
                <a:solidFill>
                  <a:srgbClr val="004A52"/>
                </a:solidFill>
                <a:latin typeface="Bahnschrift"/>
                <a:cs typeface="Bahnschrift"/>
              </a:rPr>
              <a:t>we have done </a:t>
            </a:r>
            <a:r>
              <a:rPr sz="2000" dirty="0">
                <a:solidFill>
                  <a:srgbClr val="004A52"/>
                </a:solidFill>
                <a:latin typeface="Bahnschrift"/>
                <a:cs typeface="Bahnschrift"/>
              </a:rPr>
              <a:t> EDA,</a:t>
            </a:r>
            <a:r>
              <a:rPr sz="2000" spc="5" dirty="0">
                <a:solidFill>
                  <a:srgbClr val="004A52"/>
                </a:solidFill>
                <a:latin typeface="Bahnschrift"/>
                <a:cs typeface="Bahnschrift"/>
              </a:rPr>
              <a:t> </a:t>
            </a:r>
            <a:r>
              <a:rPr sz="2000" spc="-5" dirty="0">
                <a:solidFill>
                  <a:srgbClr val="004A52"/>
                </a:solidFill>
                <a:latin typeface="Bahnschrift"/>
                <a:cs typeface="Bahnschrift"/>
              </a:rPr>
              <a:t>null</a:t>
            </a:r>
            <a:r>
              <a:rPr sz="2000" dirty="0">
                <a:solidFill>
                  <a:srgbClr val="004A52"/>
                </a:solidFill>
                <a:latin typeface="Bahnschrift"/>
                <a:cs typeface="Bahnschrift"/>
              </a:rPr>
              <a:t> </a:t>
            </a:r>
            <a:r>
              <a:rPr sz="2000" spc="-5" dirty="0">
                <a:solidFill>
                  <a:srgbClr val="004A52"/>
                </a:solidFill>
                <a:latin typeface="Bahnschrift"/>
                <a:cs typeface="Bahnschrift"/>
              </a:rPr>
              <a:t>values</a:t>
            </a:r>
            <a:r>
              <a:rPr sz="2000" dirty="0">
                <a:solidFill>
                  <a:srgbClr val="004A52"/>
                </a:solidFill>
                <a:latin typeface="Bahnschrift"/>
                <a:cs typeface="Bahnschrift"/>
              </a:rPr>
              <a:t> </a:t>
            </a:r>
            <a:r>
              <a:rPr sz="2000" spc="-5" dirty="0">
                <a:solidFill>
                  <a:srgbClr val="004A52"/>
                </a:solidFill>
                <a:latin typeface="Bahnschrift"/>
                <a:cs typeface="Bahnschrift"/>
              </a:rPr>
              <a:t>treatment,</a:t>
            </a:r>
            <a:r>
              <a:rPr sz="2000" dirty="0">
                <a:solidFill>
                  <a:srgbClr val="004A52"/>
                </a:solidFill>
                <a:latin typeface="Bahnschrift"/>
                <a:cs typeface="Bahnschrift"/>
              </a:rPr>
              <a:t> </a:t>
            </a:r>
            <a:r>
              <a:rPr sz="2000" spc="-5" dirty="0">
                <a:solidFill>
                  <a:srgbClr val="004A52"/>
                </a:solidFill>
                <a:latin typeface="Bahnschrift"/>
                <a:cs typeface="Bahnschrift"/>
              </a:rPr>
              <a:t>encoding</a:t>
            </a:r>
            <a:r>
              <a:rPr sz="2000" dirty="0">
                <a:solidFill>
                  <a:srgbClr val="004A52"/>
                </a:solidFill>
                <a:latin typeface="Bahnschrift"/>
                <a:cs typeface="Bahnschrift"/>
              </a:rPr>
              <a:t> </a:t>
            </a:r>
            <a:r>
              <a:rPr sz="2000" spc="-5" dirty="0">
                <a:solidFill>
                  <a:srgbClr val="004A52"/>
                </a:solidFill>
                <a:latin typeface="Bahnschrift"/>
                <a:cs typeface="Bahnschrift"/>
              </a:rPr>
              <a:t>of</a:t>
            </a:r>
            <a:r>
              <a:rPr sz="2000" dirty="0">
                <a:solidFill>
                  <a:srgbClr val="004A52"/>
                </a:solidFill>
                <a:latin typeface="Bahnschrift"/>
                <a:cs typeface="Bahnschrift"/>
              </a:rPr>
              <a:t> </a:t>
            </a:r>
            <a:r>
              <a:rPr sz="2000" spc="-5" dirty="0">
                <a:solidFill>
                  <a:srgbClr val="004A52"/>
                </a:solidFill>
                <a:latin typeface="Bahnschrift"/>
                <a:cs typeface="Bahnschrift"/>
              </a:rPr>
              <a:t>categorical</a:t>
            </a:r>
            <a:r>
              <a:rPr sz="2000" dirty="0">
                <a:solidFill>
                  <a:srgbClr val="004A52"/>
                </a:solidFill>
                <a:latin typeface="Bahnschrift"/>
                <a:cs typeface="Bahnschrift"/>
              </a:rPr>
              <a:t> </a:t>
            </a:r>
            <a:r>
              <a:rPr sz="2000" spc="-5" dirty="0">
                <a:solidFill>
                  <a:srgbClr val="004A52"/>
                </a:solidFill>
                <a:latin typeface="Bahnschrift"/>
                <a:cs typeface="Bahnschrift"/>
              </a:rPr>
              <a:t>columns,</a:t>
            </a:r>
            <a:r>
              <a:rPr sz="2000" dirty="0">
                <a:solidFill>
                  <a:srgbClr val="004A52"/>
                </a:solidFill>
                <a:latin typeface="Bahnschrift"/>
                <a:cs typeface="Bahnschrift"/>
              </a:rPr>
              <a:t> </a:t>
            </a:r>
            <a:r>
              <a:rPr sz="2000" spc="-10" dirty="0">
                <a:solidFill>
                  <a:srgbClr val="004A52"/>
                </a:solidFill>
                <a:latin typeface="Bahnschrift"/>
                <a:cs typeface="Bahnschrift"/>
              </a:rPr>
              <a:t>feature </a:t>
            </a:r>
            <a:r>
              <a:rPr sz="2000" spc="-5" dirty="0">
                <a:solidFill>
                  <a:srgbClr val="004A52"/>
                </a:solidFill>
                <a:latin typeface="Bahnschrift"/>
                <a:cs typeface="Bahnschrift"/>
              </a:rPr>
              <a:t> </a:t>
            </a:r>
            <a:r>
              <a:rPr sz="2000" dirty="0">
                <a:solidFill>
                  <a:srgbClr val="004A52"/>
                </a:solidFill>
                <a:latin typeface="Bahnschrift"/>
                <a:cs typeface="Bahnschrift"/>
              </a:rPr>
              <a:t>selection</a:t>
            </a:r>
            <a:r>
              <a:rPr sz="2000" spc="165" dirty="0">
                <a:solidFill>
                  <a:srgbClr val="004A52"/>
                </a:solidFill>
                <a:latin typeface="Bahnschrift"/>
                <a:cs typeface="Bahnschrift"/>
              </a:rPr>
              <a:t> </a:t>
            </a:r>
            <a:r>
              <a:rPr sz="2000" spc="-5" dirty="0">
                <a:solidFill>
                  <a:srgbClr val="004A52"/>
                </a:solidFill>
                <a:latin typeface="Bahnschrift"/>
                <a:cs typeface="Bahnschrift"/>
              </a:rPr>
              <a:t>and</a:t>
            </a:r>
            <a:r>
              <a:rPr sz="2000" spc="175" dirty="0">
                <a:solidFill>
                  <a:srgbClr val="004A52"/>
                </a:solidFill>
                <a:latin typeface="Bahnschrift"/>
                <a:cs typeface="Bahnschrift"/>
              </a:rPr>
              <a:t> </a:t>
            </a:r>
            <a:r>
              <a:rPr sz="2000" spc="-5" dirty="0">
                <a:solidFill>
                  <a:srgbClr val="004A52"/>
                </a:solidFill>
                <a:latin typeface="Bahnschrift"/>
                <a:cs typeface="Bahnschrift"/>
              </a:rPr>
              <a:t>then</a:t>
            </a:r>
            <a:r>
              <a:rPr sz="2000" spc="185" dirty="0">
                <a:solidFill>
                  <a:srgbClr val="004A52"/>
                </a:solidFill>
                <a:latin typeface="Bahnschrift"/>
                <a:cs typeface="Bahnschrift"/>
              </a:rPr>
              <a:t> </a:t>
            </a:r>
            <a:r>
              <a:rPr sz="2000" spc="-5" dirty="0">
                <a:solidFill>
                  <a:srgbClr val="004A52"/>
                </a:solidFill>
                <a:latin typeface="Bahnschrift"/>
                <a:cs typeface="Bahnschrift"/>
              </a:rPr>
              <a:t>model</a:t>
            </a:r>
            <a:r>
              <a:rPr sz="2000" spc="185" dirty="0">
                <a:solidFill>
                  <a:srgbClr val="004A52"/>
                </a:solidFill>
                <a:latin typeface="Bahnschrift"/>
                <a:cs typeface="Bahnschrift"/>
              </a:rPr>
              <a:t> </a:t>
            </a:r>
            <a:r>
              <a:rPr sz="2000" dirty="0">
                <a:solidFill>
                  <a:srgbClr val="004A52"/>
                </a:solidFill>
                <a:latin typeface="Bahnschrift"/>
                <a:cs typeface="Bahnschrift"/>
              </a:rPr>
              <a:t>building.</a:t>
            </a:r>
            <a:endParaRPr sz="2000" dirty="0">
              <a:latin typeface="Bahnschrift"/>
              <a:cs typeface="Bahnschrift"/>
            </a:endParaRPr>
          </a:p>
          <a:p>
            <a:pPr marL="12700" marR="5080" algn="just">
              <a:lnSpc>
                <a:spcPct val="114999"/>
              </a:lnSpc>
            </a:pPr>
            <a:r>
              <a:rPr sz="2000" dirty="0">
                <a:solidFill>
                  <a:srgbClr val="004A52"/>
                </a:solidFill>
                <a:latin typeface="Bahnschrift"/>
                <a:cs typeface="Bahnschrift"/>
              </a:rPr>
              <a:t>In </a:t>
            </a:r>
            <a:r>
              <a:rPr sz="2000" spc="-5" dirty="0">
                <a:solidFill>
                  <a:srgbClr val="004A52"/>
                </a:solidFill>
                <a:latin typeface="Bahnschrift"/>
                <a:cs typeface="Bahnschrift"/>
              </a:rPr>
              <a:t>all </a:t>
            </a:r>
            <a:r>
              <a:rPr sz="2000" dirty="0">
                <a:solidFill>
                  <a:srgbClr val="004A52"/>
                </a:solidFill>
                <a:latin typeface="Bahnschrift"/>
                <a:cs typeface="Bahnschrift"/>
              </a:rPr>
              <a:t>of </a:t>
            </a:r>
            <a:r>
              <a:rPr sz="2000" spc="-10" dirty="0">
                <a:solidFill>
                  <a:srgbClr val="004A52"/>
                </a:solidFill>
                <a:latin typeface="Bahnschrift"/>
                <a:cs typeface="Bahnschrift"/>
              </a:rPr>
              <a:t>these</a:t>
            </a:r>
            <a:r>
              <a:rPr sz="2000" spc="-5" dirty="0">
                <a:solidFill>
                  <a:srgbClr val="004A52"/>
                </a:solidFill>
                <a:latin typeface="Bahnschrift"/>
                <a:cs typeface="Bahnschrift"/>
              </a:rPr>
              <a:t> models </a:t>
            </a:r>
            <a:r>
              <a:rPr sz="2000" dirty="0">
                <a:solidFill>
                  <a:srgbClr val="004A52"/>
                </a:solidFill>
                <a:latin typeface="Bahnschrift"/>
                <a:cs typeface="Bahnschrift"/>
              </a:rPr>
              <a:t>our </a:t>
            </a:r>
            <a:r>
              <a:rPr sz="2000" spc="-5" dirty="0">
                <a:solidFill>
                  <a:srgbClr val="004A52"/>
                </a:solidFill>
                <a:latin typeface="Bahnschrift"/>
                <a:cs typeface="Bahnschrift"/>
              </a:rPr>
              <a:t>accuracy revolves</a:t>
            </a:r>
            <a:r>
              <a:rPr sz="2000" dirty="0">
                <a:solidFill>
                  <a:srgbClr val="004A52"/>
                </a:solidFill>
                <a:latin typeface="Bahnschrift"/>
                <a:cs typeface="Bahnschrift"/>
              </a:rPr>
              <a:t> </a:t>
            </a:r>
            <a:r>
              <a:rPr sz="2000" spc="-10" dirty="0">
                <a:solidFill>
                  <a:srgbClr val="004A52"/>
                </a:solidFill>
                <a:latin typeface="Bahnschrift"/>
                <a:cs typeface="Bahnschrift"/>
              </a:rPr>
              <a:t>in</a:t>
            </a:r>
            <a:r>
              <a:rPr sz="2000" spc="320" dirty="0">
                <a:solidFill>
                  <a:srgbClr val="004A52"/>
                </a:solidFill>
                <a:latin typeface="Bahnschrift"/>
                <a:cs typeface="Bahnschrift"/>
              </a:rPr>
              <a:t> </a:t>
            </a:r>
            <a:r>
              <a:rPr sz="2000" spc="-5" dirty="0">
                <a:solidFill>
                  <a:srgbClr val="004A52"/>
                </a:solidFill>
                <a:latin typeface="Bahnschrift"/>
                <a:cs typeface="Bahnschrift"/>
              </a:rPr>
              <a:t>the</a:t>
            </a:r>
            <a:r>
              <a:rPr sz="2000" spc="330" dirty="0">
                <a:solidFill>
                  <a:srgbClr val="004A52"/>
                </a:solidFill>
                <a:latin typeface="Bahnschrift"/>
                <a:cs typeface="Bahnschrift"/>
              </a:rPr>
              <a:t> </a:t>
            </a:r>
            <a:r>
              <a:rPr sz="2000" spc="-10" dirty="0">
                <a:solidFill>
                  <a:srgbClr val="004A52"/>
                </a:solidFill>
                <a:latin typeface="Bahnschrift"/>
                <a:cs typeface="Bahnschrift"/>
              </a:rPr>
              <a:t>range</a:t>
            </a:r>
            <a:r>
              <a:rPr sz="2000" spc="325" dirty="0">
                <a:solidFill>
                  <a:srgbClr val="004A52"/>
                </a:solidFill>
                <a:latin typeface="Bahnschrift"/>
                <a:cs typeface="Bahnschrift"/>
              </a:rPr>
              <a:t> </a:t>
            </a:r>
            <a:r>
              <a:rPr sz="2000" dirty="0">
                <a:solidFill>
                  <a:srgbClr val="004A52"/>
                </a:solidFill>
                <a:latin typeface="Bahnschrift"/>
                <a:cs typeface="Bahnschrift"/>
              </a:rPr>
              <a:t>of </a:t>
            </a:r>
            <a:r>
              <a:rPr sz="2000" spc="-5" dirty="0">
                <a:solidFill>
                  <a:srgbClr val="004A52"/>
                </a:solidFill>
                <a:latin typeface="Bahnschrift"/>
                <a:cs typeface="Bahnschrift"/>
              </a:rPr>
              <a:t>75 to </a:t>
            </a:r>
            <a:r>
              <a:rPr sz="2000" dirty="0">
                <a:solidFill>
                  <a:srgbClr val="004A52"/>
                </a:solidFill>
                <a:latin typeface="Bahnschrift"/>
                <a:cs typeface="Bahnschrift"/>
              </a:rPr>
              <a:t>97%. </a:t>
            </a:r>
            <a:r>
              <a:rPr sz="2000" spc="5" dirty="0">
                <a:solidFill>
                  <a:srgbClr val="004A52"/>
                </a:solidFill>
                <a:latin typeface="Bahnschrift"/>
                <a:cs typeface="Bahnschrift"/>
              </a:rPr>
              <a:t> </a:t>
            </a:r>
            <a:r>
              <a:rPr sz="2000" spc="-5" dirty="0">
                <a:solidFill>
                  <a:srgbClr val="004A52"/>
                </a:solidFill>
                <a:latin typeface="Bahnschrift"/>
                <a:cs typeface="Bahnschrift"/>
              </a:rPr>
              <a:t>And</a:t>
            </a:r>
            <a:r>
              <a:rPr sz="2000" dirty="0">
                <a:solidFill>
                  <a:srgbClr val="004A52"/>
                </a:solidFill>
                <a:latin typeface="Bahnschrift"/>
                <a:cs typeface="Bahnschrift"/>
              </a:rPr>
              <a:t> there</a:t>
            </a:r>
            <a:r>
              <a:rPr sz="2000" spc="5" dirty="0">
                <a:solidFill>
                  <a:srgbClr val="004A52"/>
                </a:solidFill>
                <a:latin typeface="Bahnschrift"/>
                <a:cs typeface="Bahnschrift"/>
              </a:rPr>
              <a:t> </a:t>
            </a:r>
            <a:r>
              <a:rPr sz="2000" dirty="0">
                <a:solidFill>
                  <a:srgbClr val="004A52"/>
                </a:solidFill>
                <a:latin typeface="Bahnschrift"/>
                <a:cs typeface="Bahnschrift"/>
              </a:rPr>
              <a:t>is</a:t>
            </a:r>
            <a:r>
              <a:rPr sz="2000" spc="5" dirty="0">
                <a:solidFill>
                  <a:srgbClr val="004A52"/>
                </a:solidFill>
                <a:latin typeface="Bahnschrift"/>
                <a:cs typeface="Bahnschrift"/>
              </a:rPr>
              <a:t> </a:t>
            </a:r>
            <a:r>
              <a:rPr sz="2000" dirty="0">
                <a:solidFill>
                  <a:srgbClr val="004A52"/>
                </a:solidFill>
                <a:latin typeface="Bahnschrift"/>
                <a:cs typeface="Bahnschrift"/>
              </a:rPr>
              <a:t>no</a:t>
            </a:r>
            <a:r>
              <a:rPr sz="2000" spc="5" dirty="0">
                <a:solidFill>
                  <a:srgbClr val="004A52"/>
                </a:solidFill>
                <a:latin typeface="Bahnschrift"/>
                <a:cs typeface="Bahnschrift"/>
              </a:rPr>
              <a:t> </a:t>
            </a:r>
            <a:r>
              <a:rPr sz="2000" dirty="0">
                <a:solidFill>
                  <a:srgbClr val="004A52"/>
                </a:solidFill>
                <a:latin typeface="Bahnschrift"/>
                <a:cs typeface="Bahnschrift"/>
              </a:rPr>
              <a:t>such</a:t>
            </a:r>
            <a:r>
              <a:rPr sz="2000" spc="5" dirty="0">
                <a:solidFill>
                  <a:srgbClr val="004A52"/>
                </a:solidFill>
                <a:latin typeface="Bahnschrift"/>
                <a:cs typeface="Bahnschrift"/>
              </a:rPr>
              <a:t> </a:t>
            </a:r>
            <a:r>
              <a:rPr sz="2000" spc="-5" dirty="0">
                <a:solidFill>
                  <a:srgbClr val="004A52"/>
                </a:solidFill>
                <a:latin typeface="Bahnschrift"/>
                <a:cs typeface="Bahnschrift"/>
              </a:rPr>
              <a:t>improvement</a:t>
            </a:r>
            <a:r>
              <a:rPr sz="2000" dirty="0">
                <a:solidFill>
                  <a:srgbClr val="004A52"/>
                </a:solidFill>
                <a:latin typeface="Bahnschrift"/>
                <a:cs typeface="Bahnschrift"/>
              </a:rPr>
              <a:t> in</a:t>
            </a:r>
            <a:r>
              <a:rPr sz="2000" spc="5" dirty="0">
                <a:solidFill>
                  <a:srgbClr val="004A52"/>
                </a:solidFill>
                <a:latin typeface="Bahnschrift"/>
                <a:cs typeface="Bahnschrift"/>
              </a:rPr>
              <a:t> </a:t>
            </a:r>
            <a:r>
              <a:rPr sz="2000" spc="-5" dirty="0">
                <a:solidFill>
                  <a:srgbClr val="004A52"/>
                </a:solidFill>
                <a:latin typeface="Bahnschrift"/>
                <a:cs typeface="Bahnschrift"/>
              </a:rPr>
              <a:t>accuracy</a:t>
            </a:r>
            <a:r>
              <a:rPr sz="2000" dirty="0">
                <a:solidFill>
                  <a:srgbClr val="004A52"/>
                </a:solidFill>
                <a:latin typeface="Bahnschrift"/>
                <a:cs typeface="Bahnschrift"/>
              </a:rPr>
              <a:t> score</a:t>
            </a:r>
            <a:r>
              <a:rPr sz="2000" spc="5" dirty="0">
                <a:solidFill>
                  <a:srgbClr val="004A52"/>
                </a:solidFill>
                <a:latin typeface="Bahnschrift"/>
                <a:cs typeface="Bahnschrift"/>
              </a:rPr>
              <a:t> </a:t>
            </a:r>
            <a:r>
              <a:rPr sz="2000" dirty="0">
                <a:solidFill>
                  <a:srgbClr val="004A52"/>
                </a:solidFill>
                <a:latin typeface="Bahnschrift"/>
                <a:cs typeface="Bahnschrift"/>
              </a:rPr>
              <a:t>even</a:t>
            </a:r>
            <a:r>
              <a:rPr sz="2000" spc="5" dirty="0">
                <a:solidFill>
                  <a:srgbClr val="004A52"/>
                </a:solidFill>
                <a:latin typeface="Bahnschrift"/>
                <a:cs typeface="Bahnschrift"/>
              </a:rPr>
              <a:t> </a:t>
            </a:r>
            <a:r>
              <a:rPr sz="2000" spc="-5" dirty="0">
                <a:solidFill>
                  <a:srgbClr val="004A52"/>
                </a:solidFill>
                <a:latin typeface="Bahnschrift"/>
                <a:cs typeface="Bahnschrift"/>
              </a:rPr>
              <a:t>after </a:t>
            </a:r>
            <a:r>
              <a:rPr sz="2000" dirty="0">
                <a:solidFill>
                  <a:srgbClr val="004A52"/>
                </a:solidFill>
                <a:latin typeface="Bahnschrift"/>
                <a:cs typeface="Bahnschrift"/>
              </a:rPr>
              <a:t> hyperparameter</a:t>
            </a:r>
            <a:r>
              <a:rPr sz="2000" spc="140" dirty="0">
                <a:solidFill>
                  <a:srgbClr val="004A52"/>
                </a:solidFill>
                <a:latin typeface="Bahnschrift"/>
                <a:cs typeface="Bahnschrift"/>
              </a:rPr>
              <a:t> </a:t>
            </a:r>
            <a:r>
              <a:rPr sz="2000" spc="-5" dirty="0">
                <a:solidFill>
                  <a:srgbClr val="004A52"/>
                </a:solidFill>
                <a:latin typeface="Bahnschrift"/>
                <a:cs typeface="Bahnschrift"/>
              </a:rPr>
              <a:t>tuning.</a:t>
            </a:r>
            <a:endParaRPr sz="2000" dirty="0">
              <a:latin typeface="Bahnschrift"/>
              <a:cs typeface="Bahnschrift"/>
            </a:endParaRPr>
          </a:p>
          <a:p>
            <a:pPr marL="12700" algn="just">
              <a:spcBef>
                <a:spcPts val="360"/>
              </a:spcBef>
            </a:pPr>
            <a:r>
              <a:rPr sz="2000" spc="-5" dirty="0">
                <a:solidFill>
                  <a:srgbClr val="004A52"/>
                </a:solidFill>
                <a:latin typeface="Bahnschrift"/>
                <a:cs typeface="Bahnschrift"/>
              </a:rPr>
              <a:t>Also</a:t>
            </a:r>
            <a:r>
              <a:rPr sz="2000" spc="400" dirty="0">
                <a:solidFill>
                  <a:srgbClr val="004A52"/>
                </a:solidFill>
                <a:latin typeface="Bahnschrift"/>
                <a:cs typeface="Bahnschrift"/>
              </a:rPr>
              <a:t> </a:t>
            </a:r>
            <a:r>
              <a:rPr sz="2000" dirty="0">
                <a:solidFill>
                  <a:srgbClr val="004A52"/>
                </a:solidFill>
                <a:latin typeface="Bahnschrift"/>
                <a:cs typeface="Bahnschrift"/>
              </a:rPr>
              <a:t>it</a:t>
            </a:r>
            <a:r>
              <a:rPr sz="2000" spc="380" dirty="0">
                <a:solidFill>
                  <a:srgbClr val="004A52"/>
                </a:solidFill>
                <a:latin typeface="Bahnschrift"/>
                <a:cs typeface="Bahnschrift"/>
              </a:rPr>
              <a:t> </a:t>
            </a:r>
            <a:r>
              <a:rPr sz="2000" dirty="0">
                <a:solidFill>
                  <a:srgbClr val="004A52"/>
                </a:solidFill>
                <a:latin typeface="Bahnschrift"/>
                <a:cs typeface="Bahnschrift"/>
              </a:rPr>
              <a:t>is</a:t>
            </a:r>
            <a:r>
              <a:rPr sz="2000" spc="395" dirty="0">
                <a:solidFill>
                  <a:srgbClr val="004A52"/>
                </a:solidFill>
                <a:latin typeface="Bahnschrift"/>
                <a:cs typeface="Bahnschrift"/>
              </a:rPr>
              <a:t> </a:t>
            </a:r>
            <a:r>
              <a:rPr sz="2000" spc="-5" dirty="0">
                <a:solidFill>
                  <a:srgbClr val="004A52"/>
                </a:solidFill>
                <a:latin typeface="Bahnschrift"/>
                <a:cs typeface="Bahnschrift"/>
              </a:rPr>
              <a:t>concluded</a:t>
            </a:r>
            <a:r>
              <a:rPr sz="2000" spc="390" dirty="0">
                <a:solidFill>
                  <a:srgbClr val="004A52"/>
                </a:solidFill>
                <a:latin typeface="Bahnschrift"/>
                <a:cs typeface="Bahnschrift"/>
              </a:rPr>
              <a:t> </a:t>
            </a:r>
            <a:r>
              <a:rPr sz="2000" spc="-5" dirty="0">
                <a:solidFill>
                  <a:srgbClr val="004A52"/>
                </a:solidFill>
                <a:latin typeface="Bahnschrift"/>
                <a:cs typeface="Bahnschrift"/>
              </a:rPr>
              <a:t>that</a:t>
            </a:r>
            <a:r>
              <a:rPr sz="2000" spc="390" dirty="0">
                <a:solidFill>
                  <a:srgbClr val="004A52"/>
                </a:solidFill>
                <a:latin typeface="Bahnschrift"/>
                <a:cs typeface="Bahnschrift"/>
              </a:rPr>
              <a:t> </a:t>
            </a:r>
            <a:r>
              <a:rPr sz="2000" spc="-5" dirty="0">
                <a:solidFill>
                  <a:srgbClr val="004A52"/>
                </a:solidFill>
                <a:latin typeface="Bahnschrift"/>
                <a:cs typeface="Bahnschrift"/>
              </a:rPr>
              <a:t>accuracy</a:t>
            </a:r>
            <a:r>
              <a:rPr sz="2000" spc="400" dirty="0">
                <a:solidFill>
                  <a:srgbClr val="004A52"/>
                </a:solidFill>
                <a:latin typeface="Bahnschrift"/>
                <a:cs typeface="Bahnschrift"/>
              </a:rPr>
              <a:t> </a:t>
            </a:r>
            <a:r>
              <a:rPr sz="2000" dirty="0">
                <a:solidFill>
                  <a:srgbClr val="004A52"/>
                </a:solidFill>
                <a:latin typeface="Bahnschrift"/>
                <a:cs typeface="Bahnschrift"/>
              </a:rPr>
              <a:t>of</a:t>
            </a:r>
            <a:r>
              <a:rPr sz="2000" spc="390" dirty="0">
                <a:solidFill>
                  <a:srgbClr val="004A52"/>
                </a:solidFill>
                <a:latin typeface="Bahnschrift"/>
                <a:cs typeface="Bahnschrift"/>
              </a:rPr>
              <a:t> </a:t>
            </a:r>
            <a:r>
              <a:rPr sz="2000" spc="-5" dirty="0">
                <a:solidFill>
                  <a:srgbClr val="004A52"/>
                </a:solidFill>
                <a:latin typeface="Bahnschrift"/>
                <a:cs typeface="Bahnschrift"/>
              </a:rPr>
              <a:t>XGboost</a:t>
            </a:r>
            <a:r>
              <a:rPr sz="2000" spc="390" dirty="0">
                <a:solidFill>
                  <a:srgbClr val="004A52"/>
                </a:solidFill>
                <a:latin typeface="Bahnschrift"/>
                <a:cs typeface="Bahnschrift"/>
              </a:rPr>
              <a:t> </a:t>
            </a:r>
            <a:r>
              <a:rPr sz="2000" dirty="0">
                <a:solidFill>
                  <a:srgbClr val="004A52"/>
                </a:solidFill>
                <a:latin typeface="Bahnschrift"/>
                <a:cs typeface="Bahnschrift"/>
              </a:rPr>
              <a:t>is</a:t>
            </a:r>
            <a:r>
              <a:rPr sz="2000" spc="395" dirty="0">
                <a:solidFill>
                  <a:srgbClr val="004A52"/>
                </a:solidFill>
                <a:latin typeface="Bahnschrift"/>
                <a:cs typeface="Bahnschrift"/>
              </a:rPr>
              <a:t> </a:t>
            </a:r>
            <a:r>
              <a:rPr sz="2000" spc="-5" dirty="0">
                <a:solidFill>
                  <a:srgbClr val="004A52"/>
                </a:solidFill>
                <a:latin typeface="Bahnschrift"/>
                <a:cs typeface="Bahnschrift"/>
              </a:rPr>
              <a:t>highest</a:t>
            </a:r>
            <a:r>
              <a:rPr sz="2000" spc="385" dirty="0">
                <a:solidFill>
                  <a:srgbClr val="004A52"/>
                </a:solidFill>
                <a:latin typeface="Bahnschrift"/>
                <a:cs typeface="Bahnschrift"/>
              </a:rPr>
              <a:t> </a:t>
            </a:r>
            <a:r>
              <a:rPr sz="2000" dirty="0">
                <a:solidFill>
                  <a:srgbClr val="004A52"/>
                </a:solidFill>
                <a:latin typeface="Bahnschrift"/>
                <a:cs typeface="Bahnschrift"/>
              </a:rPr>
              <a:t>as</a:t>
            </a:r>
            <a:r>
              <a:rPr sz="2000" spc="400" dirty="0">
                <a:solidFill>
                  <a:srgbClr val="004A52"/>
                </a:solidFill>
                <a:latin typeface="Bahnschrift"/>
                <a:cs typeface="Bahnschrift"/>
              </a:rPr>
              <a:t> </a:t>
            </a:r>
            <a:r>
              <a:rPr sz="2000" spc="-5" dirty="0">
                <a:solidFill>
                  <a:srgbClr val="004A52"/>
                </a:solidFill>
                <a:latin typeface="Bahnschrift"/>
                <a:cs typeface="Bahnschrift"/>
              </a:rPr>
              <a:t>compared</a:t>
            </a:r>
            <a:endParaRPr sz="2000" dirty="0">
              <a:latin typeface="Bahnschrift"/>
              <a:cs typeface="Bahnschrift"/>
            </a:endParaRPr>
          </a:p>
          <a:p>
            <a:pPr marL="12700" algn="just">
              <a:spcBef>
                <a:spcPts val="360"/>
              </a:spcBef>
            </a:pPr>
            <a:r>
              <a:rPr sz="2000" spc="-5" dirty="0">
                <a:solidFill>
                  <a:srgbClr val="004A52"/>
                </a:solidFill>
                <a:latin typeface="Bahnschrift"/>
                <a:cs typeface="Bahnschrift"/>
              </a:rPr>
              <a:t>to</a:t>
            </a:r>
            <a:r>
              <a:rPr sz="2000" spc="190" dirty="0">
                <a:solidFill>
                  <a:srgbClr val="004A52"/>
                </a:solidFill>
                <a:latin typeface="Bahnschrift"/>
                <a:cs typeface="Bahnschrift"/>
              </a:rPr>
              <a:t> </a:t>
            </a:r>
            <a:r>
              <a:rPr sz="2000" spc="-5" dirty="0">
                <a:solidFill>
                  <a:srgbClr val="004A52"/>
                </a:solidFill>
                <a:latin typeface="Bahnschrift"/>
                <a:cs typeface="Bahnschrift"/>
              </a:rPr>
              <a:t>all</a:t>
            </a:r>
            <a:r>
              <a:rPr sz="2000" spc="175" dirty="0">
                <a:solidFill>
                  <a:srgbClr val="004A52"/>
                </a:solidFill>
                <a:latin typeface="Bahnschrift"/>
                <a:cs typeface="Bahnschrift"/>
              </a:rPr>
              <a:t> </a:t>
            </a:r>
            <a:r>
              <a:rPr sz="2000" spc="-5" dirty="0">
                <a:solidFill>
                  <a:srgbClr val="004A52"/>
                </a:solidFill>
                <a:latin typeface="Bahnschrift"/>
                <a:cs typeface="Bahnschrift"/>
              </a:rPr>
              <a:t>the</a:t>
            </a:r>
            <a:r>
              <a:rPr sz="2000" spc="190" dirty="0">
                <a:solidFill>
                  <a:srgbClr val="004A52"/>
                </a:solidFill>
                <a:latin typeface="Bahnschrift"/>
                <a:cs typeface="Bahnschrift"/>
              </a:rPr>
              <a:t> </a:t>
            </a:r>
            <a:r>
              <a:rPr sz="2000" spc="-5" dirty="0">
                <a:solidFill>
                  <a:srgbClr val="004A52"/>
                </a:solidFill>
                <a:latin typeface="Bahnschrift"/>
                <a:cs typeface="Bahnschrift"/>
              </a:rPr>
              <a:t>algorithms</a:t>
            </a:r>
            <a:r>
              <a:rPr sz="2000" spc="160" dirty="0">
                <a:solidFill>
                  <a:srgbClr val="004A52"/>
                </a:solidFill>
                <a:latin typeface="Bahnschrift"/>
                <a:cs typeface="Bahnschrift"/>
              </a:rPr>
              <a:t> </a:t>
            </a:r>
            <a:r>
              <a:rPr sz="2000" dirty="0">
                <a:solidFill>
                  <a:srgbClr val="004A52"/>
                </a:solidFill>
                <a:latin typeface="Bahnschrift"/>
                <a:cs typeface="Bahnschrift"/>
              </a:rPr>
              <a:t>used</a:t>
            </a:r>
            <a:r>
              <a:rPr sz="2000" spc="175" dirty="0">
                <a:solidFill>
                  <a:srgbClr val="004A52"/>
                </a:solidFill>
                <a:latin typeface="Bahnschrift"/>
                <a:cs typeface="Bahnschrift"/>
              </a:rPr>
              <a:t> </a:t>
            </a:r>
            <a:r>
              <a:rPr sz="2000" dirty="0">
                <a:solidFill>
                  <a:srgbClr val="004A52"/>
                </a:solidFill>
                <a:latin typeface="Bahnschrift"/>
                <a:cs typeface="Bahnschrift"/>
              </a:rPr>
              <a:t>i.e.</a:t>
            </a:r>
            <a:r>
              <a:rPr sz="2000" spc="165" dirty="0">
                <a:solidFill>
                  <a:srgbClr val="004A52"/>
                </a:solidFill>
                <a:latin typeface="Bahnschrift"/>
                <a:cs typeface="Bahnschrift"/>
              </a:rPr>
              <a:t> </a:t>
            </a:r>
            <a:r>
              <a:rPr sz="2000" dirty="0">
                <a:solidFill>
                  <a:srgbClr val="004A52"/>
                </a:solidFill>
                <a:latin typeface="Bahnschrift"/>
                <a:cs typeface="Bahnschrift"/>
              </a:rPr>
              <a:t>97%.</a:t>
            </a:r>
            <a:endParaRPr sz="2000" dirty="0">
              <a:latin typeface="Bahnschrift"/>
              <a:cs typeface="Bahnschrift"/>
            </a:endParaRPr>
          </a:p>
          <a:p>
            <a:pPr marL="12700" marR="5080" algn="just">
              <a:lnSpc>
                <a:spcPct val="114999"/>
              </a:lnSpc>
              <a:spcBef>
                <a:spcPts val="5"/>
              </a:spcBef>
            </a:pPr>
            <a:r>
              <a:rPr sz="2000" spc="-5" dirty="0">
                <a:solidFill>
                  <a:srgbClr val="004A52"/>
                </a:solidFill>
                <a:latin typeface="Bahnschrift"/>
                <a:cs typeface="Bahnschrift"/>
              </a:rPr>
              <a:t>This</a:t>
            </a:r>
            <a:r>
              <a:rPr sz="2000" dirty="0">
                <a:solidFill>
                  <a:srgbClr val="004A52"/>
                </a:solidFill>
                <a:latin typeface="Bahnschrift"/>
                <a:cs typeface="Bahnschrift"/>
              </a:rPr>
              <a:t> </a:t>
            </a:r>
            <a:r>
              <a:rPr sz="2000" spc="-5" dirty="0">
                <a:solidFill>
                  <a:srgbClr val="004A52"/>
                </a:solidFill>
                <a:latin typeface="Bahnschrift"/>
                <a:cs typeface="Bahnschrift"/>
              </a:rPr>
              <a:t>performance</a:t>
            </a:r>
            <a:r>
              <a:rPr sz="2000" dirty="0">
                <a:solidFill>
                  <a:srgbClr val="004A52"/>
                </a:solidFill>
                <a:latin typeface="Bahnschrift"/>
                <a:cs typeface="Bahnschrift"/>
              </a:rPr>
              <a:t> </a:t>
            </a:r>
            <a:r>
              <a:rPr sz="2000" spc="-10" dirty="0">
                <a:solidFill>
                  <a:srgbClr val="004A52"/>
                </a:solidFill>
                <a:latin typeface="Bahnschrift"/>
                <a:cs typeface="Bahnschrift"/>
              </a:rPr>
              <a:t>could</a:t>
            </a:r>
            <a:r>
              <a:rPr sz="2000" spc="-5" dirty="0">
                <a:solidFill>
                  <a:srgbClr val="004A52"/>
                </a:solidFill>
                <a:latin typeface="Bahnschrift"/>
                <a:cs typeface="Bahnschrift"/>
              </a:rPr>
              <a:t> </a:t>
            </a:r>
            <a:r>
              <a:rPr sz="2000" spc="-10" dirty="0">
                <a:solidFill>
                  <a:srgbClr val="004A52"/>
                </a:solidFill>
                <a:latin typeface="Bahnschrift"/>
                <a:cs typeface="Bahnschrift"/>
              </a:rPr>
              <a:t>be</a:t>
            </a:r>
            <a:r>
              <a:rPr sz="2000" spc="-5" dirty="0">
                <a:solidFill>
                  <a:srgbClr val="004A52"/>
                </a:solidFill>
                <a:latin typeface="Bahnschrift"/>
                <a:cs typeface="Bahnschrift"/>
              </a:rPr>
              <a:t> due</a:t>
            </a:r>
            <a:r>
              <a:rPr sz="2000" dirty="0">
                <a:solidFill>
                  <a:srgbClr val="004A52"/>
                </a:solidFill>
                <a:latin typeface="Bahnschrift"/>
                <a:cs typeface="Bahnschrift"/>
              </a:rPr>
              <a:t> </a:t>
            </a:r>
            <a:r>
              <a:rPr sz="2000" spc="-10" dirty="0">
                <a:solidFill>
                  <a:srgbClr val="004A52"/>
                </a:solidFill>
                <a:latin typeface="Bahnschrift"/>
                <a:cs typeface="Bahnschrift"/>
              </a:rPr>
              <a:t>to</a:t>
            </a:r>
            <a:r>
              <a:rPr sz="2000" spc="-5" dirty="0">
                <a:solidFill>
                  <a:srgbClr val="004A52"/>
                </a:solidFill>
                <a:latin typeface="Bahnschrift"/>
                <a:cs typeface="Bahnschrift"/>
              </a:rPr>
              <a:t> various</a:t>
            </a:r>
            <a:r>
              <a:rPr sz="2000" dirty="0">
                <a:solidFill>
                  <a:srgbClr val="004A52"/>
                </a:solidFill>
                <a:latin typeface="Bahnschrift"/>
                <a:cs typeface="Bahnschrift"/>
              </a:rPr>
              <a:t> </a:t>
            </a:r>
            <a:r>
              <a:rPr sz="2000" spc="-5" dirty="0">
                <a:solidFill>
                  <a:srgbClr val="004A52"/>
                </a:solidFill>
                <a:latin typeface="Bahnschrift"/>
                <a:cs typeface="Bahnschrift"/>
              </a:rPr>
              <a:t>reasons</a:t>
            </a:r>
            <a:r>
              <a:rPr sz="2000" spc="335" dirty="0">
                <a:solidFill>
                  <a:srgbClr val="004A52"/>
                </a:solidFill>
                <a:latin typeface="Bahnschrift"/>
                <a:cs typeface="Bahnschrift"/>
              </a:rPr>
              <a:t> </a:t>
            </a:r>
            <a:r>
              <a:rPr sz="2000" spc="-5" dirty="0">
                <a:solidFill>
                  <a:srgbClr val="004A52"/>
                </a:solidFill>
                <a:latin typeface="Bahnschrift"/>
                <a:cs typeface="Bahnschrift"/>
              </a:rPr>
              <a:t>like:</a:t>
            </a:r>
            <a:r>
              <a:rPr sz="2000" spc="335" dirty="0">
                <a:solidFill>
                  <a:srgbClr val="004A52"/>
                </a:solidFill>
                <a:latin typeface="Bahnschrift"/>
                <a:cs typeface="Bahnschrift"/>
              </a:rPr>
              <a:t> </a:t>
            </a:r>
            <a:r>
              <a:rPr sz="2000" dirty="0">
                <a:solidFill>
                  <a:srgbClr val="004A52"/>
                </a:solidFill>
                <a:latin typeface="Bahnschrift"/>
                <a:cs typeface="Bahnschrift"/>
              </a:rPr>
              <a:t>No</a:t>
            </a:r>
            <a:r>
              <a:rPr sz="2000" spc="345" dirty="0">
                <a:solidFill>
                  <a:srgbClr val="004A52"/>
                </a:solidFill>
                <a:latin typeface="Bahnschrift"/>
                <a:cs typeface="Bahnschrift"/>
              </a:rPr>
              <a:t> </a:t>
            </a:r>
            <a:r>
              <a:rPr sz="2000" dirty="0">
                <a:solidFill>
                  <a:srgbClr val="004A52"/>
                </a:solidFill>
                <a:latin typeface="Bahnschrift"/>
                <a:cs typeface="Bahnschrift"/>
              </a:rPr>
              <a:t>proper </a:t>
            </a:r>
            <a:r>
              <a:rPr sz="2000" spc="5" dirty="0">
                <a:solidFill>
                  <a:srgbClr val="004A52"/>
                </a:solidFill>
                <a:latin typeface="Bahnschrift"/>
                <a:cs typeface="Bahnschrift"/>
              </a:rPr>
              <a:t> </a:t>
            </a:r>
            <a:r>
              <a:rPr sz="2000" spc="-5" dirty="0">
                <a:solidFill>
                  <a:srgbClr val="004A52"/>
                </a:solidFill>
                <a:latin typeface="Bahnschrift"/>
                <a:cs typeface="Bahnschrift"/>
              </a:rPr>
              <a:t>pattern</a:t>
            </a:r>
            <a:r>
              <a:rPr sz="2000" dirty="0">
                <a:solidFill>
                  <a:srgbClr val="004A52"/>
                </a:solidFill>
                <a:latin typeface="Bahnschrift"/>
                <a:cs typeface="Bahnschrift"/>
              </a:rPr>
              <a:t> of</a:t>
            </a:r>
            <a:r>
              <a:rPr sz="2000" spc="5" dirty="0">
                <a:solidFill>
                  <a:srgbClr val="004A52"/>
                </a:solidFill>
                <a:latin typeface="Bahnschrift"/>
                <a:cs typeface="Bahnschrift"/>
              </a:rPr>
              <a:t> </a:t>
            </a:r>
            <a:r>
              <a:rPr sz="2000" spc="-10" dirty="0">
                <a:solidFill>
                  <a:srgbClr val="004A52"/>
                </a:solidFill>
                <a:latin typeface="Bahnschrift"/>
                <a:cs typeface="Bahnschrift"/>
              </a:rPr>
              <a:t>data,</a:t>
            </a:r>
            <a:r>
              <a:rPr sz="2000" spc="-5" dirty="0">
                <a:solidFill>
                  <a:srgbClr val="004A52"/>
                </a:solidFill>
                <a:latin typeface="Bahnschrift"/>
                <a:cs typeface="Bahnschrift"/>
              </a:rPr>
              <a:t> </a:t>
            </a:r>
            <a:r>
              <a:rPr sz="2000" spc="-10" dirty="0">
                <a:solidFill>
                  <a:srgbClr val="004A52"/>
                </a:solidFill>
                <a:latin typeface="Bahnschrift"/>
                <a:cs typeface="Bahnschrift"/>
              </a:rPr>
              <a:t>lack</a:t>
            </a:r>
            <a:r>
              <a:rPr sz="2000" spc="-5" dirty="0">
                <a:solidFill>
                  <a:srgbClr val="004A52"/>
                </a:solidFill>
                <a:latin typeface="Bahnschrift"/>
                <a:cs typeface="Bahnschrift"/>
              </a:rPr>
              <a:t> </a:t>
            </a:r>
            <a:r>
              <a:rPr sz="2000" dirty="0">
                <a:solidFill>
                  <a:srgbClr val="004A52"/>
                </a:solidFill>
                <a:latin typeface="Bahnschrift"/>
                <a:cs typeface="Bahnschrift"/>
              </a:rPr>
              <a:t>of</a:t>
            </a:r>
            <a:r>
              <a:rPr sz="2000" spc="5" dirty="0">
                <a:solidFill>
                  <a:srgbClr val="004A52"/>
                </a:solidFill>
                <a:latin typeface="Bahnschrift"/>
                <a:cs typeface="Bahnschrift"/>
              </a:rPr>
              <a:t> </a:t>
            </a:r>
            <a:r>
              <a:rPr sz="2000" spc="-5" dirty="0">
                <a:solidFill>
                  <a:srgbClr val="004A52"/>
                </a:solidFill>
                <a:latin typeface="Bahnschrift"/>
                <a:cs typeface="Bahnschrift"/>
              </a:rPr>
              <a:t>data,</a:t>
            </a:r>
            <a:r>
              <a:rPr sz="2000" dirty="0">
                <a:solidFill>
                  <a:srgbClr val="004A52"/>
                </a:solidFill>
                <a:latin typeface="Bahnschrift"/>
                <a:cs typeface="Bahnschrift"/>
              </a:rPr>
              <a:t> </a:t>
            </a:r>
            <a:r>
              <a:rPr sz="2000" spc="-5" dirty="0">
                <a:solidFill>
                  <a:srgbClr val="004A52"/>
                </a:solidFill>
                <a:latin typeface="Bahnschrift"/>
                <a:cs typeface="Bahnschrift"/>
              </a:rPr>
              <a:t>not</a:t>
            </a:r>
            <a:r>
              <a:rPr sz="2000" dirty="0">
                <a:solidFill>
                  <a:srgbClr val="004A52"/>
                </a:solidFill>
                <a:latin typeface="Bahnschrift"/>
                <a:cs typeface="Bahnschrift"/>
              </a:rPr>
              <a:t> </a:t>
            </a:r>
            <a:r>
              <a:rPr sz="2000" spc="-5" dirty="0">
                <a:solidFill>
                  <a:srgbClr val="004A52"/>
                </a:solidFill>
                <a:latin typeface="Bahnschrift"/>
                <a:cs typeface="Bahnschrift"/>
              </a:rPr>
              <a:t>enough</a:t>
            </a:r>
            <a:r>
              <a:rPr sz="2000" spc="330" dirty="0">
                <a:solidFill>
                  <a:srgbClr val="004A52"/>
                </a:solidFill>
                <a:latin typeface="Bahnschrift"/>
                <a:cs typeface="Bahnschrift"/>
              </a:rPr>
              <a:t> </a:t>
            </a:r>
            <a:r>
              <a:rPr sz="2000" spc="-5" dirty="0">
                <a:solidFill>
                  <a:srgbClr val="004A52"/>
                </a:solidFill>
                <a:latin typeface="Bahnschrift"/>
                <a:cs typeface="Bahnschrift"/>
              </a:rPr>
              <a:t>relevant</a:t>
            </a:r>
            <a:r>
              <a:rPr sz="2000" spc="330" dirty="0">
                <a:solidFill>
                  <a:srgbClr val="004A52"/>
                </a:solidFill>
                <a:latin typeface="Bahnschrift"/>
                <a:cs typeface="Bahnschrift"/>
              </a:rPr>
              <a:t> </a:t>
            </a:r>
            <a:r>
              <a:rPr sz="2000" spc="-5" dirty="0">
                <a:solidFill>
                  <a:srgbClr val="004A52"/>
                </a:solidFill>
                <a:latin typeface="Bahnschrift"/>
                <a:cs typeface="Bahnschrift"/>
              </a:rPr>
              <a:t>features</a:t>
            </a:r>
            <a:r>
              <a:rPr sz="2000" spc="335" dirty="0">
                <a:solidFill>
                  <a:srgbClr val="004A52"/>
                </a:solidFill>
                <a:latin typeface="Bahnschrift"/>
                <a:cs typeface="Bahnschrift"/>
              </a:rPr>
              <a:t> </a:t>
            </a:r>
            <a:r>
              <a:rPr sz="2000" dirty="0">
                <a:solidFill>
                  <a:srgbClr val="004A52"/>
                </a:solidFill>
                <a:latin typeface="Bahnschrift"/>
                <a:cs typeface="Bahnschrift"/>
              </a:rPr>
              <a:t>but</a:t>
            </a:r>
            <a:r>
              <a:rPr sz="2000" spc="340" dirty="0">
                <a:solidFill>
                  <a:srgbClr val="004A52"/>
                </a:solidFill>
                <a:latin typeface="Bahnschrift"/>
                <a:cs typeface="Bahnschrift"/>
              </a:rPr>
              <a:t> </a:t>
            </a:r>
            <a:r>
              <a:rPr sz="2000" spc="-5" dirty="0">
                <a:solidFill>
                  <a:srgbClr val="004A52"/>
                </a:solidFill>
                <a:latin typeface="Bahnschrift"/>
                <a:cs typeface="Bahnschrift"/>
              </a:rPr>
              <a:t>maybe </a:t>
            </a:r>
            <a:r>
              <a:rPr sz="2000" dirty="0">
                <a:solidFill>
                  <a:srgbClr val="004A52"/>
                </a:solidFill>
                <a:latin typeface="Bahnschrift"/>
                <a:cs typeface="Bahnschrift"/>
              </a:rPr>
              <a:t> </a:t>
            </a:r>
            <a:r>
              <a:rPr sz="2000" spc="-5" dirty="0">
                <a:solidFill>
                  <a:srgbClr val="004A52"/>
                </a:solidFill>
                <a:latin typeface="Bahnschrift"/>
                <a:cs typeface="Bahnschrift"/>
              </a:rPr>
              <a:t>with</a:t>
            </a:r>
            <a:r>
              <a:rPr sz="2000" spc="180" dirty="0">
                <a:solidFill>
                  <a:srgbClr val="004A52"/>
                </a:solidFill>
                <a:latin typeface="Bahnschrift"/>
                <a:cs typeface="Bahnschrift"/>
              </a:rPr>
              <a:t> </a:t>
            </a:r>
            <a:r>
              <a:rPr sz="2000" spc="-5" dirty="0">
                <a:solidFill>
                  <a:srgbClr val="004A52"/>
                </a:solidFill>
                <a:latin typeface="Bahnschrift"/>
                <a:cs typeface="Bahnschrift"/>
              </a:rPr>
              <a:t>enough</a:t>
            </a:r>
            <a:r>
              <a:rPr sz="2000" spc="165" dirty="0">
                <a:solidFill>
                  <a:srgbClr val="004A52"/>
                </a:solidFill>
                <a:latin typeface="Bahnschrift"/>
                <a:cs typeface="Bahnschrift"/>
              </a:rPr>
              <a:t> </a:t>
            </a:r>
            <a:r>
              <a:rPr sz="2000" spc="-5" dirty="0">
                <a:solidFill>
                  <a:srgbClr val="004A52"/>
                </a:solidFill>
                <a:latin typeface="Bahnschrift"/>
                <a:cs typeface="Bahnschrift"/>
              </a:rPr>
              <a:t>data</a:t>
            </a:r>
            <a:r>
              <a:rPr sz="2000" spc="180" dirty="0">
                <a:solidFill>
                  <a:srgbClr val="004A52"/>
                </a:solidFill>
                <a:latin typeface="Bahnschrift"/>
                <a:cs typeface="Bahnschrift"/>
              </a:rPr>
              <a:t> </a:t>
            </a:r>
            <a:r>
              <a:rPr sz="2000" dirty="0">
                <a:solidFill>
                  <a:srgbClr val="004A52"/>
                </a:solidFill>
                <a:latin typeface="Bahnschrift"/>
                <a:cs typeface="Bahnschrift"/>
              </a:rPr>
              <a:t>we</a:t>
            </a:r>
            <a:r>
              <a:rPr sz="2000" spc="190" dirty="0">
                <a:solidFill>
                  <a:srgbClr val="004A52"/>
                </a:solidFill>
                <a:latin typeface="Bahnschrift"/>
                <a:cs typeface="Bahnschrift"/>
              </a:rPr>
              <a:t> </a:t>
            </a:r>
            <a:r>
              <a:rPr sz="2000" dirty="0">
                <a:solidFill>
                  <a:srgbClr val="004A52"/>
                </a:solidFill>
                <a:latin typeface="Bahnschrift"/>
                <a:cs typeface="Bahnschrift"/>
              </a:rPr>
              <a:t>can</a:t>
            </a:r>
            <a:r>
              <a:rPr sz="2000" spc="190" dirty="0">
                <a:solidFill>
                  <a:srgbClr val="004A52"/>
                </a:solidFill>
                <a:latin typeface="Bahnschrift"/>
                <a:cs typeface="Bahnschrift"/>
              </a:rPr>
              <a:t> </a:t>
            </a:r>
            <a:r>
              <a:rPr sz="2000" dirty="0">
                <a:solidFill>
                  <a:srgbClr val="004A52"/>
                </a:solidFill>
                <a:latin typeface="Bahnschrift"/>
                <a:cs typeface="Bahnschrift"/>
              </a:rPr>
              <a:t>train</a:t>
            </a:r>
            <a:r>
              <a:rPr sz="2000" spc="160" dirty="0">
                <a:solidFill>
                  <a:srgbClr val="004A52"/>
                </a:solidFill>
                <a:latin typeface="Bahnschrift"/>
                <a:cs typeface="Bahnschrift"/>
              </a:rPr>
              <a:t> </a:t>
            </a:r>
            <a:r>
              <a:rPr sz="2000" dirty="0">
                <a:solidFill>
                  <a:srgbClr val="004A52"/>
                </a:solidFill>
                <a:latin typeface="Bahnschrift"/>
                <a:cs typeface="Bahnschrift"/>
              </a:rPr>
              <a:t>our</a:t>
            </a:r>
            <a:r>
              <a:rPr sz="2000" spc="180" dirty="0">
                <a:solidFill>
                  <a:srgbClr val="004A52"/>
                </a:solidFill>
                <a:latin typeface="Bahnschrift"/>
                <a:cs typeface="Bahnschrift"/>
              </a:rPr>
              <a:t> </a:t>
            </a:r>
            <a:r>
              <a:rPr sz="2000" spc="-5" dirty="0">
                <a:solidFill>
                  <a:srgbClr val="004A52"/>
                </a:solidFill>
                <a:latin typeface="Bahnschrift"/>
                <a:cs typeface="Bahnschrift"/>
              </a:rPr>
              <a:t>model</a:t>
            </a:r>
            <a:r>
              <a:rPr sz="2000" spc="180" dirty="0">
                <a:solidFill>
                  <a:srgbClr val="004A52"/>
                </a:solidFill>
                <a:latin typeface="Bahnschrift"/>
                <a:cs typeface="Bahnschrift"/>
              </a:rPr>
              <a:t> </a:t>
            </a:r>
            <a:r>
              <a:rPr sz="2000" dirty="0">
                <a:solidFill>
                  <a:srgbClr val="004A52"/>
                </a:solidFill>
                <a:latin typeface="Bahnschrift"/>
                <a:cs typeface="Bahnschrift"/>
              </a:rPr>
              <a:t>even</a:t>
            </a:r>
            <a:r>
              <a:rPr sz="2000" spc="170" dirty="0">
                <a:solidFill>
                  <a:srgbClr val="004A52"/>
                </a:solidFill>
                <a:latin typeface="Bahnschrift"/>
                <a:cs typeface="Bahnschrift"/>
              </a:rPr>
              <a:t> </a:t>
            </a:r>
            <a:r>
              <a:rPr sz="2000" dirty="0">
                <a:solidFill>
                  <a:srgbClr val="004A52"/>
                </a:solidFill>
                <a:latin typeface="Bahnschrift"/>
                <a:cs typeface="Bahnschrift"/>
              </a:rPr>
              <a:t>better.</a:t>
            </a:r>
            <a:endParaRPr sz="2000" dirty="0">
              <a:latin typeface="Bahnschrift"/>
              <a:cs typeface="Bahnschrift"/>
            </a:endParaRPr>
          </a:p>
          <a:p>
            <a:pPr marL="12700">
              <a:spcBef>
                <a:spcPts val="345"/>
              </a:spcBef>
            </a:pPr>
            <a:r>
              <a:rPr spc="-715" dirty="0">
                <a:solidFill>
                  <a:srgbClr val="F5FCFF"/>
                </a:solidFill>
                <a:latin typeface="Arial MT"/>
                <a:cs typeface="Arial MT"/>
              </a:rPr>
              <a:t>●</a:t>
            </a:r>
            <a:endParaRPr dirty="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8E7498-0DDD-96E5-1F4B-91889BEE5A98}"/>
              </a:ext>
            </a:extLst>
          </p:cNvPr>
          <p:cNvSpPr txBox="1">
            <a:spLocks/>
          </p:cNvSpPr>
          <p:nvPr/>
        </p:nvSpPr>
        <p:spPr>
          <a:xfrm>
            <a:off x="0" y="0"/>
            <a:ext cx="9144000" cy="609600"/>
          </a:xfrm>
          <a:prstGeom prst="rect">
            <a:avLst/>
          </a:prstGeom>
        </p:spPr>
        <p:txBody>
          <a:bodyPr/>
          <a:lstStyle>
            <a:lvl1pPr>
              <a:defRPr sz="4400"/>
            </a:lvl1pPr>
          </a:lstStyle>
          <a:p>
            <a:pPr algn="ctr" eaLnBrk="1" fontAlgn="auto" hangingPunct="1">
              <a:spcAft>
                <a:spcPts val="0"/>
              </a:spcAft>
              <a:defRPr/>
            </a:pPr>
            <a:r>
              <a:rPr lang="en-US" sz="3200" b="1" dirty="0">
                <a:effectLst>
                  <a:outerShdw blurRad="38100" dist="38100" dir="2700000" algn="tl">
                    <a:srgbClr val="000000">
                      <a:alpha val="43137"/>
                    </a:srgbClr>
                  </a:outerShdw>
                </a:effectLst>
                <a:ea typeface="+mj-ea"/>
              </a:rPr>
              <a:t>References</a:t>
            </a:r>
          </a:p>
        </p:txBody>
      </p:sp>
      <p:sp>
        <p:nvSpPr>
          <p:cNvPr id="20483" name="TextBox 9">
            <a:extLst>
              <a:ext uri="{FF2B5EF4-FFF2-40B4-BE49-F238E27FC236}">
                <a16:creationId xmlns:a16="http://schemas.microsoft.com/office/drawing/2014/main" id="{F249B437-A94D-DA66-34FA-9A4C0B78F3A1}"/>
              </a:ext>
            </a:extLst>
          </p:cNvPr>
          <p:cNvSpPr txBox="1">
            <a:spLocks noChangeArrowheads="1"/>
          </p:cNvSpPr>
          <p:nvPr/>
        </p:nvSpPr>
        <p:spPr bwMode="auto">
          <a:xfrm>
            <a:off x="0" y="6858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0484" name="Content Placeholder 2">
            <a:extLst>
              <a:ext uri="{FF2B5EF4-FFF2-40B4-BE49-F238E27FC236}">
                <a16:creationId xmlns:a16="http://schemas.microsoft.com/office/drawing/2014/main" id="{3833E038-BE84-4190-B45C-D55325A5B147}"/>
              </a:ext>
            </a:extLst>
          </p:cNvPr>
          <p:cNvSpPr>
            <a:spLocks noGrp="1"/>
          </p:cNvSpPr>
          <p:nvPr>
            <p:ph idx="4294967295"/>
          </p:nvPr>
        </p:nvSpPr>
        <p:spPr>
          <a:xfrm>
            <a:off x="190500" y="870744"/>
            <a:ext cx="8763000" cy="5334000"/>
          </a:xfrm>
        </p:spPr>
        <p:txBody>
          <a:bodyPr/>
          <a:lstStyle/>
          <a:p>
            <a:pPr eaLnBrk="1" hangingPunct="1">
              <a:lnSpc>
                <a:spcPct val="150000"/>
              </a:lnSpc>
            </a:pPr>
            <a:r>
              <a:rPr lang="en-GB" altLang="en-US" sz="1400" b="1" dirty="0">
                <a:latin typeface="Times New Roman" panose="02020603050405020304" pitchFamily="18" charset="0"/>
                <a:cs typeface="Times New Roman" panose="02020603050405020304" pitchFamily="18" charset="0"/>
              </a:rPr>
              <a:t>Research Papers:- </a:t>
            </a:r>
          </a:p>
          <a:p>
            <a:pPr marL="319088" lvl="1" indent="0" eaLnBrk="1" hangingPunct="1">
              <a:buNone/>
            </a:pPr>
            <a:r>
              <a:rPr lang="en-GB" altLang="en-US" sz="1400" dirty="0">
                <a:latin typeface="Times New Roman" panose="02020603050405020304" pitchFamily="18" charset="0"/>
                <a:cs typeface="Times New Roman" panose="02020603050405020304" pitchFamily="18" charset="0"/>
              </a:rPr>
              <a:t>1] Goutam Kumar </a:t>
            </a:r>
            <a:r>
              <a:rPr lang="en-GB" altLang="en-US" sz="1400" dirty="0" err="1">
                <a:latin typeface="Times New Roman" panose="02020603050405020304" pitchFamily="18" charset="0"/>
                <a:cs typeface="Times New Roman" panose="02020603050405020304" pitchFamily="18" charset="0"/>
              </a:rPr>
              <a:t>Sahoo;Keerthana</a:t>
            </a:r>
            <a:r>
              <a:rPr lang="en-GB" altLang="en-US" sz="1400" dirty="0">
                <a:latin typeface="Times New Roman" panose="02020603050405020304" pitchFamily="18" charset="0"/>
                <a:cs typeface="Times New Roman" panose="02020603050405020304" pitchFamily="18" charset="0"/>
              </a:rPr>
              <a:t> </a:t>
            </a:r>
            <a:r>
              <a:rPr lang="en-GB" altLang="en-US" sz="1400" dirty="0" err="1">
                <a:latin typeface="Times New Roman" panose="02020603050405020304" pitchFamily="18" charset="0"/>
                <a:cs typeface="Times New Roman" panose="02020603050405020304" pitchFamily="18" charset="0"/>
              </a:rPr>
              <a:t>Kanike;Santos</a:t>
            </a:r>
            <a:r>
              <a:rPr lang="en-GB" altLang="en-US" sz="1400" dirty="0">
                <a:latin typeface="Times New Roman" panose="02020603050405020304" pitchFamily="18" charset="0"/>
                <a:cs typeface="Times New Roman" panose="02020603050405020304" pitchFamily="18" charset="0"/>
              </a:rPr>
              <a:t> Kumar </a:t>
            </a:r>
            <a:r>
              <a:rPr lang="en-GB" altLang="en-US" sz="1400" dirty="0" err="1">
                <a:latin typeface="Times New Roman" panose="02020603050405020304" pitchFamily="18" charset="0"/>
                <a:cs typeface="Times New Roman" panose="02020603050405020304" pitchFamily="18" charset="0"/>
              </a:rPr>
              <a:t>Das;Poonam</a:t>
            </a:r>
            <a:r>
              <a:rPr lang="en-GB" altLang="en-US" sz="1400" dirty="0">
                <a:latin typeface="Times New Roman" panose="02020603050405020304" pitchFamily="18" charset="0"/>
                <a:cs typeface="Times New Roman" panose="02020603050405020304" pitchFamily="18" charset="0"/>
              </a:rPr>
              <a:t> Singh 2022 IEEE 32nd International Workshop on Machine Learning for Signal Processing (MLSP)</a:t>
            </a:r>
          </a:p>
          <a:p>
            <a:pPr marL="319088" lvl="1" indent="0" eaLnBrk="1" hangingPunct="1">
              <a:buNone/>
            </a:pPr>
            <a:endParaRPr lang="en-GB" altLang="en-US" sz="1400" dirty="0">
              <a:latin typeface="Times New Roman" panose="02020603050405020304" pitchFamily="18" charset="0"/>
              <a:cs typeface="Times New Roman" panose="02020603050405020304" pitchFamily="18" charset="0"/>
            </a:endParaRPr>
          </a:p>
          <a:p>
            <a:pPr marL="319088" lvl="1" indent="0" eaLnBrk="1" hangingPunct="1">
              <a:buNone/>
            </a:pPr>
            <a:r>
              <a:rPr lang="en-GB" altLang="en-US" sz="1400" dirty="0">
                <a:latin typeface="Times New Roman" panose="02020603050405020304" pitchFamily="18" charset="0"/>
                <a:cs typeface="Times New Roman" panose="02020603050405020304" pitchFamily="18" charset="0"/>
              </a:rPr>
              <a:t>2] SENTHILKUMAR MOHAN 1 , CHANDRASEGAR THIRUMALAI1 , AND GAUTAM SRIVASTAVA 2,3, (Member, IEEE) 1School of Information Technology and Engineering, VIT University, Vellore 632015, India 2Department of Mathematics and Computer Science, Brandon University, Brandon, MB R7A 6A9, Canada 3Research </a:t>
            </a:r>
            <a:r>
              <a:rPr lang="en-GB" altLang="en-US" sz="1400" dirty="0" err="1">
                <a:latin typeface="Times New Roman" panose="02020603050405020304" pitchFamily="18" charset="0"/>
                <a:cs typeface="Times New Roman" panose="02020603050405020304" pitchFamily="18" charset="0"/>
              </a:rPr>
              <a:t>Center</a:t>
            </a:r>
            <a:r>
              <a:rPr lang="en-GB" altLang="en-US" sz="1400" dirty="0">
                <a:latin typeface="Times New Roman" panose="02020603050405020304" pitchFamily="18" charset="0"/>
                <a:cs typeface="Times New Roman" panose="02020603050405020304" pitchFamily="18" charset="0"/>
              </a:rPr>
              <a:t> for Interneural Computing, China Medical University, Taichung 40402, Taiwan</a:t>
            </a:r>
          </a:p>
          <a:p>
            <a:pPr marL="319088" lvl="1" indent="0" eaLnBrk="1" hangingPunct="1">
              <a:buNone/>
            </a:pPr>
            <a:endParaRPr lang="en-GB" altLang="en-US" sz="1400" dirty="0">
              <a:latin typeface="Times New Roman" panose="02020603050405020304" pitchFamily="18" charset="0"/>
              <a:cs typeface="Times New Roman" panose="02020603050405020304" pitchFamily="18" charset="0"/>
            </a:endParaRPr>
          </a:p>
          <a:p>
            <a:pPr marL="319088" lvl="1" indent="0" eaLnBrk="1" hangingPunct="1">
              <a:buNone/>
            </a:pPr>
            <a:r>
              <a:rPr lang="en-GB" altLang="en-US" sz="1400" dirty="0">
                <a:latin typeface="Times New Roman" panose="02020603050405020304" pitchFamily="18" charset="0"/>
                <a:cs typeface="Times New Roman" panose="02020603050405020304" pitchFamily="18" charset="0"/>
              </a:rPr>
              <a:t>3] Konstantina </a:t>
            </a:r>
            <a:r>
              <a:rPr lang="en-GB" altLang="en-US" sz="1400" dirty="0" err="1">
                <a:latin typeface="Times New Roman" panose="02020603050405020304" pitchFamily="18" charset="0"/>
                <a:cs typeface="Times New Roman" panose="02020603050405020304" pitchFamily="18" charset="0"/>
              </a:rPr>
              <a:t>Tsarapatsani;Antonis</a:t>
            </a:r>
            <a:r>
              <a:rPr lang="en-GB" altLang="en-US" sz="1400" dirty="0">
                <a:latin typeface="Times New Roman" panose="02020603050405020304" pitchFamily="18" charset="0"/>
                <a:cs typeface="Times New Roman" panose="02020603050405020304" pitchFamily="18" charset="0"/>
              </a:rPr>
              <a:t> I. </a:t>
            </a:r>
            <a:r>
              <a:rPr lang="en-GB" altLang="en-US" sz="1400" dirty="0" err="1">
                <a:latin typeface="Times New Roman" panose="02020603050405020304" pitchFamily="18" charset="0"/>
                <a:cs typeface="Times New Roman" panose="02020603050405020304" pitchFamily="18" charset="0"/>
              </a:rPr>
              <a:t>Sakellarios;Vasileios</a:t>
            </a:r>
            <a:r>
              <a:rPr lang="en-GB" altLang="en-US" sz="1400" dirty="0">
                <a:latin typeface="Times New Roman" panose="02020603050405020304" pitchFamily="18" charset="0"/>
                <a:cs typeface="Times New Roman" panose="02020603050405020304" pitchFamily="18" charset="0"/>
              </a:rPr>
              <a:t> C. </a:t>
            </a:r>
            <a:r>
              <a:rPr lang="en-GB" altLang="en-US" sz="1400" dirty="0" err="1">
                <a:latin typeface="Times New Roman" panose="02020603050405020304" pitchFamily="18" charset="0"/>
                <a:cs typeface="Times New Roman" panose="02020603050405020304" pitchFamily="18" charset="0"/>
              </a:rPr>
              <a:t>Pezoulas;Vassilis</a:t>
            </a:r>
            <a:r>
              <a:rPr lang="en-GB" altLang="en-US" sz="1400" dirty="0">
                <a:latin typeface="Times New Roman" panose="02020603050405020304" pitchFamily="18" charset="0"/>
                <a:cs typeface="Times New Roman" panose="02020603050405020304" pitchFamily="18" charset="0"/>
              </a:rPr>
              <a:t> D. </a:t>
            </a:r>
            <a:r>
              <a:rPr lang="en-GB" altLang="en-US" sz="1400" dirty="0" err="1">
                <a:latin typeface="Times New Roman" panose="02020603050405020304" pitchFamily="18" charset="0"/>
                <a:cs typeface="Times New Roman" panose="02020603050405020304" pitchFamily="18" charset="0"/>
              </a:rPr>
              <a:t>Tsakanikas;Marcus</a:t>
            </a:r>
            <a:r>
              <a:rPr lang="en-GB" altLang="en-US" sz="1400" dirty="0">
                <a:latin typeface="Times New Roman" panose="02020603050405020304" pitchFamily="18" charset="0"/>
                <a:cs typeface="Times New Roman" panose="02020603050405020304" pitchFamily="18" charset="0"/>
              </a:rPr>
              <a:t> E. </a:t>
            </a:r>
            <a:r>
              <a:rPr lang="en-GB" altLang="en-US" sz="1400" dirty="0" err="1">
                <a:latin typeface="Times New Roman" panose="02020603050405020304" pitchFamily="18" charset="0"/>
                <a:cs typeface="Times New Roman" panose="02020603050405020304" pitchFamily="18" charset="0"/>
              </a:rPr>
              <a:t>Kleber;Winfried</a:t>
            </a:r>
            <a:r>
              <a:rPr lang="en-GB" altLang="en-US" sz="1400" dirty="0">
                <a:latin typeface="Times New Roman" panose="02020603050405020304" pitchFamily="18" charset="0"/>
                <a:cs typeface="Times New Roman" panose="02020603050405020304" pitchFamily="18" charset="0"/>
              </a:rPr>
              <a:t> </a:t>
            </a:r>
            <a:r>
              <a:rPr lang="en-GB" altLang="en-US" sz="1400" dirty="0" err="1">
                <a:latin typeface="Times New Roman" panose="02020603050405020304" pitchFamily="18" charset="0"/>
                <a:cs typeface="Times New Roman" panose="02020603050405020304" pitchFamily="18" charset="0"/>
              </a:rPr>
              <a:t>März;Lampros</a:t>
            </a:r>
            <a:r>
              <a:rPr lang="en-GB" altLang="en-US" sz="1400" dirty="0">
                <a:latin typeface="Times New Roman" panose="02020603050405020304" pitchFamily="18" charset="0"/>
                <a:cs typeface="Times New Roman" panose="02020603050405020304" pitchFamily="18" charset="0"/>
              </a:rPr>
              <a:t> K. </a:t>
            </a:r>
            <a:r>
              <a:rPr lang="en-GB" altLang="en-US" sz="1400" dirty="0" err="1">
                <a:latin typeface="Times New Roman" panose="02020603050405020304" pitchFamily="18" charset="0"/>
                <a:cs typeface="Times New Roman" panose="02020603050405020304" pitchFamily="18" charset="0"/>
              </a:rPr>
              <a:t>Michalis;Dimitrios</a:t>
            </a:r>
            <a:r>
              <a:rPr lang="en-GB" altLang="en-US" sz="1400" dirty="0">
                <a:latin typeface="Times New Roman" panose="02020603050405020304" pitchFamily="18" charset="0"/>
                <a:cs typeface="Times New Roman" panose="02020603050405020304" pitchFamily="18" charset="0"/>
              </a:rPr>
              <a:t> I. Fotiadis 2022 44th Annual International Conference of the IEEE Engineering in Medicine &amp; Biology Society (EMBC)</a:t>
            </a:r>
          </a:p>
          <a:p>
            <a:pPr eaLnBrk="1" hangingPunct="1">
              <a:lnSpc>
                <a:spcPct val="150000"/>
              </a:lnSpc>
            </a:pPr>
            <a:r>
              <a:rPr lang="en-GB" altLang="en-US" sz="1400" b="1" dirty="0">
                <a:latin typeface="Times New Roman" panose="02020603050405020304" pitchFamily="18" charset="0"/>
                <a:cs typeface="Times New Roman" panose="02020603050405020304" pitchFamily="18" charset="0"/>
              </a:rPr>
              <a:t>Dataset:- Heart Attack Prediction Dataset</a:t>
            </a:r>
          </a:p>
          <a:p>
            <a:pPr lvl="1" eaLnBrk="1" hangingPunct="1">
              <a:lnSpc>
                <a:spcPct val="150000"/>
              </a:lnSpc>
            </a:pPr>
            <a:r>
              <a:rPr lang="en-GB" altLang="en-US" sz="1400" b="1" dirty="0">
                <a:latin typeface="Times New Roman" panose="02020603050405020304" pitchFamily="18" charset="0"/>
                <a:cs typeface="Times New Roman" panose="02020603050405020304" pitchFamily="18" charset="0"/>
              </a:rPr>
              <a:t>Dataset: </a:t>
            </a:r>
            <a:r>
              <a:rPr lang="en-GB" altLang="en-US" sz="1400" b="1" dirty="0">
                <a:latin typeface="Times New Roman" panose="02020603050405020304" pitchFamily="18" charset="0"/>
                <a:cs typeface="Times New Roman" panose="02020603050405020304" pitchFamily="18" charset="0"/>
                <a:hlinkClick r:id="rId2"/>
              </a:rPr>
              <a:t>https://www.kaggle.com/datasets/aasheesh200/framingham-heart-study-dataset.</a:t>
            </a:r>
            <a:endParaRPr lang="en-GB" altLang="en-US" sz="1400" b="1" dirty="0">
              <a:latin typeface="Times New Roman" panose="02020603050405020304" pitchFamily="18" charset="0"/>
              <a:cs typeface="Times New Roman" panose="02020603050405020304" pitchFamily="18" charset="0"/>
            </a:endParaRPr>
          </a:p>
          <a:p>
            <a:pPr lvl="1" eaLnBrk="1" hangingPunct="1">
              <a:lnSpc>
                <a:spcPct val="150000"/>
              </a:lnSpc>
            </a:pPr>
            <a:r>
              <a:rPr lang="en-GB" altLang="en-US" sz="1400" b="1" dirty="0">
                <a:latin typeface="Times New Roman" panose="02020603050405020304" pitchFamily="18" charset="0"/>
                <a:cs typeface="Times New Roman" panose="02020603050405020304" pitchFamily="18" charset="0"/>
              </a:rPr>
              <a:t>Websites:- </a:t>
            </a:r>
          </a:p>
          <a:p>
            <a:pPr marL="661988" lvl="1" indent="-342900" eaLnBrk="1" hangingPunct="1">
              <a:lnSpc>
                <a:spcPct val="150000"/>
              </a:lnSpc>
              <a:buFont typeface="+mj-lt"/>
              <a:buAutoNum type="arabicPeriod"/>
            </a:pPr>
            <a:r>
              <a:rPr lang="en-GB" altLang="en-US" sz="1400" b="1" dirty="0">
                <a:latin typeface="Times New Roman" panose="02020603050405020304" pitchFamily="18" charset="0"/>
                <a:cs typeface="Times New Roman" panose="02020603050405020304" pitchFamily="18" charset="0"/>
              </a:rPr>
              <a:t>Kaggle: </a:t>
            </a:r>
            <a:r>
              <a:rPr lang="en-GB" altLang="en-US" sz="1400" b="1" dirty="0">
                <a:latin typeface="Times New Roman" panose="02020603050405020304" pitchFamily="18" charset="0"/>
                <a:cs typeface="Times New Roman" panose="02020603050405020304" pitchFamily="18" charset="0"/>
                <a:hlinkClick r:id="rId3"/>
              </a:rPr>
              <a:t>http://kaggle.com/</a:t>
            </a:r>
            <a:endParaRPr lang="en-GB" altLang="en-US" sz="1400" b="1" dirty="0">
              <a:latin typeface="Times New Roman" panose="02020603050405020304" pitchFamily="18" charset="0"/>
              <a:cs typeface="Times New Roman" panose="02020603050405020304" pitchFamily="18" charset="0"/>
            </a:endParaRPr>
          </a:p>
          <a:p>
            <a:pPr marL="661988" lvl="1" indent="-342900" eaLnBrk="1" hangingPunct="1">
              <a:lnSpc>
                <a:spcPct val="150000"/>
              </a:lnSpc>
              <a:buFont typeface="+mj-lt"/>
              <a:buAutoNum type="arabicPeriod"/>
            </a:pPr>
            <a:r>
              <a:rPr lang="en-GB" altLang="en-US" sz="1400" b="1" dirty="0">
                <a:latin typeface="Times New Roman" panose="02020603050405020304" pitchFamily="18" charset="0"/>
                <a:cs typeface="Times New Roman" panose="02020603050405020304" pitchFamily="18" charset="0"/>
              </a:rPr>
              <a:t>IEEE Xplore: </a:t>
            </a:r>
            <a:r>
              <a:rPr lang="en-GB" altLang="en-US" sz="1400" b="1" dirty="0">
                <a:latin typeface="Times New Roman" panose="02020603050405020304" pitchFamily="18" charset="0"/>
                <a:cs typeface="Times New Roman" panose="02020603050405020304" pitchFamily="18" charset="0"/>
                <a:hlinkClick r:id="rId4"/>
              </a:rPr>
              <a:t>http://ieeexplore.ieee.org/</a:t>
            </a:r>
            <a:endParaRPr lang="en-GB" altLang="en-US" sz="1400" b="1" dirty="0">
              <a:latin typeface="Times New Roman" panose="02020603050405020304" pitchFamily="18" charset="0"/>
              <a:cs typeface="Times New Roman" panose="02020603050405020304" pitchFamily="18" charset="0"/>
            </a:endParaRPr>
          </a:p>
          <a:p>
            <a:pPr marL="661988" lvl="1" indent="-342900" eaLnBrk="1" hangingPunct="1">
              <a:lnSpc>
                <a:spcPct val="150000"/>
              </a:lnSpc>
              <a:buFont typeface="+mj-lt"/>
              <a:buAutoNum type="arabicPeriod"/>
            </a:pPr>
            <a:r>
              <a:rPr lang="en-GB" altLang="en-US" sz="1400" b="1" dirty="0">
                <a:latin typeface="Times New Roman" panose="02020603050405020304" pitchFamily="18" charset="0"/>
                <a:cs typeface="Times New Roman" panose="02020603050405020304" pitchFamily="18" charset="0"/>
              </a:rPr>
              <a:t>Google Scholar: </a:t>
            </a:r>
            <a:r>
              <a:rPr lang="en-GB" altLang="en-US" sz="1400" b="1" dirty="0">
                <a:latin typeface="Times New Roman" panose="02020603050405020304" pitchFamily="18" charset="0"/>
                <a:cs typeface="Times New Roman" panose="02020603050405020304" pitchFamily="18" charset="0"/>
                <a:hlinkClick r:id="rId5"/>
              </a:rPr>
              <a:t>https://scholar.google.com/</a:t>
            </a:r>
            <a:endParaRPr lang="en-GB" altLang="en-US" sz="1400" b="1" dirty="0">
              <a:latin typeface="Times New Roman" panose="02020603050405020304" pitchFamily="18" charset="0"/>
              <a:cs typeface="Times New Roman" panose="02020603050405020304" pitchFamily="18" charset="0"/>
            </a:endParaRPr>
          </a:p>
          <a:p>
            <a:pPr marL="0" indent="0" eaLnBrk="1" hangingPunct="1">
              <a:buNone/>
            </a:pPr>
            <a:endParaRPr lang="en-US" alt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7DA695-433A-D885-85A2-F28AC5BE6E96}"/>
              </a:ext>
            </a:extLst>
          </p:cNvPr>
          <p:cNvPicPr>
            <a:picLocks noChangeAspect="1"/>
          </p:cNvPicPr>
          <p:nvPr/>
        </p:nvPicPr>
        <p:blipFill rotWithShape="1">
          <a:blip r:embed="rId6">
            <a:extLst>
              <a:ext uri="{28A0092B-C50C-407E-A947-70E740481C1C}">
                <a14:useLocalDpi xmlns:a14="http://schemas.microsoft.com/office/drawing/2010/main" val="0"/>
              </a:ext>
            </a:extLst>
          </a:blip>
          <a:srcRect l="16259" t="58406" r="22996" b="9743"/>
          <a:stretch/>
        </p:blipFill>
        <p:spPr>
          <a:xfrm>
            <a:off x="6826012" y="4891537"/>
            <a:ext cx="1567470" cy="495618"/>
          </a:xfrm>
          <a:prstGeom prst="rect">
            <a:avLst/>
          </a:prstGeom>
        </p:spPr>
      </p:pic>
      <p:pic>
        <p:nvPicPr>
          <p:cNvPr id="6" name="Picture 5">
            <a:extLst>
              <a:ext uri="{FF2B5EF4-FFF2-40B4-BE49-F238E27FC236}">
                <a16:creationId xmlns:a16="http://schemas.microsoft.com/office/drawing/2014/main" id="{68B0CCBF-8BEE-151F-8EAF-60949F271F01}"/>
              </a:ext>
            </a:extLst>
          </p:cNvPr>
          <p:cNvPicPr>
            <a:picLocks noChangeAspect="1"/>
          </p:cNvPicPr>
          <p:nvPr/>
        </p:nvPicPr>
        <p:blipFill rotWithShape="1">
          <a:blip r:embed="rId7">
            <a:extLst>
              <a:ext uri="{28A0092B-C50C-407E-A947-70E740481C1C}">
                <a14:useLocalDpi xmlns:a14="http://schemas.microsoft.com/office/drawing/2010/main" val="0"/>
              </a:ext>
            </a:extLst>
          </a:blip>
          <a:srcRect t="39885" b="36259"/>
          <a:stretch/>
        </p:blipFill>
        <p:spPr>
          <a:xfrm>
            <a:off x="4946053" y="5075796"/>
            <a:ext cx="1883272" cy="320369"/>
          </a:xfrm>
          <a:prstGeom prst="rect">
            <a:avLst/>
          </a:prstGeom>
        </p:spPr>
      </p:pic>
      <p:pic>
        <p:nvPicPr>
          <p:cNvPr id="8" name="Picture 7">
            <a:extLst>
              <a:ext uri="{FF2B5EF4-FFF2-40B4-BE49-F238E27FC236}">
                <a16:creationId xmlns:a16="http://schemas.microsoft.com/office/drawing/2014/main" id="{D1C7DBC3-775E-F5FD-A502-30F85F887D95}"/>
              </a:ext>
            </a:extLst>
          </p:cNvPr>
          <p:cNvPicPr>
            <a:picLocks noChangeAspect="1"/>
          </p:cNvPicPr>
          <p:nvPr/>
        </p:nvPicPr>
        <p:blipFill rotWithShape="1">
          <a:blip r:embed="rId8">
            <a:extLst>
              <a:ext uri="{28A0092B-C50C-407E-A947-70E740481C1C}">
                <a14:useLocalDpi xmlns:a14="http://schemas.microsoft.com/office/drawing/2010/main" val="0"/>
              </a:ext>
            </a:extLst>
          </a:blip>
          <a:srcRect t="27247" b="26416"/>
          <a:stretch/>
        </p:blipFill>
        <p:spPr>
          <a:xfrm>
            <a:off x="5025944" y="5420760"/>
            <a:ext cx="3211882" cy="826824"/>
          </a:xfrm>
          <a:prstGeom prst="rect">
            <a:avLst/>
          </a:prstGeom>
        </p:spPr>
      </p:pic>
      <p:pic>
        <p:nvPicPr>
          <p:cNvPr id="10" name="Picture 9">
            <a:extLst>
              <a:ext uri="{FF2B5EF4-FFF2-40B4-BE49-F238E27FC236}">
                <a16:creationId xmlns:a16="http://schemas.microsoft.com/office/drawing/2014/main" id="{A5E634E7-734B-477B-50F8-6238D77254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7977336" y="5397934"/>
            <a:ext cx="1313892" cy="385409"/>
          </a:xfrm>
          <a:prstGeom prst="rect">
            <a:avLst/>
          </a:prstGeom>
        </p:spPr>
      </p:pic>
      <p:pic>
        <p:nvPicPr>
          <p:cNvPr id="12" name="Picture 11">
            <a:extLst>
              <a:ext uri="{FF2B5EF4-FFF2-40B4-BE49-F238E27FC236}">
                <a16:creationId xmlns:a16="http://schemas.microsoft.com/office/drawing/2014/main" id="{74E2157E-AB76-6233-39F7-CD74011F97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6200000">
            <a:off x="4163291" y="5382491"/>
            <a:ext cx="1295400" cy="58881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B34AE70-2982-2824-FA3D-0D347AE52483}"/>
              </a:ext>
            </a:extLst>
          </p:cNvPr>
          <p:cNvSpPr>
            <a:spLocks noGrp="1"/>
          </p:cNvSpPr>
          <p:nvPr>
            <p:ph type="title"/>
          </p:nvPr>
        </p:nvSpPr>
        <p:spPr>
          <a:xfrm>
            <a:off x="1883228" y="2133600"/>
            <a:ext cx="3396343" cy="877207"/>
          </a:xfrm>
        </p:spPr>
        <p:txBody>
          <a:bodyPr/>
          <a:lstStyle/>
          <a:p>
            <a:pPr eaLnBrk="1" hangingPunct="1"/>
            <a:r>
              <a:rPr lang="en-US" altLang="en-US" b="1" dirty="0">
                <a:solidFill>
                  <a:schemeClr val="tx1"/>
                </a:solidFill>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479AA7E8-0902-442D-86D0-BBD8ACE01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676400"/>
            <a:ext cx="6019800" cy="6019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4EB5E4-52DC-D588-6BE2-44F8D4422B9D}"/>
              </a:ext>
            </a:extLst>
          </p:cNvPr>
          <p:cNvSpPr txBox="1">
            <a:spLocks/>
          </p:cNvSpPr>
          <p:nvPr/>
        </p:nvSpPr>
        <p:spPr>
          <a:xfrm>
            <a:off x="0" y="0"/>
            <a:ext cx="9144000" cy="609600"/>
          </a:xfrm>
          <a:prstGeom prst="rect">
            <a:avLst/>
          </a:prstGeom>
        </p:spPr>
        <p:txBody>
          <a:bodyPr/>
          <a:lstStyle>
            <a:lvl1pPr>
              <a:defRPr sz="4400"/>
            </a:lvl1pPr>
          </a:lstStyle>
          <a:p>
            <a:pPr algn="ctr" eaLnBrk="1" fontAlgn="auto" hangingPunct="1">
              <a:spcAft>
                <a:spcPts val="0"/>
              </a:spcAft>
              <a:defRPr/>
            </a:pP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Project Categories</a:t>
            </a:r>
          </a:p>
        </p:txBody>
      </p:sp>
      <p:sp>
        <p:nvSpPr>
          <p:cNvPr id="19459" name="TextBox 9">
            <a:extLst>
              <a:ext uri="{FF2B5EF4-FFF2-40B4-BE49-F238E27FC236}">
                <a16:creationId xmlns:a16="http://schemas.microsoft.com/office/drawing/2014/main" id="{1451D39B-5838-D0E1-436E-72CE3C32C50D}"/>
              </a:ext>
            </a:extLst>
          </p:cNvPr>
          <p:cNvSpPr txBox="1">
            <a:spLocks noChangeArrowheads="1"/>
          </p:cNvSpPr>
          <p:nvPr/>
        </p:nvSpPr>
        <p:spPr bwMode="auto">
          <a:xfrm>
            <a:off x="0" y="597159"/>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9460" name="Content Placeholder 2">
            <a:extLst>
              <a:ext uri="{FF2B5EF4-FFF2-40B4-BE49-F238E27FC236}">
                <a16:creationId xmlns:a16="http://schemas.microsoft.com/office/drawing/2014/main" id="{BD235D14-3164-84C5-BBA4-89B2A95ABC01}"/>
              </a:ext>
            </a:extLst>
          </p:cNvPr>
          <p:cNvSpPr>
            <a:spLocks noGrp="1"/>
          </p:cNvSpPr>
          <p:nvPr>
            <p:ph idx="4294967295"/>
          </p:nvPr>
        </p:nvSpPr>
        <p:spPr>
          <a:xfrm>
            <a:off x="76200" y="803875"/>
            <a:ext cx="9067800" cy="1177326"/>
          </a:xfrm>
        </p:spPr>
        <p:txBody>
          <a:bodyPr anchor="t"/>
          <a:lstStyle/>
          <a:p>
            <a:pPr marL="0" indent="0">
              <a:lnSpc>
                <a:spcPct val="150000"/>
              </a:lnSpc>
              <a:buNone/>
            </a:pPr>
            <a:r>
              <a:rPr lang="en-US" sz="2400" b="1" dirty="0">
                <a:latin typeface="Times New Roman" panose="02020603050405020304" pitchFamily="18" charset="0"/>
                <a:cs typeface="Times New Roman" panose="02020603050405020304" pitchFamily="18" charset="0"/>
              </a:rPr>
              <a:t>Multidisciplinary</a:t>
            </a:r>
            <a:r>
              <a:rPr lang="en-US" sz="2400" dirty="0">
                <a:latin typeface="Times New Roman" panose="02020603050405020304" pitchFamily="18" charset="0"/>
                <a:cs typeface="Times New Roman" panose="02020603050405020304" pitchFamily="18" charset="0"/>
              </a:rPr>
              <a:t>: Combines Machine learning, Data Science, Medicine and Statistics.</a:t>
            </a:r>
          </a:p>
        </p:txBody>
      </p:sp>
      <p:pic>
        <p:nvPicPr>
          <p:cNvPr id="3" name="Picture 2">
            <a:extLst>
              <a:ext uri="{FF2B5EF4-FFF2-40B4-BE49-F238E27FC236}">
                <a16:creationId xmlns:a16="http://schemas.microsoft.com/office/drawing/2014/main" id="{C195664A-E32F-401A-AF91-402F6C5E1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2362200"/>
            <a:ext cx="3429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258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4EB5E4-52DC-D588-6BE2-44F8D4422B9D}"/>
              </a:ext>
            </a:extLst>
          </p:cNvPr>
          <p:cNvSpPr txBox="1">
            <a:spLocks/>
          </p:cNvSpPr>
          <p:nvPr/>
        </p:nvSpPr>
        <p:spPr>
          <a:xfrm>
            <a:off x="0" y="0"/>
            <a:ext cx="9144000" cy="609600"/>
          </a:xfrm>
          <a:prstGeom prst="rect">
            <a:avLst/>
          </a:prstGeom>
        </p:spPr>
        <p:txBody>
          <a:bodyPr/>
          <a:lstStyle>
            <a:lvl1pPr>
              <a:defRPr sz="4400"/>
            </a:lvl1pPr>
          </a:lstStyle>
          <a:p>
            <a:pPr algn="ctr" eaLnBrk="1" fontAlgn="auto" hangingPunct="1">
              <a:spcAft>
                <a:spcPts val="0"/>
              </a:spcAft>
              <a:defRPr/>
            </a:pP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Methodology Overview</a:t>
            </a:r>
          </a:p>
        </p:txBody>
      </p:sp>
      <p:sp>
        <p:nvSpPr>
          <p:cNvPr id="19459" name="TextBox 9">
            <a:extLst>
              <a:ext uri="{FF2B5EF4-FFF2-40B4-BE49-F238E27FC236}">
                <a16:creationId xmlns:a16="http://schemas.microsoft.com/office/drawing/2014/main" id="{1451D39B-5838-D0E1-436E-72CE3C32C50D}"/>
              </a:ext>
            </a:extLst>
          </p:cNvPr>
          <p:cNvSpPr txBox="1">
            <a:spLocks noChangeArrowheads="1"/>
          </p:cNvSpPr>
          <p:nvPr/>
        </p:nvSpPr>
        <p:spPr bwMode="auto">
          <a:xfrm>
            <a:off x="0" y="597159"/>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9460" name="Content Placeholder 2">
            <a:extLst>
              <a:ext uri="{FF2B5EF4-FFF2-40B4-BE49-F238E27FC236}">
                <a16:creationId xmlns:a16="http://schemas.microsoft.com/office/drawing/2014/main" id="{BD235D14-3164-84C5-BBA4-89B2A95ABC01}"/>
              </a:ext>
            </a:extLst>
          </p:cNvPr>
          <p:cNvSpPr>
            <a:spLocks noGrp="1"/>
          </p:cNvSpPr>
          <p:nvPr>
            <p:ph idx="4294967295"/>
          </p:nvPr>
        </p:nvSpPr>
        <p:spPr>
          <a:xfrm>
            <a:off x="76200" y="685800"/>
            <a:ext cx="8991600" cy="2362201"/>
          </a:xfrm>
        </p:spPr>
        <p:txBody>
          <a:bodyPr anchor="t"/>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Details Upload</a:t>
            </a:r>
            <a:r>
              <a:rPr lang="en-US" dirty="0">
                <a:latin typeface="Times New Roman" panose="02020603050405020304" pitchFamily="18" charset="0"/>
                <a:cs typeface="Times New Roman" panose="02020603050405020304" pitchFamily="18" charset="0"/>
              </a:rPr>
              <a:t>: Uploading all the necessary details of the Patient.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Disease Prediction</a:t>
            </a:r>
            <a:r>
              <a:rPr lang="en-US" dirty="0">
                <a:latin typeface="Times New Roman" panose="02020603050405020304" pitchFamily="18" charset="0"/>
                <a:cs typeface="Times New Roman" panose="02020603050405020304" pitchFamily="18" charset="0"/>
              </a:rPr>
              <a:t>: Use the Machine Learning Algorithm to find out the Chances of Heart Disease to the Patient.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Showcasing the Results</a:t>
            </a:r>
            <a:r>
              <a:rPr lang="en-US" dirty="0">
                <a:latin typeface="Times New Roman" panose="02020603050405020304" pitchFamily="18" charset="0"/>
                <a:cs typeface="Times New Roman" panose="02020603050405020304" pitchFamily="18" charset="0"/>
              </a:rPr>
              <a:t>: Show whether the Person has Risk of Heart Failure or not.</a:t>
            </a:r>
          </a:p>
        </p:txBody>
      </p:sp>
      <p:pic>
        <p:nvPicPr>
          <p:cNvPr id="3" name="Picture 2">
            <a:extLst>
              <a:ext uri="{FF2B5EF4-FFF2-40B4-BE49-F238E27FC236}">
                <a16:creationId xmlns:a16="http://schemas.microsoft.com/office/drawing/2014/main" id="{B360BCBF-B515-408E-871B-C417D8F88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581400"/>
            <a:ext cx="7162800" cy="2528047"/>
          </a:xfrm>
          <a:prstGeom prst="rect">
            <a:avLst/>
          </a:prstGeom>
        </p:spPr>
      </p:pic>
    </p:spTree>
    <p:extLst>
      <p:ext uri="{BB962C8B-B14F-4D97-AF65-F5344CB8AC3E}">
        <p14:creationId xmlns:p14="http://schemas.microsoft.com/office/powerpoint/2010/main" val="261957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4EB5E4-52DC-D588-6BE2-44F8D4422B9D}"/>
              </a:ext>
            </a:extLst>
          </p:cNvPr>
          <p:cNvSpPr txBox="1">
            <a:spLocks/>
          </p:cNvSpPr>
          <p:nvPr/>
        </p:nvSpPr>
        <p:spPr>
          <a:xfrm>
            <a:off x="0" y="0"/>
            <a:ext cx="9144000" cy="609600"/>
          </a:xfrm>
          <a:prstGeom prst="rect">
            <a:avLst/>
          </a:prstGeom>
        </p:spPr>
        <p:txBody>
          <a:bodyPr/>
          <a:lstStyle>
            <a:lvl1pPr>
              <a:defRPr sz="4400"/>
            </a:lvl1pPr>
          </a:lstStyle>
          <a:p>
            <a:pPr algn="ctr" eaLnBrk="1" fontAlgn="auto" hangingPunct="1">
              <a:spcAft>
                <a:spcPts val="0"/>
              </a:spcAft>
              <a:defRPr/>
            </a:pPr>
            <a:r>
              <a:rPr lang="en-US" sz="32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Classification Machine Learning Algorithm</a:t>
            </a:r>
          </a:p>
        </p:txBody>
      </p:sp>
      <p:sp>
        <p:nvSpPr>
          <p:cNvPr id="19459" name="TextBox 9">
            <a:extLst>
              <a:ext uri="{FF2B5EF4-FFF2-40B4-BE49-F238E27FC236}">
                <a16:creationId xmlns:a16="http://schemas.microsoft.com/office/drawing/2014/main" id="{1451D39B-5838-D0E1-436E-72CE3C32C50D}"/>
              </a:ext>
            </a:extLst>
          </p:cNvPr>
          <p:cNvSpPr txBox="1">
            <a:spLocks noChangeArrowheads="1"/>
          </p:cNvSpPr>
          <p:nvPr/>
        </p:nvSpPr>
        <p:spPr bwMode="auto">
          <a:xfrm>
            <a:off x="0" y="597159"/>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9BBB59"/>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9460" name="Content Placeholder 2">
            <a:extLst>
              <a:ext uri="{FF2B5EF4-FFF2-40B4-BE49-F238E27FC236}">
                <a16:creationId xmlns:a16="http://schemas.microsoft.com/office/drawing/2014/main" id="{BD235D14-3164-84C5-BBA4-89B2A95ABC01}"/>
              </a:ext>
            </a:extLst>
          </p:cNvPr>
          <p:cNvSpPr>
            <a:spLocks noGrp="1"/>
          </p:cNvSpPr>
          <p:nvPr>
            <p:ph idx="4294967295"/>
          </p:nvPr>
        </p:nvSpPr>
        <p:spPr>
          <a:xfrm>
            <a:off x="91440" y="647700"/>
            <a:ext cx="4724400" cy="3733800"/>
          </a:xfrm>
        </p:spPr>
        <p:txBody>
          <a:bodyPr anchor="t"/>
          <a:lstStyle/>
          <a:p>
            <a:pPr marL="0" indent="0">
              <a:buNone/>
            </a:pPr>
            <a:r>
              <a:rPr lang="en-US" sz="2400" b="1" dirty="0">
                <a:latin typeface="Times New Roman" panose="02020603050405020304" pitchFamily="18" charset="0"/>
                <a:cs typeface="Times New Roman" panose="02020603050405020304" pitchFamily="18" charset="0"/>
              </a:rPr>
              <a:t>What It Does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Classifies Heart Failure : </a:t>
            </a:r>
            <a:r>
              <a:rPr lang="en-US" dirty="0">
                <a:latin typeface="Times New Roman" panose="02020603050405020304" pitchFamily="18" charset="0"/>
                <a:cs typeface="Times New Roman" panose="02020603050405020304" pitchFamily="18" charset="0"/>
              </a:rPr>
              <a:t>Identifies whether a patient is at risk of heart failure or not.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 Utilizes patient data, including features such as age, blood pressure, cholesterol levels, etc., to train the model.</a:t>
            </a:r>
          </a:p>
          <a:p>
            <a:pPr marL="742950" lvl="1" indent="-285750">
              <a:buFont typeface="Arial" panose="020B0604020202020204" pitchFamily="34" charset="0"/>
              <a:buChar char="•"/>
            </a:pPr>
            <a:r>
              <a:rPr lang="en-IN" b="1" dirty="0"/>
              <a:t>Fast and Reliable:</a:t>
            </a:r>
            <a:r>
              <a:rPr lang="en-IN" dirty="0"/>
              <a:t> </a:t>
            </a:r>
            <a:r>
              <a:rPr lang="en-US" sz="2400" dirty="0">
                <a:latin typeface="Times New Roman" panose="02020603050405020304" pitchFamily="18" charset="0"/>
                <a:cs typeface="Times New Roman" panose="02020603050405020304" pitchFamily="18" charset="0"/>
              </a:rPr>
              <a:t>Provides quick and accurate predictions on the likelihood of heart failure based on the trained data.</a:t>
            </a:r>
          </a:p>
        </p:txBody>
      </p:sp>
      <p:pic>
        <p:nvPicPr>
          <p:cNvPr id="3" name="Picture 2">
            <a:extLst>
              <a:ext uri="{FF2B5EF4-FFF2-40B4-BE49-F238E27FC236}">
                <a16:creationId xmlns:a16="http://schemas.microsoft.com/office/drawing/2014/main" id="{E584754C-EB19-4BB1-948F-E2CAAA9FE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660" y="1371600"/>
            <a:ext cx="4095806" cy="3413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72F3ECD0-33D6-4BA7-B962-54B8713937EA}"/>
              </a:ext>
            </a:extLst>
          </p:cNvPr>
          <p:cNvSpPr txBox="1"/>
          <p:nvPr/>
        </p:nvSpPr>
        <p:spPr>
          <a:xfrm>
            <a:off x="6096000" y="5410200"/>
            <a:ext cx="1905000" cy="307777"/>
          </a:xfrm>
          <a:prstGeom prst="rect">
            <a:avLst/>
          </a:prstGeom>
          <a:noFill/>
        </p:spPr>
        <p:txBody>
          <a:bodyPr wrap="square" rtlCol="0">
            <a:spAutoFit/>
          </a:bodyPr>
          <a:lstStyle/>
          <a:p>
            <a:r>
              <a:rPr lang="en-IN" sz="1400" dirty="0"/>
              <a:t>Confusion Matrix</a:t>
            </a:r>
          </a:p>
        </p:txBody>
      </p:sp>
    </p:spTree>
    <p:extLst>
      <p:ext uri="{BB962C8B-B14F-4D97-AF65-F5344CB8AC3E}">
        <p14:creationId xmlns:p14="http://schemas.microsoft.com/office/powerpoint/2010/main" val="223895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0"/>
            <a:ext cx="5855563"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170" dirty="0">
                <a:solidFill>
                  <a:schemeClr val="tx1"/>
                </a:solidFill>
              </a:rPr>
              <a:t>P</a:t>
            </a:r>
            <a:r>
              <a:rPr b="1" cap="small" spc="130" dirty="0">
                <a:solidFill>
                  <a:schemeClr val="tx1"/>
                </a:solidFill>
              </a:rPr>
              <a:t>r</a:t>
            </a:r>
            <a:r>
              <a:rPr b="1" cap="small" spc="125" dirty="0">
                <a:solidFill>
                  <a:schemeClr val="tx1"/>
                </a:solidFill>
              </a:rPr>
              <a:t>o</a:t>
            </a:r>
            <a:r>
              <a:rPr b="1" cap="small" spc="85" dirty="0">
                <a:solidFill>
                  <a:schemeClr val="tx1"/>
                </a:solidFill>
              </a:rPr>
              <a:t>ble</a:t>
            </a:r>
            <a:r>
              <a:rPr b="1" cap="small" spc="130" dirty="0">
                <a:solidFill>
                  <a:schemeClr val="tx1"/>
                </a:solidFill>
              </a:rPr>
              <a:t>m</a:t>
            </a:r>
            <a:r>
              <a:rPr b="1" spc="10" dirty="0">
                <a:solidFill>
                  <a:schemeClr val="tx1"/>
                </a:solidFill>
              </a:rPr>
              <a:t> </a:t>
            </a:r>
            <a:r>
              <a:rPr b="1" spc="190" dirty="0">
                <a:solidFill>
                  <a:schemeClr val="tx1"/>
                </a:solidFill>
              </a:rPr>
              <a:t>S</a:t>
            </a:r>
            <a:r>
              <a:rPr b="1" cap="small" spc="110" dirty="0">
                <a:solidFill>
                  <a:schemeClr val="tx1"/>
                </a:solidFill>
              </a:rPr>
              <a:t>tat</a:t>
            </a:r>
            <a:r>
              <a:rPr b="1" cap="small" spc="160" dirty="0">
                <a:solidFill>
                  <a:schemeClr val="tx1"/>
                </a:solidFill>
              </a:rPr>
              <a:t>e</a:t>
            </a:r>
            <a:r>
              <a:rPr b="1" cap="small" spc="90" dirty="0">
                <a:solidFill>
                  <a:schemeClr val="tx1"/>
                </a:solidFill>
              </a:rPr>
              <a:t>m</a:t>
            </a:r>
            <a:r>
              <a:rPr b="1" cap="small" spc="55" dirty="0">
                <a:solidFill>
                  <a:schemeClr val="tx1"/>
                </a:solidFill>
              </a:rPr>
              <a:t>e</a:t>
            </a:r>
            <a:r>
              <a:rPr b="1" cap="small" spc="120" dirty="0">
                <a:solidFill>
                  <a:schemeClr val="tx1"/>
                </a:solidFill>
              </a:rPr>
              <a:t>nt</a:t>
            </a:r>
            <a:r>
              <a:rPr b="1" spc="-170" dirty="0">
                <a:solidFill>
                  <a:schemeClr val="tx1"/>
                </a:solidFill>
              </a:rPr>
              <a:t>:</a:t>
            </a:r>
          </a:p>
        </p:txBody>
      </p:sp>
      <p:sp>
        <p:nvSpPr>
          <p:cNvPr id="3" name="object 3"/>
          <p:cNvSpPr txBox="1"/>
          <p:nvPr/>
        </p:nvSpPr>
        <p:spPr>
          <a:xfrm>
            <a:off x="107747" y="1752600"/>
            <a:ext cx="8496935" cy="3531870"/>
          </a:xfrm>
          <a:prstGeom prst="rect">
            <a:avLst/>
          </a:prstGeom>
        </p:spPr>
        <p:txBody>
          <a:bodyPr vert="horz" wrap="square" lIns="0" tIns="12065" rIns="0" bIns="0" rtlCol="0">
            <a:spAutoFit/>
          </a:bodyPr>
          <a:lstStyle/>
          <a:p>
            <a:pPr marL="355600" marR="5080" indent="-342900">
              <a:lnSpc>
                <a:spcPct val="115100"/>
              </a:lnSpc>
              <a:spcBef>
                <a:spcPts val="95"/>
              </a:spcBef>
              <a:buClr>
                <a:srgbClr val="F5FCFF"/>
              </a:buClr>
              <a:buSzPct val="90000"/>
              <a:buFont typeface="Arial MT"/>
              <a:buChar char="●"/>
              <a:tabLst>
                <a:tab pos="354965" algn="l"/>
                <a:tab pos="355600" algn="l"/>
              </a:tabLst>
            </a:pPr>
            <a:r>
              <a:rPr sz="2000" spc="-5" dirty="0">
                <a:solidFill>
                  <a:srgbClr val="124F5C"/>
                </a:solidFill>
                <a:latin typeface="Bahnschrift"/>
                <a:cs typeface="Bahnschrift"/>
              </a:rPr>
              <a:t>The</a:t>
            </a:r>
            <a:r>
              <a:rPr sz="2000" spc="195" dirty="0">
                <a:solidFill>
                  <a:srgbClr val="124F5C"/>
                </a:solidFill>
                <a:latin typeface="Bahnschrift"/>
                <a:cs typeface="Bahnschrift"/>
              </a:rPr>
              <a:t> </a:t>
            </a:r>
            <a:r>
              <a:rPr sz="2000" spc="-5" dirty="0">
                <a:solidFill>
                  <a:srgbClr val="124F5C"/>
                </a:solidFill>
                <a:latin typeface="Bahnschrift"/>
                <a:cs typeface="Bahnschrift"/>
              </a:rPr>
              <a:t>dataset</a:t>
            </a:r>
            <a:r>
              <a:rPr sz="2000" spc="170" dirty="0">
                <a:solidFill>
                  <a:srgbClr val="124F5C"/>
                </a:solidFill>
                <a:latin typeface="Bahnschrift"/>
                <a:cs typeface="Bahnschrift"/>
              </a:rPr>
              <a:t> </a:t>
            </a:r>
            <a:r>
              <a:rPr sz="2000" dirty="0">
                <a:solidFill>
                  <a:srgbClr val="124F5C"/>
                </a:solidFill>
                <a:latin typeface="Bahnschrift"/>
                <a:cs typeface="Bahnschrift"/>
              </a:rPr>
              <a:t>is</a:t>
            </a:r>
            <a:r>
              <a:rPr sz="2000" spc="195" dirty="0">
                <a:solidFill>
                  <a:srgbClr val="124F5C"/>
                </a:solidFill>
                <a:latin typeface="Bahnschrift"/>
                <a:cs typeface="Bahnschrift"/>
              </a:rPr>
              <a:t> </a:t>
            </a:r>
            <a:r>
              <a:rPr sz="2000" dirty="0">
                <a:solidFill>
                  <a:srgbClr val="124F5C"/>
                </a:solidFill>
                <a:latin typeface="Bahnschrift"/>
                <a:cs typeface="Bahnschrift"/>
              </a:rPr>
              <a:t>from</a:t>
            </a:r>
            <a:r>
              <a:rPr sz="2000" spc="185" dirty="0">
                <a:solidFill>
                  <a:srgbClr val="124F5C"/>
                </a:solidFill>
                <a:latin typeface="Bahnschrift"/>
                <a:cs typeface="Bahnschrift"/>
              </a:rPr>
              <a:t> </a:t>
            </a:r>
            <a:r>
              <a:rPr sz="2000" spc="-5" dirty="0">
                <a:solidFill>
                  <a:srgbClr val="124F5C"/>
                </a:solidFill>
                <a:latin typeface="Bahnschrift"/>
                <a:cs typeface="Bahnschrift"/>
              </a:rPr>
              <a:t>an</a:t>
            </a:r>
            <a:r>
              <a:rPr sz="2000" spc="185" dirty="0">
                <a:solidFill>
                  <a:srgbClr val="124F5C"/>
                </a:solidFill>
                <a:latin typeface="Bahnschrift"/>
                <a:cs typeface="Bahnschrift"/>
              </a:rPr>
              <a:t> </a:t>
            </a:r>
            <a:r>
              <a:rPr sz="2000" dirty="0">
                <a:solidFill>
                  <a:srgbClr val="124F5C"/>
                </a:solidFill>
                <a:latin typeface="Bahnschrift"/>
                <a:cs typeface="Bahnschrift"/>
              </a:rPr>
              <a:t>ongoing</a:t>
            </a:r>
            <a:r>
              <a:rPr sz="2000" spc="165" dirty="0">
                <a:solidFill>
                  <a:srgbClr val="124F5C"/>
                </a:solidFill>
                <a:latin typeface="Bahnschrift"/>
                <a:cs typeface="Bahnschrift"/>
              </a:rPr>
              <a:t> </a:t>
            </a:r>
            <a:r>
              <a:rPr sz="2000" spc="-5" dirty="0">
                <a:solidFill>
                  <a:srgbClr val="124F5C"/>
                </a:solidFill>
                <a:latin typeface="Bahnschrift"/>
                <a:cs typeface="Bahnschrift"/>
              </a:rPr>
              <a:t>cardiovascular</a:t>
            </a:r>
            <a:r>
              <a:rPr sz="2000" spc="160" dirty="0">
                <a:solidFill>
                  <a:srgbClr val="124F5C"/>
                </a:solidFill>
                <a:latin typeface="Bahnschrift"/>
                <a:cs typeface="Bahnschrift"/>
              </a:rPr>
              <a:t> </a:t>
            </a:r>
            <a:r>
              <a:rPr sz="2000" dirty="0">
                <a:solidFill>
                  <a:srgbClr val="124F5C"/>
                </a:solidFill>
                <a:latin typeface="Bahnschrift"/>
                <a:cs typeface="Bahnschrift"/>
              </a:rPr>
              <a:t>study</a:t>
            </a:r>
            <a:r>
              <a:rPr sz="2000" spc="170" dirty="0">
                <a:solidFill>
                  <a:srgbClr val="124F5C"/>
                </a:solidFill>
                <a:latin typeface="Bahnschrift"/>
                <a:cs typeface="Bahnschrift"/>
              </a:rPr>
              <a:t> </a:t>
            </a:r>
            <a:r>
              <a:rPr sz="2000" dirty="0">
                <a:solidFill>
                  <a:srgbClr val="124F5C"/>
                </a:solidFill>
                <a:latin typeface="Bahnschrift"/>
                <a:cs typeface="Bahnschrift"/>
              </a:rPr>
              <a:t>on</a:t>
            </a:r>
            <a:r>
              <a:rPr sz="2000" spc="200" dirty="0">
                <a:solidFill>
                  <a:srgbClr val="124F5C"/>
                </a:solidFill>
                <a:latin typeface="Bahnschrift"/>
                <a:cs typeface="Bahnschrift"/>
              </a:rPr>
              <a:t> </a:t>
            </a:r>
            <a:r>
              <a:rPr sz="2000" spc="-5" dirty="0">
                <a:solidFill>
                  <a:srgbClr val="124F5C"/>
                </a:solidFill>
                <a:latin typeface="Bahnschrift"/>
                <a:cs typeface="Bahnschrift"/>
              </a:rPr>
              <a:t>residents</a:t>
            </a:r>
            <a:r>
              <a:rPr sz="2000" spc="160" dirty="0">
                <a:solidFill>
                  <a:srgbClr val="124F5C"/>
                </a:solidFill>
                <a:latin typeface="Bahnschrift"/>
                <a:cs typeface="Bahnschrift"/>
              </a:rPr>
              <a:t> </a:t>
            </a:r>
            <a:r>
              <a:rPr sz="2000" dirty="0">
                <a:solidFill>
                  <a:srgbClr val="124F5C"/>
                </a:solidFill>
                <a:latin typeface="Bahnschrift"/>
                <a:cs typeface="Bahnschrift"/>
              </a:rPr>
              <a:t>of</a:t>
            </a:r>
            <a:r>
              <a:rPr sz="2000" spc="204" dirty="0">
                <a:solidFill>
                  <a:srgbClr val="124F5C"/>
                </a:solidFill>
                <a:latin typeface="Bahnschrift"/>
                <a:cs typeface="Bahnschrift"/>
              </a:rPr>
              <a:t> </a:t>
            </a:r>
            <a:r>
              <a:rPr sz="2000" spc="-5" dirty="0">
                <a:solidFill>
                  <a:srgbClr val="124F5C"/>
                </a:solidFill>
                <a:latin typeface="Bahnschrift"/>
                <a:cs typeface="Bahnschrift"/>
              </a:rPr>
              <a:t>the </a:t>
            </a:r>
            <a:r>
              <a:rPr sz="2000" spc="-330" dirty="0">
                <a:solidFill>
                  <a:srgbClr val="124F5C"/>
                </a:solidFill>
                <a:latin typeface="Bahnschrift"/>
                <a:cs typeface="Bahnschrift"/>
              </a:rPr>
              <a:t> </a:t>
            </a:r>
            <a:r>
              <a:rPr sz="2000" spc="-5" dirty="0">
                <a:solidFill>
                  <a:srgbClr val="124F5C"/>
                </a:solidFill>
                <a:latin typeface="Bahnschrift"/>
                <a:cs typeface="Bahnschrift"/>
              </a:rPr>
              <a:t>town</a:t>
            </a:r>
            <a:r>
              <a:rPr sz="2000" spc="180" dirty="0">
                <a:solidFill>
                  <a:srgbClr val="124F5C"/>
                </a:solidFill>
                <a:latin typeface="Bahnschrift"/>
                <a:cs typeface="Bahnschrift"/>
              </a:rPr>
              <a:t> </a:t>
            </a:r>
            <a:r>
              <a:rPr sz="2000" dirty="0">
                <a:solidFill>
                  <a:srgbClr val="124F5C"/>
                </a:solidFill>
                <a:latin typeface="Bahnschrift"/>
                <a:cs typeface="Bahnschrift"/>
              </a:rPr>
              <a:t>of</a:t>
            </a:r>
            <a:r>
              <a:rPr sz="2000" spc="195" dirty="0">
                <a:solidFill>
                  <a:srgbClr val="124F5C"/>
                </a:solidFill>
                <a:latin typeface="Bahnschrift"/>
                <a:cs typeface="Bahnschrift"/>
              </a:rPr>
              <a:t> </a:t>
            </a:r>
            <a:r>
              <a:rPr sz="2000" spc="-5" dirty="0">
                <a:solidFill>
                  <a:srgbClr val="124F5C"/>
                </a:solidFill>
                <a:latin typeface="Bahnschrift"/>
                <a:cs typeface="Bahnschrift"/>
              </a:rPr>
              <a:t>Framingham,</a:t>
            </a:r>
            <a:r>
              <a:rPr sz="2000" spc="145" dirty="0">
                <a:solidFill>
                  <a:srgbClr val="124F5C"/>
                </a:solidFill>
                <a:latin typeface="Bahnschrift"/>
                <a:cs typeface="Bahnschrift"/>
              </a:rPr>
              <a:t> </a:t>
            </a:r>
            <a:r>
              <a:rPr sz="2000" spc="-5" dirty="0">
                <a:solidFill>
                  <a:srgbClr val="124F5C"/>
                </a:solidFill>
                <a:latin typeface="Bahnschrift"/>
                <a:cs typeface="Bahnschrift"/>
              </a:rPr>
              <a:t>Massachusetts.</a:t>
            </a:r>
            <a:endParaRPr sz="2000" dirty="0">
              <a:latin typeface="Bahnschrift"/>
              <a:cs typeface="Bahnschrift"/>
            </a:endParaRPr>
          </a:p>
          <a:p>
            <a:pPr>
              <a:lnSpc>
                <a:spcPct val="100000"/>
              </a:lnSpc>
              <a:buClr>
                <a:srgbClr val="F5FCFF"/>
              </a:buClr>
              <a:buFont typeface="Arial MT"/>
              <a:buChar char="●"/>
            </a:pPr>
            <a:endParaRPr sz="2300" dirty="0">
              <a:latin typeface="Bahnschrift"/>
              <a:cs typeface="Bahnschrift"/>
            </a:endParaRPr>
          </a:p>
          <a:p>
            <a:pPr marL="355600" marR="318770" indent="-342900">
              <a:lnSpc>
                <a:spcPct val="115100"/>
              </a:lnSpc>
              <a:buClr>
                <a:srgbClr val="F5FCFF"/>
              </a:buClr>
              <a:buSzPct val="90000"/>
              <a:buFont typeface="Arial MT"/>
              <a:buChar char="●"/>
              <a:tabLst>
                <a:tab pos="354965" algn="l"/>
                <a:tab pos="355600" algn="l"/>
              </a:tabLst>
            </a:pPr>
            <a:r>
              <a:rPr sz="2000" spc="-5" dirty="0">
                <a:solidFill>
                  <a:srgbClr val="124F5C"/>
                </a:solidFill>
                <a:latin typeface="Bahnschrift"/>
                <a:cs typeface="Bahnschrift"/>
              </a:rPr>
              <a:t>The</a:t>
            </a:r>
            <a:r>
              <a:rPr sz="2000" spc="190" dirty="0">
                <a:solidFill>
                  <a:srgbClr val="124F5C"/>
                </a:solidFill>
                <a:latin typeface="Bahnschrift"/>
                <a:cs typeface="Bahnschrift"/>
              </a:rPr>
              <a:t> </a:t>
            </a:r>
            <a:r>
              <a:rPr sz="2000" dirty="0">
                <a:solidFill>
                  <a:srgbClr val="124F5C"/>
                </a:solidFill>
                <a:latin typeface="Bahnschrift"/>
                <a:cs typeface="Bahnschrift"/>
              </a:rPr>
              <a:t>classification</a:t>
            </a:r>
            <a:r>
              <a:rPr sz="2000" spc="150" dirty="0">
                <a:solidFill>
                  <a:srgbClr val="124F5C"/>
                </a:solidFill>
                <a:latin typeface="Bahnschrift"/>
                <a:cs typeface="Bahnschrift"/>
              </a:rPr>
              <a:t> </a:t>
            </a:r>
            <a:r>
              <a:rPr sz="2000" spc="-5" dirty="0">
                <a:solidFill>
                  <a:srgbClr val="124F5C"/>
                </a:solidFill>
                <a:latin typeface="Bahnschrift"/>
                <a:cs typeface="Bahnschrift"/>
              </a:rPr>
              <a:t>goal</a:t>
            </a:r>
            <a:r>
              <a:rPr sz="2000" spc="180" dirty="0">
                <a:solidFill>
                  <a:srgbClr val="124F5C"/>
                </a:solidFill>
                <a:latin typeface="Bahnschrift"/>
                <a:cs typeface="Bahnschrift"/>
              </a:rPr>
              <a:t> </a:t>
            </a:r>
            <a:r>
              <a:rPr sz="2000" dirty="0">
                <a:solidFill>
                  <a:srgbClr val="124F5C"/>
                </a:solidFill>
                <a:latin typeface="Bahnschrift"/>
                <a:cs typeface="Bahnschrift"/>
              </a:rPr>
              <a:t>is</a:t>
            </a:r>
            <a:r>
              <a:rPr sz="2000" spc="185" dirty="0">
                <a:solidFill>
                  <a:srgbClr val="124F5C"/>
                </a:solidFill>
                <a:latin typeface="Bahnschrift"/>
                <a:cs typeface="Bahnschrift"/>
              </a:rPr>
              <a:t> </a:t>
            </a:r>
            <a:r>
              <a:rPr sz="2000" spc="-5" dirty="0">
                <a:solidFill>
                  <a:srgbClr val="124F5C"/>
                </a:solidFill>
                <a:latin typeface="Bahnschrift"/>
                <a:cs typeface="Bahnschrift"/>
              </a:rPr>
              <a:t>to</a:t>
            </a:r>
            <a:r>
              <a:rPr sz="2000" spc="180" dirty="0">
                <a:solidFill>
                  <a:srgbClr val="124F5C"/>
                </a:solidFill>
                <a:latin typeface="Bahnschrift"/>
                <a:cs typeface="Bahnschrift"/>
              </a:rPr>
              <a:t> </a:t>
            </a:r>
            <a:r>
              <a:rPr sz="2000" dirty="0">
                <a:solidFill>
                  <a:srgbClr val="124F5C"/>
                </a:solidFill>
                <a:latin typeface="Bahnschrift"/>
                <a:cs typeface="Bahnschrift"/>
              </a:rPr>
              <a:t>predict</a:t>
            </a:r>
            <a:r>
              <a:rPr sz="2000" spc="180" dirty="0">
                <a:solidFill>
                  <a:srgbClr val="124F5C"/>
                </a:solidFill>
                <a:latin typeface="Bahnschrift"/>
                <a:cs typeface="Bahnschrift"/>
              </a:rPr>
              <a:t> </a:t>
            </a:r>
            <a:r>
              <a:rPr sz="2000" spc="-5" dirty="0">
                <a:solidFill>
                  <a:srgbClr val="124F5C"/>
                </a:solidFill>
                <a:latin typeface="Bahnschrift"/>
                <a:cs typeface="Bahnschrift"/>
              </a:rPr>
              <a:t>whether</a:t>
            </a:r>
            <a:r>
              <a:rPr sz="2000" spc="170" dirty="0">
                <a:solidFill>
                  <a:srgbClr val="124F5C"/>
                </a:solidFill>
                <a:latin typeface="Bahnschrift"/>
                <a:cs typeface="Bahnschrift"/>
              </a:rPr>
              <a:t> </a:t>
            </a:r>
            <a:r>
              <a:rPr sz="2000" spc="-5" dirty="0">
                <a:solidFill>
                  <a:srgbClr val="124F5C"/>
                </a:solidFill>
                <a:latin typeface="Bahnschrift"/>
                <a:cs typeface="Bahnschrift"/>
              </a:rPr>
              <a:t>the</a:t>
            </a:r>
            <a:r>
              <a:rPr sz="2000" spc="200" dirty="0">
                <a:solidFill>
                  <a:srgbClr val="124F5C"/>
                </a:solidFill>
                <a:latin typeface="Bahnschrift"/>
                <a:cs typeface="Bahnschrift"/>
              </a:rPr>
              <a:t> </a:t>
            </a:r>
            <a:r>
              <a:rPr sz="2000" dirty="0">
                <a:solidFill>
                  <a:srgbClr val="124F5C"/>
                </a:solidFill>
                <a:latin typeface="Bahnschrift"/>
                <a:cs typeface="Bahnschrift"/>
              </a:rPr>
              <a:t>patient</a:t>
            </a:r>
            <a:r>
              <a:rPr sz="2000" spc="160" dirty="0">
                <a:solidFill>
                  <a:srgbClr val="124F5C"/>
                </a:solidFill>
                <a:latin typeface="Bahnschrift"/>
                <a:cs typeface="Bahnschrift"/>
              </a:rPr>
              <a:t> </a:t>
            </a:r>
            <a:r>
              <a:rPr sz="2000" dirty="0">
                <a:solidFill>
                  <a:srgbClr val="124F5C"/>
                </a:solidFill>
                <a:latin typeface="Bahnschrift"/>
                <a:cs typeface="Bahnschrift"/>
              </a:rPr>
              <a:t>has</a:t>
            </a:r>
            <a:r>
              <a:rPr sz="2000" spc="180" dirty="0">
                <a:solidFill>
                  <a:srgbClr val="124F5C"/>
                </a:solidFill>
                <a:latin typeface="Bahnschrift"/>
                <a:cs typeface="Bahnschrift"/>
              </a:rPr>
              <a:t> </a:t>
            </a:r>
            <a:r>
              <a:rPr sz="2000" dirty="0">
                <a:solidFill>
                  <a:srgbClr val="124F5C"/>
                </a:solidFill>
                <a:latin typeface="Bahnschrift"/>
                <a:cs typeface="Bahnschrift"/>
              </a:rPr>
              <a:t>a</a:t>
            </a:r>
            <a:r>
              <a:rPr sz="2000" spc="215" dirty="0">
                <a:solidFill>
                  <a:srgbClr val="124F5C"/>
                </a:solidFill>
                <a:latin typeface="Bahnschrift"/>
                <a:cs typeface="Bahnschrift"/>
              </a:rPr>
              <a:t> </a:t>
            </a:r>
            <a:r>
              <a:rPr sz="2000" dirty="0">
                <a:solidFill>
                  <a:srgbClr val="124F5C"/>
                </a:solidFill>
                <a:latin typeface="Bahnschrift"/>
                <a:cs typeface="Bahnschrift"/>
              </a:rPr>
              <a:t>10-year </a:t>
            </a:r>
            <a:r>
              <a:rPr sz="2000" spc="-325" dirty="0">
                <a:solidFill>
                  <a:srgbClr val="124F5C"/>
                </a:solidFill>
                <a:latin typeface="Bahnschrift"/>
                <a:cs typeface="Bahnschrift"/>
              </a:rPr>
              <a:t> </a:t>
            </a:r>
            <a:r>
              <a:rPr sz="2000" dirty="0">
                <a:solidFill>
                  <a:srgbClr val="124F5C"/>
                </a:solidFill>
                <a:latin typeface="Bahnschrift"/>
                <a:cs typeface="Bahnschrift"/>
              </a:rPr>
              <a:t>risk</a:t>
            </a:r>
            <a:r>
              <a:rPr sz="2000" spc="180" dirty="0">
                <a:solidFill>
                  <a:srgbClr val="124F5C"/>
                </a:solidFill>
                <a:latin typeface="Bahnschrift"/>
                <a:cs typeface="Bahnschrift"/>
              </a:rPr>
              <a:t> </a:t>
            </a:r>
            <a:r>
              <a:rPr sz="2000" dirty="0">
                <a:solidFill>
                  <a:srgbClr val="124F5C"/>
                </a:solidFill>
                <a:latin typeface="Bahnschrift"/>
                <a:cs typeface="Bahnschrift"/>
              </a:rPr>
              <a:t>of</a:t>
            </a:r>
            <a:r>
              <a:rPr sz="2000" spc="195" dirty="0">
                <a:solidFill>
                  <a:srgbClr val="124F5C"/>
                </a:solidFill>
                <a:latin typeface="Bahnschrift"/>
                <a:cs typeface="Bahnschrift"/>
              </a:rPr>
              <a:t> </a:t>
            </a:r>
            <a:r>
              <a:rPr sz="2000" dirty="0">
                <a:solidFill>
                  <a:srgbClr val="124F5C"/>
                </a:solidFill>
                <a:latin typeface="Bahnschrift"/>
                <a:cs typeface="Bahnschrift"/>
              </a:rPr>
              <a:t>future</a:t>
            </a:r>
            <a:r>
              <a:rPr sz="2000" spc="185" dirty="0">
                <a:solidFill>
                  <a:srgbClr val="124F5C"/>
                </a:solidFill>
                <a:latin typeface="Bahnschrift"/>
                <a:cs typeface="Bahnschrift"/>
              </a:rPr>
              <a:t> </a:t>
            </a:r>
            <a:r>
              <a:rPr sz="2000" spc="-5" dirty="0">
                <a:solidFill>
                  <a:srgbClr val="124F5C"/>
                </a:solidFill>
                <a:latin typeface="Bahnschrift"/>
                <a:cs typeface="Bahnschrift"/>
              </a:rPr>
              <a:t>coronary</a:t>
            </a:r>
            <a:r>
              <a:rPr sz="2000" spc="165" dirty="0">
                <a:solidFill>
                  <a:srgbClr val="124F5C"/>
                </a:solidFill>
                <a:latin typeface="Bahnschrift"/>
                <a:cs typeface="Bahnschrift"/>
              </a:rPr>
              <a:t> </a:t>
            </a:r>
            <a:r>
              <a:rPr sz="2000" dirty="0">
                <a:solidFill>
                  <a:srgbClr val="124F5C"/>
                </a:solidFill>
                <a:latin typeface="Bahnschrift"/>
                <a:cs typeface="Bahnschrift"/>
              </a:rPr>
              <a:t>heart</a:t>
            </a:r>
            <a:r>
              <a:rPr sz="2000" spc="185" dirty="0">
                <a:solidFill>
                  <a:srgbClr val="124F5C"/>
                </a:solidFill>
                <a:latin typeface="Bahnschrift"/>
                <a:cs typeface="Bahnschrift"/>
              </a:rPr>
              <a:t> </a:t>
            </a:r>
            <a:r>
              <a:rPr sz="2000" spc="-5" dirty="0">
                <a:solidFill>
                  <a:srgbClr val="124F5C"/>
                </a:solidFill>
                <a:latin typeface="Bahnschrift"/>
                <a:cs typeface="Bahnschrift"/>
              </a:rPr>
              <a:t>disease(CHD).</a:t>
            </a:r>
            <a:endParaRPr sz="2000" dirty="0">
              <a:latin typeface="Bahnschrift"/>
              <a:cs typeface="Bahnschrift"/>
            </a:endParaRPr>
          </a:p>
          <a:p>
            <a:pPr>
              <a:lnSpc>
                <a:spcPct val="100000"/>
              </a:lnSpc>
              <a:buClr>
                <a:srgbClr val="F5FCFF"/>
              </a:buClr>
              <a:buFont typeface="Arial MT"/>
              <a:buChar char="●"/>
            </a:pPr>
            <a:endParaRPr sz="2300" dirty="0">
              <a:latin typeface="Bahnschrift"/>
              <a:cs typeface="Bahnschrift"/>
            </a:endParaRPr>
          </a:p>
          <a:p>
            <a:pPr marL="355600" marR="378460" indent="-342900">
              <a:lnSpc>
                <a:spcPct val="114999"/>
              </a:lnSpc>
              <a:buClr>
                <a:srgbClr val="F5FCFF"/>
              </a:buClr>
              <a:buSzPct val="90000"/>
              <a:buFont typeface="Arial MT"/>
              <a:buChar char="●"/>
              <a:tabLst>
                <a:tab pos="354965" algn="l"/>
                <a:tab pos="355600" algn="l"/>
              </a:tabLst>
            </a:pPr>
            <a:r>
              <a:rPr sz="2000" spc="-5" dirty="0">
                <a:solidFill>
                  <a:srgbClr val="124F5C"/>
                </a:solidFill>
                <a:latin typeface="Bahnschrift"/>
                <a:cs typeface="Bahnschrift"/>
              </a:rPr>
              <a:t>The</a:t>
            </a:r>
            <a:r>
              <a:rPr sz="2000" spc="195" dirty="0">
                <a:solidFill>
                  <a:srgbClr val="124F5C"/>
                </a:solidFill>
                <a:latin typeface="Bahnschrift"/>
                <a:cs typeface="Bahnschrift"/>
              </a:rPr>
              <a:t> </a:t>
            </a:r>
            <a:r>
              <a:rPr sz="2000" spc="-5" dirty="0">
                <a:solidFill>
                  <a:srgbClr val="124F5C"/>
                </a:solidFill>
                <a:latin typeface="Bahnschrift"/>
                <a:cs typeface="Bahnschrift"/>
              </a:rPr>
              <a:t>dataset</a:t>
            </a:r>
            <a:r>
              <a:rPr sz="2000" spc="170" dirty="0">
                <a:solidFill>
                  <a:srgbClr val="124F5C"/>
                </a:solidFill>
                <a:latin typeface="Bahnschrift"/>
                <a:cs typeface="Bahnschrift"/>
              </a:rPr>
              <a:t> </a:t>
            </a:r>
            <a:r>
              <a:rPr sz="2000" dirty="0">
                <a:solidFill>
                  <a:srgbClr val="124F5C"/>
                </a:solidFill>
                <a:latin typeface="Bahnschrift"/>
                <a:cs typeface="Bahnschrift"/>
              </a:rPr>
              <a:t>provides</a:t>
            </a:r>
            <a:r>
              <a:rPr sz="2000" spc="175" dirty="0">
                <a:solidFill>
                  <a:srgbClr val="124F5C"/>
                </a:solidFill>
                <a:latin typeface="Bahnschrift"/>
                <a:cs typeface="Bahnschrift"/>
              </a:rPr>
              <a:t> </a:t>
            </a:r>
            <a:r>
              <a:rPr sz="2000" spc="-5" dirty="0">
                <a:solidFill>
                  <a:srgbClr val="124F5C"/>
                </a:solidFill>
                <a:latin typeface="Bahnschrift"/>
                <a:cs typeface="Bahnschrift"/>
              </a:rPr>
              <a:t>the</a:t>
            </a:r>
            <a:r>
              <a:rPr sz="2000" spc="195" dirty="0">
                <a:solidFill>
                  <a:srgbClr val="124F5C"/>
                </a:solidFill>
                <a:latin typeface="Bahnschrift"/>
                <a:cs typeface="Bahnschrift"/>
              </a:rPr>
              <a:t> </a:t>
            </a:r>
            <a:r>
              <a:rPr sz="2000" dirty="0">
                <a:solidFill>
                  <a:srgbClr val="124F5C"/>
                </a:solidFill>
                <a:latin typeface="Bahnschrift"/>
                <a:cs typeface="Bahnschrift"/>
              </a:rPr>
              <a:t>patients’</a:t>
            </a:r>
            <a:r>
              <a:rPr sz="2000" spc="170" dirty="0">
                <a:solidFill>
                  <a:srgbClr val="124F5C"/>
                </a:solidFill>
                <a:latin typeface="Bahnschrift"/>
                <a:cs typeface="Bahnschrift"/>
              </a:rPr>
              <a:t> </a:t>
            </a:r>
            <a:r>
              <a:rPr sz="2000" spc="-5" dirty="0">
                <a:solidFill>
                  <a:srgbClr val="124F5C"/>
                </a:solidFill>
                <a:latin typeface="Bahnschrift"/>
                <a:cs typeface="Bahnschrift"/>
              </a:rPr>
              <a:t>information.</a:t>
            </a:r>
            <a:r>
              <a:rPr sz="2000" spc="160" dirty="0">
                <a:solidFill>
                  <a:srgbClr val="124F5C"/>
                </a:solidFill>
                <a:latin typeface="Bahnschrift"/>
                <a:cs typeface="Bahnschrift"/>
              </a:rPr>
              <a:t> </a:t>
            </a:r>
            <a:r>
              <a:rPr sz="2000" spc="-5" dirty="0">
                <a:solidFill>
                  <a:srgbClr val="124F5C"/>
                </a:solidFill>
                <a:latin typeface="Bahnschrift"/>
                <a:cs typeface="Bahnschrift"/>
              </a:rPr>
              <a:t>It</a:t>
            </a:r>
            <a:r>
              <a:rPr sz="2000" spc="195" dirty="0">
                <a:solidFill>
                  <a:srgbClr val="124F5C"/>
                </a:solidFill>
                <a:latin typeface="Bahnschrift"/>
                <a:cs typeface="Bahnschrift"/>
              </a:rPr>
              <a:t> </a:t>
            </a:r>
            <a:r>
              <a:rPr sz="2000" spc="-5" dirty="0">
                <a:solidFill>
                  <a:srgbClr val="124F5C"/>
                </a:solidFill>
                <a:latin typeface="Bahnschrift"/>
                <a:cs typeface="Bahnschrift"/>
              </a:rPr>
              <a:t>includes</a:t>
            </a:r>
            <a:r>
              <a:rPr sz="2000" spc="185" dirty="0">
                <a:solidFill>
                  <a:srgbClr val="124F5C"/>
                </a:solidFill>
                <a:latin typeface="Bahnschrift"/>
                <a:cs typeface="Bahnschrift"/>
              </a:rPr>
              <a:t> </a:t>
            </a:r>
            <a:r>
              <a:rPr sz="2000" dirty="0">
                <a:solidFill>
                  <a:srgbClr val="124F5C"/>
                </a:solidFill>
                <a:latin typeface="Bahnschrift"/>
                <a:cs typeface="Bahnschrift"/>
              </a:rPr>
              <a:t>over</a:t>
            </a:r>
            <a:r>
              <a:rPr sz="2000" spc="190" dirty="0">
                <a:solidFill>
                  <a:srgbClr val="124F5C"/>
                </a:solidFill>
                <a:latin typeface="Bahnschrift"/>
                <a:cs typeface="Bahnschrift"/>
              </a:rPr>
              <a:t> </a:t>
            </a:r>
            <a:r>
              <a:rPr sz="2000" dirty="0">
                <a:solidFill>
                  <a:srgbClr val="124F5C"/>
                </a:solidFill>
                <a:latin typeface="Bahnschrift"/>
                <a:cs typeface="Bahnschrift"/>
              </a:rPr>
              <a:t>4,000 </a:t>
            </a:r>
            <a:r>
              <a:rPr sz="2000" spc="-325" dirty="0">
                <a:solidFill>
                  <a:srgbClr val="124F5C"/>
                </a:solidFill>
                <a:latin typeface="Bahnschrift"/>
                <a:cs typeface="Bahnschrift"/>
              </a:rPr>
              <a:t> </a:t>
            </a:r>
            <a:r>
              <a:rPr sz="2000" dirty="0">
                <a:solidFill>
                  <a:srgbClr val="124F5C"/>
                </a:solidFill>
                <a:latin typeface="Bahnschrift"/>
                <a:cs typeface="Bahnschrift"/>
              </a:rPr>
              <a:t>records</a:t>
            </a:r>
            <a:r>
              <a:rPr sz="2000" spc="5" dirty="0">
                <a:solidFill>
                  <a:srgbClr val="124F5C"/>
                </a:solidFill>
                <a:latin typeface="Bahnschrift"/>
                <a:cs typeface="Bahnschrift"/>
              </a:rPr>
              <a:t> </a:t>
            </a:r>
            <a:r>
              <a:rPr sz="2000" spc="-5" dirty="0">
                <a:solidFill>
                  <a:srgbClr val="124F5C"/>
                </a:solidFill>
                <a:latin typeface="Bahnschrift"/>
                <a:cs typeface="Bahnschrift"/>
              </a:rPr>
              <a:t>and</a:t>
            </a:r>
            <a:r>
              <a:rPr sz="2000" dirty="0">
                <a:solidFill>
                  <a:srgbClr val="124F5C"/>
                </a:solidFill>
                <a:latin typeface="Bahnschrift"/>
                <a:cs typeface="Bahnschrift"/>
              </a:rPr>
              <a:t> 15</a:t>
            </a:r>
            <a:r>
              <a:rPr sz="2000" spc="5" dirty="0">
                <a:solidFill>
                  <a:srgbClr val="124F5C"/>
                </a:solidFill>
                <a:latin typeface="Bahnschrift"/>
                <a:cs typeface="Bahnschrift"/>
              </a:rPr>
              <a:t> </a:t>
            </a:r>
            <a:r>
              <a:rPr sz="2000" spc="-5" dirty="0">
                <a:solidFill>
                  <a:srgbClr val="124F5C"/>
                </a:solidFill>
                <a:latin typeface="Bahnschrift"/>
                <a:cs typeface="Bahnschrift"/>
              </a:rPr>
              <a:t>attributes.</a:t>
            </a:r>
            <a:r>
              <a:rPr sz="2000" dirty="0">
                <a:solidFill>
                  <a:srgbClr val="124F5C"/>
                </a:solidFill>
                <a:latin typeface="Bahnschrift"/>
                <a:cs typeface="Bahnschrift"/>
              </a:rPr>
              <a:t> Variable Each</a:t>
            </a:r>
            <a:r>
              <a:rPr sz="2000" spc="5" dirty="0">
                <a:solidFill>
                  <a:srgbClr val="124F5C"/>
                </a:solidFill>
                <a:latin typeface="Bahnschrift"/>
                <a:cs typeface="Bahnschrift"/>
              </a:rPr>
              <a:t> </a:t>
            </a:r>
            <a:r>
              <a:rPr sz="2000" spc="-5" dirty="0">
                <a:solidFill>
                  <a:srgbClr val="124F5C"/>
                </a:solidFill>
                <a:latin typeface="Bahnschrift"/>
                <a:cs typeface="Bahnschrift"/>
              </a:rPr>
              <a:t>attribute</a:t>
            </a:r>
            <a:r>
              <a:rPr sz="2000" dirty="0">
                <a:solidFill>
                  <a:srgbClr val="124F5C"/>
                </a:solidFill>
                <a:latin typeface="Bahnschrift"/>
                <a:cs typeface="Bahnschrift"/>
              </a:rPr>
              <a:t> is</a:t>
            </a:r>
            <a:r>
              <a:rPr sz="2000" spc="5" dirty="0">
                <a:solidFill>
                  <a:srgbClr val="124F5C"/>
                </a:solidFill>
                <a:latin typeface="Bahnschrift"/>
                <a:cs typeface="Bahnschrift"/>
              </a:rPr>
              <a:t> </a:t>
            </a:r>
            <a:r>
              <a:rPr sz="2000" dirty="0">
                <a:solidFill>
                  <a:srgbClr val="124F5C"/>
                </a:solidFill>
                <a:latin typeface="Bahnschrift"/>
                <a:cs typeface="Bahnschrift"/>
              </a:rPr>
              <a:t>a</a:t>
            </a:r>
            <a:r>
              <a:rPr sz="2000" spc="5" dirty="0">
                <a:solidFill>
                  <a:srgbClr val="124F5C"/>
                </a:solidFill>
                <a:latin typeface="Bahnschrift"/>
                <a:cs typeface="Bahnschrift"/>
              </a:rPr>
              <a:t> </a:t>
            </a:r>
            <a:r>
              <a:rPr sz="2000" dirty="0">
                <a:solidFill>
                  <a:srgbClr val="124F5C"/>
                </a:solidFill>
                <a:latin typeface="Bahnschrift"/>
                <a:cs typeface="Bahnschrift"/>
              </a:rPr>
              <a:t>potential risk </a:t>
            </a:r>
            <a:r>
              <a:rPr sz="2000" spc="5" dirty="0">
                <a:solidFill>
                  <a:srgbClr val="124F5C"/>
                </a:solidFill>
                <a:latin typeface="Bahnschrift"/>
                <a:cs typeface="Bahnschrift"/>
              </a:rPr>
              <a:t> </a:t>
            </a:r>
            <a:r>
              <a:rPr sz="2000" dirty="0">
                <a:solidFill>
                  <a:srgbClr val="124F5C"/>
                </a:solidFill>
                <a:latin typeface="Bahnschrift"/>
                <a:cs typeface="Bahnschrift"/>
              </a:rPr>
              <a:t>factor.</a:t>
            </a:r>
            <a:r>
              <a:rPr sz="2000" spc="5" dirty="0">
                <a:solidFill>
                  <a:srgbClr val="124F5C"/>
                </a:solidFill>
                <a:latin typeface="Bahnschrift"/>
                <a:cs typeface="Bahnschrift"/>
              </a:rPr>
              <a:t> </a:t>
            </a:r>
            <a:r>
              <a:rPr sz="2000" spc="-5" dirty="0">
                <a:solidFill>
                  <a:srgbClr val="124F5C"/>
                </a:solidFill>
                <a:latin typeface="Bahnschrift"/>
                <a:cs typeface="Bahnschrift"/>
              </a:rPr>
              <a:t>There</a:t>
            </a:r>
            <a:r>
              <a:rPr sz="2000" dirty="0">
                <a:solidFill>
                  <a:srgbClr val="124F5C"/>
                </a:solidFill>
                <a:latin typeface="Bahnschrift"/>
                <a:cs typeface="Bahnschrift"/>
              </a:rPr>
              <a:t> </a:t>
            </a:r>
            <a:r>
              <a:rPr sz="2000" spc="-5" dirty="0">
                <a:solidFill>
                  <a:srgbClr val="124F5C"/>
                </a:solidFill>
                <a:latin typeface="Bahnschrift"/>
                <a:cs typeface="Bahnschrift"/>
              </a:rPr>
              <a:t>are</a:t>
            </a:r>
            <a:r>
              <a:rPr sz="2000" dirty="0">
                <a:solidFill>
                  <a:srgbClr val="124F5C"/>
                </a:solidFill>
                <a:latin typeface="Bahnschrift"/>
                <a:cs typeface="Bahnschrift"/>
              </a:rPr>
              <a:t> both</a:t>
            </a:r>
            <a:r>
              <a:rPr sz="2000" spc="5" dirty="0">
                <a:solidFill>
                  <a:srgbClr val="124F5C"/>
                </a:solidFill>
                <a:latin typeface="Bahnschrift"/>
                <a:cs typeface="Bahnschrift"/>
              </a:rPr>
              <a:t> </a:t>
            </a:r>
            <a:r>
              <a:rPr sz="2000" dirty="0">
                <a:solidFill>
                  <a:srgbClr val="124F5C"/>
                </a:solidFill>
                <a:latin typeface="Bahnschrift"/>
                <a:cs typeface="Bahnschrift"/>
              </a:rPr>
              <a:t>demographic, behavioral, </a:t>
            </a:r>
            <a:r>
              <a:rPr sz="2000" spc="-5" dirty="0">
                <a:solidFill>
                  <a:srgbClr val="124F5C"/>
                </a:solidFill>
                <a:latin typeface="Bahnschrift"/>
                <a:cs typeface="Bahnschrift"/>
              </a:rPr>
              <a:t>and</a:t>
            </a:r>
            <a:r>
              <a:rPr sz="2000" dirty="0">
                <a:solidFill>
                  <a:srgbClr val="124F5C"/>
                </a:solidFill>
                <a:latin typeface="Bahnschrift"/>
                <a:cs typeface="Bahnschrift"/>
              </a:rPr>
              <a:t> </a:t>
            </a:r>
            <a:r>
              <a:rPr sz="2000" spc="-5" dirty="0">
                <a:solidFill>
                  <a:srgbClr val="124F5C"/>
                </a:solidFill>
                <a:latin typeface="Bahnschrift"/>
                <a:cs typeface="Bahnschrift"/>
              </a:rPr>
              <a:t>medical </a:t>
            </a:r>
            <a:r>
              <a:rPr sz="2000" dirty="0">
                <a:solidFill>
                  <a:srgbClr val="124F5C"/>
                </a:solidFill>
                <a:latin typeface="Bahnschrift"/>
                <a:cs typeface="Bahnschrift"/>
              </a:rPr>
              <a:t>risk </a:t>
            </a:r>
            <a:r>
              <a:rPr sz="2000" spc="5" dirty="0">
                <a:solidFill>
                  <a:srgbClr val="124F5C"/>
                </a:solidFill>
                <a:latin typeface="Bahnschrift"/>
                <a:cs typeface="Bahnschrift"/>
              </a:rPr>
              <a:t> </a:t>
            </a:r>
            <a:r>
              <a:rPr sz="2000" dirty="0">
                <a:solidFill>
                  <a:srgbClr val="124F5C"/>
                </a:solidFill>
                <a:latin typeface="Bahnschrift"/>
                <a:cs typeface="Bahnschrift"/>
              </a:rPr>
              <a:t>factors.</a:t>
            </a:r>
            <a:endParaRPr sz="2000" dirty="0">
              <a:latin typeface="Bahnschrift"/>
              <a:cs typeface="Bahnschrift"/>
            </a:endParaRPr>
          </a:p>
        </p:txBody>
      </p:sp>
      <p:pic>
        <p:nvPicPr>
          <p:cNvPr id="4" name="object 4"/>
          <p:cNvPicPr/>
          <p:nvPr/>
        </p:nvPicPr>
        <p:blipFill>
          <a:blip r:embed="rId2" cstate="print"/>
          <a:stretch>
            <a:fillRect/>
          </a:stretch>
        </p:blipFill>
        <p:spPr>
          <a:xfrm>
            <a:off x="5280878" y="4835286"/>
            <a:ext cx="3734561" cy="11788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627736"/>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dirty="0">
                <a:solidFill>
                  <a:schemeClr val="tx1"/>
                </a:solidFill>
              </a:rPr>
              <a:t>D</a:t>
            </a:r>
            <a:r>
              <a:rPr b="1" cap="small" spc="165" dirty="0">
                <a:solidFill>
                  <a:schemeClr val="tx1"/>
                </a:solidFill>
              </a:rPr>
              <a:t>at</a:t>
            </a:r>
            <a:r>
              <a:rPr b="1" cap="small" spc="175" dirty="0">
                <a:solidFill>
                  <a:schemeClr val="tx1"/>
                </a:solidFill>
              </a:rPr>
              <a:t>a</a:t>
            </a:r>
            <a:r>
              <a:rPr spc="-25" dirty="0"/>
              <a:t> </a:t>
            </a:r>
            <a:r>
              <a:rPr b="1" cap="small" spc="180" dirty="0">
                <a:solidFill>
                  <a:schemeClr val="tx1"/>
                </a:solidFill>
              </a:rPr>
              <a:t>de</a:t>
            </a:r>
            <a:r>
              <a:rPr b="1" cap="small" spc="135" dirty="0">
                <a:solidFill>
                  <a:schemeClr val="tx1"/>
                </a:solidFill>
              </a:rPr>
              <a:t>s</a:t>
            </a:r>
            <a:r>
              <a:rPr b="1" cap="small" spc="100" dirty="0">
                <a:solidFill>
                  <a:schemeClr val="tx1"/>
                </a:solidFill>
              </a:rPr>
              <a:t>cr</a:t>
            </a:r>
            <a:r>
              <a:rPr b="1" cap="small" spc="45" dirty="0">
                <a:solidFill>
                  <a:schemeClr val="tx1"/>
                </a:solidFill>
              </a:rPr>
              <a:t>i</a:t>
            </a:r>
            <a:r>
              <a:rPr b="1" cap="small" spc="55" dirty="0">
                <a:solidFill>
                  <a:schemeClr val="tx1"/>
                </a:solidFill>
              </a:rPr>
              <a:t>pti</a:t>
            </a:r>
            <a:r>
              <a:rPr b="1" cap="small" spc="80" dirty="0">
                <a:solidFill>
                  <a:schemeClr val="tx1"/>
                </a:solidFill>
              </a:rPr>
              <a:t>o</a:t>
            </a:r>
            <a:r>
              <a:rPr b="1" cap="small" spc="190" dirty="0">
                <a:solidFill>
                  <a:schemeClr val="tx1"/>
                </a:solidFill>
              </a:rPr>
              <a:t>n</a:t>
            </a:r>
            <a:r>
              <a:rPr spc="-175" dirty="0"/>
              <a:t>:</a:t>
            </a:r>
          </a:p>
        </p:txBody>
      </p:sp>
      <p:sp>
        <p:nvSpPr>
          <p:cNvPr id="3" name="object 3"/>
          <p:cNvSpPr txBox="1"/>
          <p:nvPr/>
        </p:nvSpPr>
        <p:spPr>
          <a:xfrm>
            <a:off x="261011" y="1510537"/>
            <a:ext cx="8547735" cy="4429760"/>
          </a:xfrm>
          <a:prstGeom prst="rect">
            <a:avLst/>
          </a:prstGeom>
        </p:spPr>
        <p:txBody>
          <a:bodyPr vert="horz" wrap="square" lIns="0" tIns="12065" rIns="0" bIns="0" rtlCol="0">
            <a:spAutoFit/>
          </a:bodyPr>
          <a:lstStyle/>
          <a:p>
            <a:pPr marL="355600" indent="-342900">
              <a:spcBef>
                <a:spcPts val="95"/>
              </a:spcBef>
              <a:buClr>
                <a:srgbClr val="F5FCFF"/>
              </a:buClr>
              <a:buSzPct val="112500"/>
              <a:buFont typeface="Arial MT"/>
              <a:buChar char="●"/>
              <a:tabLst>
                <a:tab pos="354965" algn="l"/>
                <a:tab pos="355600" algn="l"/>
              </a:tabLst>
            </a:pPr>
            <a:r>
              <a:rPr sz="1600" b="1" spc="-114" dirty="0">
                <a:solidFill>
                  <a:srgbClr val="004A52"/>
                </a:solidFill>
                <a:latin typeface="Tahoma"/>
                <a:cs typeface="Tahoma"/>
              </a:rPr>
              <a:t>Demographic:</a:t>
            </a:r>
            <a:endParaRPr sz="1600" dirty="0">
              <a:latin typeface="Tahoma"/>
              <a:cs typeface="Tahoma"/>
            </a:endParaRPr>
          </a:p>
          <a:p>
            <a:pPr marL="355600" indent="-342900">
              <a:spcBef>
                <a:spcPts val="280"/>
              </a:spcBef>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Sex:</a:t>
            </a:r>
            <a:r>
              <a:rPr sz="1200" spc="100" dirty="0">
                <a:solidFill>
                  <a:srgbClr val="004A52"/>
                </a:solidFill>
                <a:latin typeface="Bahnschrift"/>
                <a:cs typeface="Bahnschrift"/>
              </a:rPr>
              <a:t> </a:t>
            </a:r>
            <a:r>
              <a:rPr sz="1200" spc="-5" dirty="0">
                <a:solidFill>
                  <a:srgbClr val="004A52"/>
                </a:solidFill>
                <a:latin typeface="Bahnschrift"/>
                <a:cs typeface="Bahnschrift"/>
              </a:rPr>
              <a:t>male</a:t>
            </a:r>
            <a:r>
              <a:rPr sz="1200" spc="100" dirty="0">
                <a:solidFill>
                  <a:srgbClr val="004A52"/>
                </a:solidFill>
                <a:latin typeface="Bahnschrift"/>
                <a:cs typeface="Bahnschrift"/>
              </a:rPr>
              <a:t> </a:t>
            </a:r>
            <a:r>
              <a:rPr sz="1200" spc="-5" dirty="0">
                <a:solidFill>
                  <a:srgbClr val="004A52"/>
                </a:solidFill>
                <a:latin typeface="Bahnschrift"/>
                <a:cs typeface="Bahnschrift"/>
              </a:rPr>
              <a:t>or</a:t>
            </a:r>
            <a:r>
              <a:rPr sz="1200" spc="114" dirty="0">
                <a:solidFill>
                  <a:srgbClr val="004A52"/>
                </a:solidFill>
                <a:latin typeface="Bahnschrift"/>
                <a:cs typeface="Bahnschrift"/>
              </a:rPr>
              <a:t> </a:t>
            </a:r>
            <a:r>
              <a:rPr sz="1200" spc="-5" dirty="0">
                <a:solidFill>
                  <a:srgbClr val="004A52"/>
                </a:solidFill>
                <a:latin typeface="Bahnschrift"/>
                <a:cs typeface="Bahnschrift"/>
              </a:rPr>
              <a:t>female("M"</a:t>
            </a:r>
            <a:r>
              <a:rPr sz="1200" spc="65" dirty="0">
                <a:solidFill>
                  <a:srgbClr val="004A52"/>
                </a:solidFill>
                <a:latin typeface="Bahnschrift"/>
                <a:cs typeface="Bahnschrift"/>
              </a:rPr>
              <a:t> </a:t>
            </a:r>
            <a:r>
              <a:rPr sz="1200" spc="-5" dirty="0">
                <a:solidFill>
                  <a:srgbClr val="004A52"/>
                </a:solidFill>
                <a:latin typeface="Bahnschrift"/>
                <a:cs typeface="Bahnschrift"/>
              </a:rPr>
              <a:t>or</a:t>
            </a:r>
            <a:r>
              <a:rPr sz="1200" spc="110" dirty="0">
                <a:solidFill>
                  <a:srgbClr val="004A52"/>
                </a:solidFill>
                <a:latin typeface="Bahnschrift"/>
                <a:cs typeface="Bahnschrift"/>
              </a:rPr>
              <a:t> </a:t>
            </a:r>
            <a:r>
              <a:rPr sz="1200" spc="-5" dirty="0">
                <a:solidFill>
                  <a:srgbClr val="004A52"/>
                </a:solidFill>
                <a:latin typeface="Bahnschrift"/>
                <a:cs typeface="Bahnschrift"/>
              </a:rPr>
              <a:t>"F")</a:t>
            </a:r>
            <a:endParaRPr sz="1200" dirty="0">
              <a:latin typeface="Bahnschrift"/>
              <a:cs typeface="Bahnschrift"/>
            </a:endParaRPr>
          </a:p>
          <a:p>
            <a:pPr marL="355600" marR="5080" indent="-342900">
              <a:lnSpc>
                <a:spcPct val="114999"/>
              </a:lnSpc>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Age:</a:t>
            </a:r>
            <a:r>
              <a:rPr sz="1200" spc="110" dirty="0">
                <a:solidFill>
                  <a:srgbClr val="004A52"/>
                </a:solidFill>
                <a:latin typeface="Bahnschrift"/>
                <a:cs typeface="Bahnschrift"/>
              </a:rPr>
              <a:t> </a:t>
            </a:r>
            <a:r>
              <a:rPr sz="1200" spc="-5" dirty="0">
                <a:solidFill>
                  <a:srgbClr val="004A52"/>
                </a:solidFill>
                <a:latin typeface="Bahnschrift"/>
                <a:cs typeface="Bahnschrift"/>
              </a:rPr>
              <a:t>Age</a:t>
            </a:r>
            <a:r>
              <a:rPr sz="1200" spc="114" dirty="0">
                <a:solidFill>
                  <a:srgbClr val="004A52"/>
                </a:solidFill>
                <a:latin typeface="Bahnschrift"/>
                <a:cs typeface="Bahnschrift"/>
              </a:rPr>
              <a:t> </a:t>
            </a:r>
            <a:r>
              <a:rPr sz="1200" spc="-5" dirty="0">
                <a:solidFill>
                  <a:srgbClr val="004A52"/>
                </a:solidFill>
                <a:latin typeface="Bahnschrift"/>
                <a:cs typeface="Bahnschrift"/>
              </a:rPr>
              <a:t>of</a:t>
            </a:r>
            <a:r>
              <a:rPr sz="1200" spc="110" dirty="0">
                <a:solidFill>
                  <a:srgbClr val="004A52"/>
                </a:solidFill>
                <a:latin typeface="Bahnschrift"/>
                <a:cs typeface="Bahnschrift"/>
              </a:rPr>
              <a:t> </a:t>
            </a:r>
            <a:r>
              <a:rPr sz="1200" dirty="0">
                <a:solidFill>
                  <a:srgbClr val="004A52"/>
                </a:solidFill>
                <a:latin typeface="Bahnschrift"/>
                <a:cs typeface="Bahnschrift"/>
              </a:rPr>
              <a:t>the</a:t>
            </a:r>
            <a:r>
              <a:rPr sz="1200" spc="114" dirty="0">
                <a:solidFill>
                  <a:srgbClr val="004A52"/>
                </a:solidFill>
                <a:latin typeface="Bahnschrift"/>
                <a:cs typeface="Bahnschrift"/>
              </a:rPr>
              <a:t> </a:t>
            </a:r>
            <a:r>
              <a:rPr sz="1200" spc="-5" dirty="0">
                <a:solidFill>
                  <a:srgbClr val="004A52"/>
                </a:solidFill>
                <a:latin typeface="Bahnschrift"/>
                <a:cs typeface="Bahnschrift"/>
              </a:rPr>
              <a:t>patient;(Continuous</a:t>
            </a:r>
            <a:r>
              <a:rPr sz="1200" spc="110" dirty="0">
                <a:solidFill>
                  <a:srgbClr val="004A52"/>
                </a:solidFill>
                <a:latin typeface="Bahnschrift"/>
                <a:cs typeface="Bahnschrift"/>
              </a:rPr>
              <a:t> </a:t>
            </a:r>
            <a:r>
              <a:rPr sz="1200" dirty="0">
                <a:solidFill>
                  <a:srgbClr val="004A52"/>
                </a:solidFill>
                <a:latin typeface="Bahnschrift"/>
                <a:cs typeface="Bahnschrift"/>
              </a:rPr>
              <a:t>-</a:t>
            </a:r>
            <a:r>
              <a:rPr sz="1200" spc="125" dirty="0">
                <a:solidFill>
                  <a:srgbClr val="004A52"/>
                </a:solidFill>
                <a:latin typeface="Bahnschrift"/>
                <a:cs typeface="Bahnschrift"/>
              </a:rPr>
              <a:t> </a:t>
            </a:r>
            <a:r>
              <a:rPr sz="1200" spc="-5" dirty="0">
                <a:solidFill>
                  <a:srgbClr val="004A52"/>
                </a:solidFill>
                <a:latin typeface="Bahnschrift"/>
                <a:cs typeface="Bahnschrift"/>
              </a:rPr>
              <a:t>Although</a:t>
            </a:r>
            <a:r>
              <a:rPr sz="1200" spc="110" dirty="0">
                <a:solidFill>
                  <a:srgbClr val="004A52"/>
                </a:solidFill>
                <a:latin typeface="Bahnschrift"/>
                <a:cs typeface="Bahnschrift"/>
              </a:rPr>
              <a:t> </a:t>
            </a:r>
            <a:r>
              <a:rPr sz="1200" dirty="0">
                <a:solidFill>
                  <a:srgbClr val="004A52"/>
                </a:solidFill>
                <a:latin typeface="Bahnschrift"/>
                <a:cs typeface="Bahnschrift"/>
              </a:rPr>
              <a:t>the</a:t>
            </a:r>
            <a:r>
              <a:rPr sz="1200" spc="114" dirty="0">
                <a:solidFill>
                  <a:srgbClr val="004A52"/>
                </a:solidFill>
                <a:latin typeface="Bahnschrift"/>
                <a:cs typeface="Bahnschrift"/>
              </a:rPr>
              <a:t> </a:t>
            </a:r>
            <a:r>
              <a:rPr sz="1200" spc="-5" dirty="0">
                <a:solidFill>
                  <a:srgbClr val="004A52"/>
                </a:solidFill>
                <a:latin typeface="Bahnschrift"/>
                <a:cs typeface="Bahnschrift"/>
              </a:rPr>
              <a:t>recorded</a:t>
            </a:r>
            <a:r>
              <a:rPr sz="1200" spc="100" dirty="0">
                <a:solidFill>
                  <a:srgbClr val="004A52"/>
                </a:solidFill>
                <a:latin typeface="Bahnschrift"/>
                <a:cs typeface="Bahnschrift"/>
              </a:rPr>
              <a:t> </a:t>
            </a:r>
            <a:r>
              <a:rPr sz="1200" spc="-5" dirty="0">
                <a:solidFill>
                  <a:srgbClr val="004A52"/>
                </a:solidFill>
                <a:latin typeface="Bahnschrift"/>
                <a:cs typeface="Bahnschrift"/>
              </a:rPr>
              <a:t>ages</a:t>
            </a:r>
            <a:r>
              <a:rPr sz="1200" spc="125" dirty="0">
                <a:solidFill>
                  <a:srgbClr val="004A52"/>
                </a:solidFill>
                <a:latin typeface="Bahnschrift"/>
                <a:cs typeface="Bahnschrift"/>
              </a:rPr>
              <a:t> </a:t>
            </a:r>
            <a:r>
              <a:rPr sz="1200" dirty="0">
                <a:solidFill>
                  <a:srgbClr val="004A52"/>
                </a:solidFill>
                <a:latin typeface="Bahnschrift"/>
                <a:cs typeface="Bahnschrift"/>
              </a:rPr>
              <a:t>have</a:t>
            </a:r>
            <a:r>
              <a:rPr sz="1200" spc="120" dirty="0">
                <a:solidFill>
                  <a:srgbClr val="004A52"/>
                </a:solidFill>
                <a:latin typeface="Bahnschrift"/>
                <a:cs typeface="Bahnschrift"/>
              </a:rPr>
              <a:t> </a:t>
            </a:r>
            <a:r>
              <a:rPr sz="1200" spc="-5" dirty="0">
                <a:solidFill>
                  <a:srgbClr val="004A52"/>
                </a:solidFill>
                <a:latin typeface="Bahnschrift"/>
                <a:cs typeface="Bahnschrift"/>
              </a:rPr>
              <a:t>been</a:t>
            </a:r>
            <a:r>
              <a:rPr sz="1200" spc="110" dirty="0">
                <a:solidFill>
                  <a:srgbClr val="004A52"/>
                </a:solidFill>
                <a:latin typeface="Bahnschrift"/>
                <a:cs typeface="Bahnschrift"/>
              </a:rPr>
              <a:t> </a:t>
            </a:r>
            <a:r>
              <a:rPr sz="1200" dirty="0">
                <a:solidFill>
                  <a:srgbClr val="004A52"/>
                </a:solidFill>
                <a:latin typeface="Bahnschrift"/>
                <a:cs typeface="Bahnschrift"/>
              </a:rPr>
              <a:t>truncated</a:t>
            </a:r>
            <a:r>
              <a:rPr sz="1200" spc="85" dirty="0">
                <a:solidFill>
                  <a:srgbClr val="004A52"/>
                </a:solidFill>
                <a:latin typeface="Bahnschrift"/>
                <a:cs typeface="Bahnschrift"/>
              </a:rPr>
              <a:t> </a:t>
            </a:r>
            <a:r>
              <a:rPr sz="1200" dirty="0">
                <a:solidFill>
                  <a:srgbClr val="004A52"/>
                </a:solidFill>
                <a:latin typeface="Bahnschrift"/>
                <a:cs typeface="Bahnschrift"/>
              </a:rPr>
              <a:t>to</a:t>
            </a:r>
            <a:r>
              <a:rPr sz="1200" spc="114" dirty="0">
                <a:solidFill>
                  <a:srgbClr val="004A52"/>
                </a:solidFill>
                <a:latin typeface="Bahnschrift"/>
                <a:cs typeface="Bahnschrift"/>
              </a:rPr>
              <a:t> </a:t>
            </a:r>
            <a:r>
              <a:rPr sz="1200" spc="-5" dirty="0">
                <a:solidFill>
                  <a:srgbClr val="004A52"/>
                </a:solidFill>
                <a:latin typeface="Bahnschrift"/>
                <a:cs typeface="Bahnschrift"/>
              </a:rPr>
              <a:t>whole</a:t>
            </a:r>
            <a:r>
              <a:rPr sz="1200" spc="125" dirty="0">
                <a:solidFill>
                  <a:srgbClr val="004A52"/>
                </a:solidFill>
                <a:latin typeface="Bahnschrift"/>
                <a:cs typeface="Bahnschrift"/>
              </a:rPr>
              <a:t> </a:t>
            </a:r>
            <a:r>
              <a:rPr sz="1200" dirty="0">
                <a:solidFill>
                  <a:srgbClr val="004A52"/>
                </a:solidFill>
                <a:latin typeface="Bahnschrift"/>
                <a:cs typeface="Bahnschrift"/>
              </a:rPr>
              <a:t>numbers,</a:t>
            </a:r>
            <a:r>
              <a:rPr sz="1200" spc="100" dirty="0">
                <a:solidFill>
                  <a:srgbClr val="004A52"/>
                </a:solidFill>
                <a:latin typeface="Bahnschrift"/>
                <a:cs typeface="Bahnschrift"/>
              </a:rPr>
              <a:t> </a:t>
            </a:r>
            <a:r>
              <a:rPr sz="1200" dirty="0">
                <a:solidFill>
                  <a:srgbClr val="004A52"/>
                </a:solidFill>
                <a:latin typeface="Bahnschrift"/>
                <a:cs typeface="Bahnschrift"/>
              </a:rPr>
              <a:t>the</a:t>
            </a:r>
            <a:r>
              <a:rPr sz="1200" spc="110" dirty="0">
                <a:solidFill>
                  <a:srgbClr val="004A52"/>
                </a:solidFill>
                <a:latin typeface="Bahnschrift"/>
                <a:cs typeface="Bahnschrift"/>
              </a:rPr>
              <a:t> </a:t>
            </a:r>
            <a:r>
              <a:rPr sz="1200" spc="-5" dirty="0">
                <a:solidFill>
                  <a:srgbClr val="004A52"/>
                </a:solidFill>
                <a:latin typeface="Bahnschrift"/>
                <a:cs typeface="Bahnschrift"/>
              </a:rPr>
              <a:t>concept</a:t>
            </a:r>
            <a:r>
              <a:rPr sz="1200" spc="114" dirty="0">
                <a:solidFill>
                  <a:srgbClr val="004A52"/>
                </a:solidFill>
                <a:latin typeface="Bahnschrift"/>
                <a:cs typeface="Bahnschrift"/>
              </a:rPr>
              <a:t> </a:t>
            </a:r>
            <a:r>
              <a:rPr sz="1200" spc="-5" dirty="0">
                <a:solidFill>
                  <a:srgbClr val="004A52"/>
                </a:solidFill>
                <a:latin typeface="Bahnschrift"/>
                <a:cs typeface="Bahnschrift"/>
              </a:rPr>
              <a:t>of </a:t>
            </a:r>
            <a:r>
              <a:rPr sz="1200" dirty="0">
                <a:solidFill>
                  <a:srgbClr val="004A52"/>
                </a:solidFill>
                <a:latin typeface="Bahnschrift"/>
                <a:cs typeface="Bahnschrift"/>
              </a:rPr>
              <a:t> </a:t>
            </a:r>
            <a:r>
              <a:rPr sz="1200" spc="-5" dirty="0">
                <a:solidFill>
                  <a:srgbClr val="004A52"/>
                </a:solidFill>
                <a:latin typeface="Bahnschrift"/>
                <a:cs typeface="Bahnschrift"/>
              </a:rPr>
              <a:t>age</a:t>
            </a:r>
            <a:r>
              <a:rPr sz="1200" spc="100" dirty="0">
                <a:solidFill>
                  <a:srgbClr val="004A52"/>
                </a:solidFill>
                <a:latin typeface="Bahnschrift"/>
                <a:cs typeface="Bahnschrift"/>
              </a:rPr>
              <a:t> </a:t>
            </a:r>
            <a:r>
              <a:rPr sz="1200" dirty="0">
                <a:solidFill>
                  <a:srgbClr val="004A52"/>
                </a:solidFill>
                <a:latin typeface="Bahnschrift"/>
                <a:cs typeface="Bahnschrift"/>
              </a:rPr>
              <a:t>is</a:t>
            </a:r>
            <a:r>
              <a:rPr sz="1200" spc="125" dirty="0">
                <a:solidFill>
                  <a:srgbClr val="004A52"/>
                </a:solidFill>
                <a:latin typeface="Bahnschrift"/>
                <a:cs typeface="Bahnschrift"/>
              </a:rPr>
              <a:t> </a:t>
            </a:r>
            <a:r>
              <a:rPr sz="1200" spc="-5" dirty="0">
                <a:solidFill>
                  <a:srgbClr val="004A52"/>
                </a:solidFill>
                <a:latin typeface="Bahnschrift"/>
                <a:cs typeface="Bahnschrift"/>
              </a:rPr>
              <a:t>continuous)</a:t>
            </a:r>
            <a:endParaRPr sz="1200" dirty="0">
              <a:latin typeface="Bahnschrift"/>
              <a:cs typeface="Bahnschrift"/>
            </a:endParaRPr>
          </a:p>
          <a:p>
            <a:pPr marL="355600" indent="-342900">
              <a:spcBef>
                <a:spcPts val="225"/>
              </a:spcBef>
              <a:buClr>
                <a:srgbClr val="F5FCFF"/>
              </a:buClr>
              <a:buSzPct val="112500"/>
              <a:buFont typeface="Arial MT"/>
              <a:buChar char="●"/>
              <a:tabLst>
                <a:tab pos="354965" algn="l"/>
                <a:tab pos="355600" algn="l"/>
              </a:tabLst>
            </a:pPr>
            <a:r>
              <a:rPr sz="1600" b="1" spc="-85" dirty="0">
                <a:solidFill>
                  <a:srgbClr val="004A52"/>
                </a:solidFill>
                <a:latin typeface="Tahoma"/>
                <a:cs typeface="Tahoma"/>
              </a:rPr>
              <a:t>Behavioral</a:t>
            </a:r>
            <a:endParaRPr sz="1600" dirty="0">
              <a:latin typeface="Tahoma"/>
              <a:cs typeface="Tahoma"/>
            </a:endParaRPr>
          </a:p>
          <a:p>
            <a:pPr marL="355600" indent="-342900">
              <a:spcBef>
                <a:spcPts val="280"/>
              </a:spcBef>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is_smoking:</a:t>
            </a:r>
            <a:r>
              <a:rPr sz="1200" spc="120" dirty="0">
                <a:solidFill>
                  <a:srgbClr val="004A52"/>
                </a:solidFill>
                <a:latin typeface="Bahnschrift"/>
                <a:cs typeface="Bahnschrift"/>
              </a:rPr>
              <a:t> </a:t>
            </a:r>
            <a:r>
              <a:rPr sz="1200" spc="-5" dirty="0">
                <a:solidFill>
                  <a:srgbClr val="004A52"/>
                </a:solidFill>
                <a:latin typeface="Bahnschrift"/>
                <a:cs typeface="Bahnschrift"/>
              </a:rPr>
              <a:t>whether</a:t>
            </a:r>
            <a:r>
              <a:rPr sz="1200" spc="100" dirty="0">
                <a:solidFill>
                  <a:srgbClr val="004A52"/>
                </a:solidFill>
                <a:latin typeface="Bahnschrift"/>
                <a:cs typeface="Bahnschrift"/>
              </a:rPr>
              <a:t> </a:t>
            </a:r>
            <a:r>
              <a:rPr sz="1200" spc="-5" dirty="0">
                <a:solidFill>
                  <a:srgbClr val="004A52"/>
                </a:solidFill>
                <a:latin typeface="Bahnschrift"/>
                <a:cs typeface="Bahnschrift"/>
              </a:rPr>
              <a:t>or</a:t>
            </a:r>
            <a:r>
              <a:rPr sz="1200" spc="125" dirty="0">
                <a:solidFill>
                  <a:srgbClr val="004A52"/>
                </a:solidFill>
                <a:latin typeface="Bahnschrift"/>
                <a:cs typeface="Bahnschrift"/>
              </a:rPr>
              <a:t> </a:t>
            </a:r>
            <a:r>
              <a:rPr sz="1200" spc="-5" dirty="0">
                <a:solidFill>
                  <a:srgbClr val="004A52"/>
                </a:solidFill>
                <a:latin typeface="Bahnschrift"/>
                <a:cs typeface="Bahnschrift"/>
              </a:rPr>
              <a:t>not</a:t>
            </a:r>
            <a:r>
              <a:rPr sz="1200" spc="120" dirty="0">
                <a:solidFill>
                  <a:srgbClr val="004A52"/>
                </a:solidFill>
                <a:latin typeface="Bahnschrift"/>
                <a:cs typeface="Bahnschrift"/>
              </a:rPr>
              <a:t> </a:t>
            </a:r>
            <a:r>
              <a:rPr sz="1200" dirty="0">
                <a:solidFill>
                  <a:srgbClr val="004A52"/>
                </a:solidFill>
                <a:latin typeface="Bahnschrift"/>
                <a:cs typeface="Bahnschrift"/>
              </a:rPr>
              <a:t>the</a:t>
            </a:r>
            <a:r>
              <a:rPr sz="1200" spc="105" dirty="0">
                <a:solidFill>
                  <a:srgbClr val="004A52"/>
                </a:solidFill>
                <a:latin typeface="Bahnschrift"/>
                <a:cs typeface="Bahnschrift"/>
              </a:rPr>
              <a:t> </a:t>
            </a:r>
            <a:r>
              <a:rPr sz="1200" spc="-5" dirty="0">
                <a:solidFill>
                  <a:srgbClr val="004A52"/>
                </a:solidFill>
                <a:latin typeface="Bahnschrift"/>
                <a:cs typeface="Bahnschrift"/>
              </a:rPr>
              <a:t>patient</a:t>
            </a:r>
            <a:r>
              <a:rPr sz="1200" spc="114" dirty="0">
                <a:solidFill>
                  <a:srgbClr val="004A52"/>
                </a:solidFill>
                <a:latin typeface="Bahnschrift"/>
                <a:cs typeface="Bahnschrift"/>
              </a:rPr>
              <a:t> </a:t>
            </a:r>
            <a:r>
              <a:rPr sz="1200" dirty="0">
                <a:solidFill>
                  <a:srgbClr val="004A52"/>
                </a:solidFill>
                <a:latin typeface="Bahnschrift"/>
                <a:cs typeface="Bahnschrift"/>
              </a:rPr>
              <a:t>is</a:t>
            </a:r>
            <a:r>
              <a:rPr sz="1200" spc="114" dirty="0">
                <a:solidFill>
                  <a:srgbClr val="004A52"/>
                </a:solidFill>
                <a:latin typeface="Bahnschrift"/>
                <a:cs typeface="Bahnschrift"/>
              </a:rPr>
              <a:t> </a:t>
            </a:r>
            <a:r>
              <a:rPr sz="1200" dirty="0">
                <a:solidFill>
                  <a:srgbClr val="004A52"/>
                </a:solidFill>
                <a:latin typeface="Bahnschrift"/>
                <a:cs typeface="Bahnschrift"/>
              </a:rPr>
              <a:t>a</a:t>
            </a:r>
            <a:r>
              <a:rPr sz="1200" spc="120" dirty="0">
                <a:solidFill>
                  <a:srgbClr val="004A52"/>
                </a:solidFill>
                <a:latin typeface="Bahnschrift"/>
                <a:cs typeface="Bahnschrift"/>
              </a:rPr>
              <a:t> </a:t>
            </a:r>
            <a:r>
              <a:rPr sz="1200" dirty="0">
                <a:solidFill>
                  <a:srgbClr val="004A52"/>
                </a:solidFill>
                <a:latin typeface="Bahnschrift"/>
                <a:cs typeface="Bahnschrift"/>
              </a:rPr>
              <a:t>current</a:t>
            </a:r>
            <a:r>
              <a:rPr sz="1200" spc="105" dirty="0">
                <a:solidFill>
                  <a:srgbClr val="004A52"/>
                </a:solidFill>
                <a:latin typeface="Bahnschrift"/>
                <a:cs typeface="Bahnschrift"/>
              </a:rPr>
              <a:t> </a:t>
            </a:r>
            <a:r>
              <a:rPr sz="1200" dirty="0">
                <a:solidFill>
                  <a:srgbClr val="004A52"/>
                </a:solidFill>
                <a:latin typeface="Bahnschrift"/>
                <a:cs typeface="Bahnschrift"/>
              </a:rPr>
              <a:t>smoker</a:t>
            </a:r>
            <a:r>
              <a:rPr sz="1200" spc="95" dirty="0">
                <a:solidFill>
                  <a:srgbClr val="004A52"/>
                </a:solidFill>
                <a:latin typeface="Bahnschrift"/>
                <a:cs typeface="Bahnschrift"/>
              </a:rPr>
              <a:t> </a:t>
            </a:r>
            <a:r>
              <a:rPr sz="1200" spc="-5" dirty="0">
                <a:solidFill>
                  <a:srgbClr val="004A52"/>
                </a:solidFill>
                <a:latin typeface="Bahnschrift"/>
                <a:cs typeface="Bahnschrift"/>
              </a:rPr>
              <a:t>("YES"</a:t>
            </a:r>
            <a:r>
              <a:rPr sz="1200" spc="110" dirty="0">
                <a:solidFill>
                  <a:srgbClr val="004A52"/>
                </a:solidFill>
                <a:latin typeface="Bahnschrift"/>
                <a:cs typeface="Bahnschrift"/>
              </a:rPr>
              <a:t> </a:t>
            </a:r>
            <a:r>
              <a:rPr sz="1200" spc="-5" dirty="0">
                <a:solidFill>
                  <a:srgbClr val="004A52"/>
                </a:solidFill>
                <a:latin typeface="Bahnschrift"/>
                <a:cs typeface="Bahnschrift"/>
              </a:rPr>
              <a:t>or</a:t>
            </a:r>
            <a:r>
              <a:rPr sz="1200" spc="125" dirty="0">
                <a:solidFill>
                  <a:srgbClr val="004A52"/>
                </a:solidFill>
                <a:latin typeface="Bahnschrift"/>
                <a:cs typeface="Bahnschrift"/>
              </a:rPr>
              <a:t> </a:t>
            </a:r>
            <a:r>
              <a:rPr sz="1200" spc="-5" dirty="0">
                <a:solidFill>
                  <a:srgbClr val="004A52"/>
                </a:solidFill>
                <a:latin typeface="Bahnschrift"/>
                <a:cs typeface="Bahnschrift"/>
              </a:rPr>
              <a:t>"NO")</a:t>
            </a:r>
            <a:endParaRPr sz="1200" dirty="0">
              <a:latin typeface="Bahnschrift"/>
              <a:cs typeface="Bahnschrift"/>
            </a:endParaRPr>
          </a:p>
          <a:p>
            <a:pPr marL="355600" marR="47625" indent="-342900">
              <a:lnSpc>
                <a:spcPct val="114999"/>
              </a:lnSpc>
              <a:spcBef>
                <a:spcPts val="5"/>
              </a:spcBef>
              <a:buClr>
                <a:srgbClr val="F5FCFF"/>
              </a:buClr>
              <a:buSzPct val="150000"/>
              <a:buFont typeface="Arial MT"/>
              <a:buChar char="•"/>
              <a:tabLst>
                <a:tab pos="354965" algn="l"/>
                <a:tab pos="355600" algn="l"/>
              </a:tabLst>
            </a:pPr>
            <a:r>
              <a:rPr sz="1200" dirty="0">
                <a:solidFill>
                  <a:srgbClr val="004A52"/>
                </a:solidFill>
                <a:latin typeface="Bahnschrift"/>
                <a:cs typeface="Bahnschrift"/>
              </a:rPr>
              <a:t>Cigs</a:t>
            </a:r>
            <a:r>
              <a:rPr sz="1200" spc="120" dirty="0">
                <a:solidFill>
                  <a:srgbClr val="004A52"/>
                </a:solidFill>
                <a:latin typeface="Bahnschrift"/>
                <a:cs typeface="Bahnschrift"/>
              </a:rPr>
              <a:t> </a:t>
            </a:r>
            <a:r>
              <a:rPr sz="1200" spc="-5" dirty="0">
                <a:solidFill>
                  <a:srgbClr val="004A52"/>
                </a:solidFill>
                <a:latin typeface="Bahnschrift"/>
                <a:cs typeface="Bahnschrift"/>
              </a:rPr>
              <a:t>Per</a:t>
            </a:r>
            <a:r>
              <a:rPr sz="1200" spc="114" dirty="0">
                <a:solidFill>
                  <a:srgbClr val="004A52"/>
                </a:solidFill>
                <a:latin typeface="Bahnschrift"/>
                <a:cs typeface="Bahnschrift"/>
              </a:rPr>
              <a:t> </a:t>
            </a:r>
            <a:r>
              <a:rPr sz="1200" spc="-5" dirty="0">
                <a:solidFill>
                  <a:srgbClr val="004A52"/>
                </a:solidFill>
                <a:latin typeface="Bahnschrift"/>
                <a:cs typeface="Bahnschrift"/>
              </a:rPr>
              <a:t>Day:</a:t>
            </a:r>
            <a:r>
              <a:rPr sz="1200" spc="120" dirty="0">
                <a:solidFill>
                  <a:srgbClr val="004A52"/>
                </a:solidFill>
                <a:latin typeface="Bahnschrift"/>
                <a:cs typeface="Bahnschrift"/>
              </a:rPr>
              <a:t> </a:t>
            </a:r>
            <a:r>
              <a:rPr sz="1200" dirty="0">
                <a:solidFill>
                  <a:srgbClr val="004A52"/>
                </a:solidFill>
                <a:latin typeface="Bahnschrift"/>
                <a:cs typeface="Bahnschrift"/>
              </a:rPr>
              <a:t>the</a:t>
            </a:r>
            <a:r>
              <a:rPr sz="1200" spc="114" dirty="0">
                <a:solidFill>
                  <a:srgbClr val="004A52"/>
                </a:solidFill>
                <a:latin typeface="Bahnschrift"/>
                <a:cs typeface="Bahnschrift"/>
              </a:rPr>
              <a:t> </a:t>
            </a:r>
            <a:r>
              <a:rPr sz="1200" dirty="0">
                <a:solidFill>
                  <a:srgbClr val="004A52"/>
                </a:solidFill>
                <a:latin typeface="Bahnschrift"/>
                <a:cs typeface="Bahnschrift"/>
              </a:rPr>
              <a:t>number</a:t>
            </a:r>
            <a:r>
              <a:rPr sz="1200" spc="95" dirty="0">
                <a:solidFill>
                  <a:srgbClr val="004A52"/>
                </a:solidFill>
                <a:latin typeface="Bahnschrift"/>
                <a:cs typeface="Bahnschrift"/>
              </a:rPr>
              <a:t> </a:t>
            </a:r>
            <a:r>
              <a:rPr sz="1200" spc="-5" dirty="0">
                <a:solidFill>
                  <a:srgbClr val="004A52"/>
                </a:solidFill>
                <a:latin typeface="Bahnschrift"/>
                <a:cs typeface="Bahnschrift"/>
              </a:rPr>
              <a:t>of</a:t>
            </a:r>
            <a:r>
              <a:rPr sz="1200" spc="110" dirty="0">
                <a:solidFill>
                  <a:srgbClr val="004A52"/>
                </a:solidFill>
                <a:latin typeface="Bahnschrift"/>
                <a:cs typeface="Bahnschrift"/>
              </a:rPr>
              <a:t> </a:t>
            </a:r>
            <a:r>
              <a:rPr sz="1200" spc="-5" dirty="0">
                <a:solidFill>
                  <a:srgbClr val="004A52"/>
                </a:solidFill>
                <a:latin typeface="Bahnschrift"/>
                <a:cs typeface="Bahnschrift"/>
              </a:rPr>
              <a:t>cigarettes</a:t>
            </a:r>
            <a:r>
              <a:rPr sz="1200" spc="85" dirty="0">
                <a:solidFill>
                  <a:srgbClr val="004A52"/>
                </a:solidFill>
                <a:latin typeface="Bahnschrift"/>
                <a:cs typeface="Bahnschrift"/>
              </a:rPr>
              <a:t> </a:t>
            </a:r>
            <a:r>
              <a:rPr sz="1200" dirty="0">
                <a:solidFill>
                  <a:srgbClr val="004A52"/>
                </a:solidFill>
                <a:latin typeface="Bahnschrift"/>
                <a:cs typeface="Bahnschrift"/>
              </a:rPr>
              <a:t>that</a:t>
            </a:r>
            <a:r>
              <a:rPr sz="1200" spc="114" dirty="0">
                <a:solidFill>
                  <a:srgbClr val="004A52"/>
                </a:solidFill>
                <a:latin typeface="Bahnschrift"/>
                <a:cs typeface="Bahnschrift"/>
              </a:rPr>
              <a:t> </a:t>
            </a:r>
            <a:r>
              <a:rPr sz="1200" dirty="0">
                <a:solidFill>
                  <a:srgbClr val="004A52"/>
                </a:solidFill>
                <a:latin typeface="Bahnschrift"/>
                <a:cs typeface="Bahnschrift"/>
              </a:rPr>
              <a:t>the</a:t>
            </a:r>
            <a:r>
              <a:rPr sz="1200" spc="110" dirty="0">
                <a:solidFill>
                  <a:srgbClr val="004A52"/>
                </a:solidFill>
                <a:latin typeface="Bahnschrift"/>
                <a:cs typeface="Bahnschrift"/>
              </a:rPr>
              <a:t> </a:t>
            </a:r>
            <a:r>
              <a:rPr sz="1200" spc="-5" dirty="0">
                <a:solidFill>
                  <a:srgbClr val="004A52"/>
                </a:solidFill>
                <a:latin typeface="Bahnschrift"/>
                <a:cs typeface="Bahnschrift"/>
              </a:rPr>
              <a:t>person</a:t>
            </a:r>
            <a:r>
              <a:rPr sz="1200" spc="110" dirty="0">
                <a:solidFill>
                  <a:srgbClr val="004A52"/>
                </a:solidFill>
                <a:latin typeface="Bahnschrift"/>
                <a:cs typeface="Bahnschrift"/>
              </a:rPr>
              <a:t> </a:t>
            </a:r>
            <a:r>
              <a:rPr sz="1200" dirty="0">
                <a:solidFill>
                  <a:srgbClr val="004A52"/>
                </a:solidFill>
                <a:latin typeface="Bahnschrift"/>
                <a:cs typeface="Bahnschrift"/>
              </a:rPr>
              <a:t>smoked</a:t>
            </a:r>
            <a:r>
              <a:rPr sz="1200" spc="114" dirty="0">
                <a:solidFill>
                  <a:srgbClr val="004A52"/>
                </a:solidFill>
                <a:latin typeface="Bahnschrift"/>
                <a:cs typeface="Bahnschrift"/>
              </a:rPr>
              <a:t> </a:t>
            </a:r>
            <a:r>
              <a:rPr sz="1200" dirty="0">
                <a:solidFill>
                  <a:srgbClr val="004A52"/>
                </a:solidFill>
                <a:latin typeface="Bahnschrift"/>
                <a:cs typeface="Bahnschrift"/>
              </a:rPr>
              <a:t>on</a:t>
            </a:r>
            <a:r>
              <a:rPr sz="1200" spc="120" dirty="0">
                <a:solidFill>
                  <a:srgbClr val="004A52"/>
                </a:solidFill>
                <a:latin typeface="Bahnschrift"/>
                <a:cs typeface="Bahnschrift"/>
              </a:rPr>
              <a:t> </a:t>
            </a:r>
            <a:r>
              <a:rPr sz="1200" spc="-5" dirty="0">
                <a:solidFill>
                  <a:srgbClr val="004A52"/>
                </a:solidFill>
                <a:latin typeface="Bahnschrift"/>
                <a:cs typeface="Bahnschrift"/>
              </a:rPr>
              <a:t>average</a:t>
            </a:r>
            <a:r>
              <a:rPr sz="1200" spc="110" dirty="0">
                <a:solidFill>
                  <a:srgbClr val="004A52"/>
                </a:solidFill>
                <a:latin typeface="Bahnschrift"/>
                <a:cs typeface="Bahnschrift"/>
              </a:rPr>
              <a:t> </a:t>
            </a:r>
            <a:r>
              <a:rPr sz="1200" dirty="0">
                <a:solidFill>
                  <a:srgbClr val="004A52"/>
                </a:solidFill>
                <a:latin typeface="Bahnschrift"/>
                <a:cs typeface="Bahnschrift"/>
              </a:rPr>
              <a:t>in</a:t>
            </a:r>
            <a:r>
              <a:rPr sz="1200" spc="120" dirty="0">
                <a:solidFill>
                  <a:srgbClr val="004A52"/>
                </a:solidFill>
                <a:latin typeface="Bahnschrift"/>
                <a:cs typeface="Bahnschrift"/>
              </a:rPr>
              <a:t> </a:t>
            </a:r>
            <a:r>
              <a:rPr sz="1200" spc="-5" dirty="0">
                <a:solidFill>
                  <a:srgbClr val="004A52"/>
                </a:solidFill>
                <a:latin typeface="Bahnschrift"/>
                <a:cs typeface="Bahnschrift"/>
              </a:rPr>
              <a:t>one</a:t>
            </a:r>
            <a:r>
              <a:rPr sz="1200" spc="120" dirty="0">
                <a:solidFill>
                  <a:srgbClr val="004A52"/>
                </a:solidFill>
                <a:latin typeface="Bahnschrift"/>
                <a:cs typeface="Bahnschrift"/>
              </a:rPr>
              <a:t> </a:t>
            </a:r>
            <a:r>
              <a:rPr sz="1200" spc="-5" dirty="0">
                <a:solidFill>
                  <a:srgbClr val="004A52"/>
                </a:solidFill>
                <a:latin typeface="Bahnschrift"/>
                <a:cs typeface="Bahnschrift"/>
              </a:rPr>
              <a:t>day.(can</a:t>
            </a:r>
            <a:r>
              <a:rPr sz="1200" spc="130" dirty="0">
                <a:solidFill>
                  <a:srgbClr val="004A52"/>
                </a:solidFill>
                <a:latin typeface="Bahnschrift"/>
                <a:cs typeface="Bahnschrift"/>
              </a:rPr>
              <a:t> </a:t>
            </a:r>
            <a:r>
              <a:rPr sz="1200" spc="-5" dirty="0">
                <a:solidFill>
                  <a:srgbClr val="004A52"/>
                </a:solidFill>
                <a:latin typeface="Bahnschrift"/>
                <a:cs typeface="Bahnschrift"/>
              </a:rPr>
              <a:t>be</a:t>
            </a:r>
            <a:r>
              <a:rPr sz="1200" spc="110" dirty="0">
                <a:solidFill>
                  <a:srgbClr val="004A52"/>
                </a:solidFill>
                <a:latin typeface="Bahnschrift"/>
                <a:cs typeface="Bahnschrift"/>
              </a:rPr>
              <a:t> </a:t>
            </a:r>
            <a:r>
              <a:rPr sz="1200" dirty="0">
                <a:solidFill>
                  <a:srgbClr val="004A52"/>
                </a:solidFill>
                <a:latin typeface="Bahnschrift"/>
                <a:cs typeface="Bahnschrift"/>
              </a:rPr>
              <a:t>considered</a:t>
            </a:r>
            <a:r>
              <a:rPr sz="1200" spc="110" dirty="0">
                <a:solidFill>
                  <a:srgbClr val="004A52"/>
                </a:solidFill>
                <a:latin typeface="Bahnschrift"/>
                <a:cs typeface="Bahnschrift"/>
              </a:rPr>
              <a:t> </a:t>
            </a:r>
            <a:r>
              <a:rPr sz="1200" spc="-5" dirty="0">
                <a:solidFill>
                  <a:srgbClr val="004A52"/>
                </a:solidFill>
                <a:latin typeface="Bahnschrift"/>
                <a:cs typeface="Bahnschrift"/>
              </a:rPr>
              <a:t>continuous</a:t>
            </a:r>
            <a:r>
              <a:rPr sz="1200" spc="95" dirty="0">
                <a:solidFill>
                  <a:srgbClr val="004A52"/>
                </a:solidFill>
                <a:latin typeface="Bahnschrift"/>
                <a:cs typeface="Bahnschrift"/>
              </a:rPr>
              <a:t> </a:t>
            </a:r>
            <a:r>
              <a:rPr sz="1200" spc="-5" dirty="0">
                <a:solidFill>
                  <a:srgbClr val="004A52"/>
                </a:solidFill>
                <a:latin typeface="Bahnschrift"/>
                <a:cs typeface="Bahnschrift"/>
              </a:rPr>
              <a:t>as </a:t>
            </a:r>
            <a:r>
              <a:rPr sz="1200" dirty="0">
                <a:solidFill>
                  <a:srgbClr val="004A52"/>
                </a:solidFill>
                <a:latin typeface="Bahnschrift"/>
                <a:cs typeface="Bahnschrift"/>
              </a:rPr>
              <a:t> </a:t>
            </a:r>
            <a:r>
              <a:rPr sz="1200" spc="-5" dirty="0">
                <a:solidFill>
                  <a:srgbClr val="004A52"/>
                </a:solidFill>
                <a:latin typeface="Bahnschrift"/>
                <a:cs typeface="Bahnschrift"/>
              </a:rPr>
              <a:t>one</a:t>
            </a:r>
            <a:r>
              <a:rPr sz="1200" spc="114" dirty="0">
                <a:solidFill>
                  <a:srgbClr val="004A52"/>
                </a:solidFill>
                <a:latin typeface="Bahnschrift"/>
                <a:cs typeface="Bahnschrift"/>
              </a:rPr>
              <a:t> </a:t>
            </a:r>
            <a:r>
              <a:rPr sz="1200" spc="-5" dirty="0">
                <a:solidFill>
                  <a:srgbClr val="004A52"/>
                </a:solidFill>
                <a:latin typeface="Bahnschrift"/>
                <a:cs typeface="Bahnschrift"/>
              </a:rPr>
              <a:t>can</a:t>
            </a:r>
            <a:r>
              <a:rPr sz="1200" spc="114" dirty="0">
                <a:solidFill>
                  <a:srgbClr val="004A52"/>
                </a:solidFill>
                <a:latin typeface="Bahnschrift"/>
                <a:cs typeface="Bahnschrift"/>
              </a:rPr>
              <a:t> </a:t>
            </a:r>
            <a:r>
              <a:rPr sz="1200" dirty="0">
                <a:solidFill>
                  <a:srgbClr val="004A52"/>
                </a:solidFill>
                <a:latin typeface="Bahnschrift"/>
                <a:cs typeface="Bahnschrift"/>
              </a:rPr>
              <a:t>have</a:t>
            </a:r>
            <a:r>
              <a:rPr sz="1200" spc="120" dirty="0">
                <a:solidFill>
                  <a:srgbClr val="004A52"/>
                </a:solidFill>
                <a:latin typeface="Bahnschrift"/>
                <a:cs typeface="Bahnschrift"/>
              </a:rPr>
              <a:t> </a:t>
            </a:r>
            <a:r>
              <a:rPr sz="1200" spc="-5" dirty="0">
                <a:solidFill>
                  <a:srgbClr val="004A52"/>
                </a:solidFill>
                <a:latin typeface="Bahnschrift"/>
                <a:cs typeface="Bahnschrift"/>
              </a:rPr>
              <a:t>any</a:t>
            </a:r>
            <a:r>
              <a:rPr sz="1200" spc="110" dirty="0">
                <a:solidFill>
                  <a:srgbClr val="004A52"/>
                </a:solidFill>
                <a:latin typeface="Bahnschrift"/>
                <a:cs typeface="Bahnschrift"/>
              </a:rPr>
              <a:t> </a:t>
            </a:r>
            <a:r>
              <a:rPr sz="1200" dirty="0">
                <a:solidFill>
                  <a:srgbClr val="004A52"/>
                </a:solidFill>
                <a:latin typeface="Bahnschrift"/>
                <a:cs typeface="Bahnschrift"/>
              </a:rPr>
              <a:t>number</a:t>
            </a:r>
            <a:r>
              <a:rPr sz="1200" spc="95" dirty="0">
                <a:solidFill>
                  <a:srgbClr val="004A52"/>
                </a:solidFill>
                <a:latin typeface="Bahnschrift"/>
                <a:cs typeface="Bahnschrift"/>
              </a:rPr>
              <a:t> </a:t>
            </a:r>
            <a:r>
              <a:rPr sz="1200" spc="-5" dirty="0">
                <a:solidFill>
                  <a:srgbClr val="004A52"/>
                </a:solidFill>
                <a:latin typeface="Bahnschrift"/>
                <a:cs typeface="Bahnschrift"/>
              </a:rPr>
              <a:t>of</a:t>
            </a:r>
            <a:r>
              <a:rPr sz="1200" spc="120" dirty="0">
                <a:solidFill>
                  <a:srgbClr val="004A52"/>
                </a:solidFill>
                <a:latin typeface="Bahnschrift"/>
                <a:cs typeface="Bahnschrift"/>
              </a:rPr>
              <a:t> </a:t>
            </a:r>
            <a:r>
              <a:rPr sz="1200" spc="-5" dirty="0">
                <a:solidFill>
                  <a:srgbClr val="004A52"/>
                </a:solidFill>
                <a:latin typeface="Bahnschrift"/>
                <a:cs typeface="Bahnschrift"/>
              </a:rPr>
              <a:t>cigarettes,</a:t>
            </a:r>
            <a:r>
              <a:rPr sz="1200" spc="85" dirty="0">
                <a:solidFill>
                  <a:srgbClr val="004A52"/>
                </a:solidFill>
                <a:latin typeface="Bahnschrift"/>
                <a:cs typeface="Bahnschrift"/>
              </a:rPr>
              <a:t> </a:t>
            </a:r>
            <a:r>
              <a:rPr sz="1200" dirty="0">
                <a:solidFill>
                  <a:srgbClr val="004A52"/>
                </a:solidFill>
                <a:latin typeface="Bahnschrift"/>
                <a:cs typeface="Bahnschrift"/>
              </a:rPr>
              <a:t>even</a:t>
            </a:r>
            <a:r>
              <a:rPr sz="1200" spc="105" dirty="0">
                <a:solidFill>
                  <a:srgbClr val="004A52"/>
                </a:solidFill>
                <a:latin typeface="Bahnschrift"/>
                <a:cs typeface="Bahnschrift"/>
              </a:rPr>
              <a:t> </a:t>
            </a:r>
            <a:r>
              <a:rPr sz="1200" dirty="0">
                <a:solidFill>
                  <a:srgbClr val="004A52"/>
                </a:solidFill>
                <a:latin typeface="Bahnschrift"/>
                <a:cs typeface="Bahnschrift"/>
              </a:rPr>
              <a:t>half</a:t>
            </a:r>
            <a:r>
              <a:rPr sz="1200" spc="114" dirty="0">
                <a:solidFill>
                  <a:srgbClr val="004A52"/>
                </a:solidFill>
                <a:latin typeface="Bahnschrift"/>
                <a:cs typeface="Bahnschrift"/>
              </a:rPr>
              <a:t> </a:t>
            </a:r>
            <a:r>
              <a:rPr sz="1200" dirty="0">
                <a:solidFill>
                  <a:srgbClr val="004A52"/>
                </a:solidFill>
                <a:latin typeface="Bahnschrift"/>
                <a:cs typeface="Bahnschrift"/>
              </a:rPr>
              <a:t>a</a:t>
            </a:r>
            <a:r>
              <a:rPr sz="1200" spc="114" dirty="0">
                <a:solidFill>
                  <a:srgbClr val="004A52"/>
                </a:solidFill>
                <a:latin typeface="Bahnschrift"/>
                <a:cs typeface="Bahnschrift"/>
              </a:rPr>
              <a:t> </a:t>
            </a:r>
            <a:r>
              <a:rPr sz="1200" dirty="0">
                <a:solidFill>
                  <a:srgbClr val="004A52"/>
                </a:solidFill>
                <a:latin typeface="Bahnschrift"/>
                <a:cs typeface="Bahnschrift"/>
              </a:rPr>
              <a:t>cigarette.)</a:t>
            </a:r>
            <a:endParaRPr sz="1200" dirty="0">
              <a:latin typeface="Bahnschrift"/>
              <a:cs typeface="Bahnschrift"/>
            </a:endParaRPr>
          </a:p>
          <a:p>
            <a:pPr marL="355600" indent="-342900">
              <a:spcBef>
                <a:spcPts val="225"/>
              </a:spcBef>
              <a:buClr>
                <a:srgbClr val="F5FCFF"/>
              </a:buClr>
              <a:buSzPct val="112500"/>
              <a:buFont typeface="Arial MT"/>
              <a:buChar char="●"/>
              <a:tabLst>
                <a:tab pos="354965" algn="l"/>
                <a:tab pos="355600" algn="l"/>
              </a:tabLst>
            </a:pPr>
            <a:r>
              <a:rPr sz="1600" b="1" spc="-180" dirty="0">
                <a:solidFill>
                  <a:srgbClr val="004A52"/>
                </a:solidFill>
                <a:latin typeface="Tahoma"/>
                <a:cs typeface="Tahoma"/>
              </a:rPr>
              <a:t>M</a:t>
            </a:r>
            <a:r>
              <a:rPr sz="1600" b="1" spc="-90" dirty="0">
                <a:solidFill>
                  <a:srgbClr val="004A52"/>
                </a:solidFill>
                <a:latin typeface="Tahoma"/>
                <a:cs typeface="Tahoma"/>
              </a:rPr>
              <a:t>e</a:t>
            </a:r>
            <a:r>
              <a:rPr sz="1600" b="1" spc="-140" dirty="0">
                <a:solidFill>
                  <a:srgbClr val="004A52"/>
                </a:solidFill>
                <a:latin typeface="Tahoma"/>
                <a:cs typeface="Tahoma"/>
              </a:rPr>
              <a:t>d</a:t>
            </a:r>
            <a:r>
              <a:rPr sz="1600" b="1" spc="-80" dirty="0">
                <a:solidFill>
                  <a:srgbClr val="004A52"/>
                </a:solidFill>
                <a:latin typeface="Tahoma"/>
                <a:cs typeface="Tahoma"/>
              </a:rPr>
              <a:t>i</a:t>
            </a:r>
            <a:r>
              <a:rPr sz="1600" b="1" spc="-45" dirty="0">
                <a:solidFill>
                  <a:srgbClr val="004A52"/>
                </a:solidFill>
                <a:latin typeface="Tahoma"/>
                <a:cs typeface="Tahoma"/>
              </a:rPr>
              <a:t>c</a:t>
            </a:r>
            <a:r>
              <a:rPr sz="1600" b="1" spc="-110" dirty="0">
                <a:solidFill>
                  <a:srgbClr val="004A52"/>
                </a:solidFill>
                <a:latin typeface="Tahoma"/>
                <a:cs typeface="Tahoma"/>
              </a:rPr>
              <a:t>al(</a:t>
            </a:r>
            <a:r>
              <a:rPr sz="1600" b="1" spc="-70" dirty="0">
                <a:solidFill>
                  <a:srgbClr val="004A52"/>
                </a:solidFill>
                <a:latin typeface="Tahoma"/>
                <a:cs typeface="Tahoma"/>
              </a:rPr>
              <a:t> </a:t>
            </a:r>
            <a:r>
              <a:rPr sz="1600" b="1" spc="-130" dirty="0">
                <a:solidFill>
                  <a:srgbClr val="004A52"/>
                </a:solidFill>
                <a:latin typeface="Tahoma"/>
                <a:cs typeface="Tahoma"/>
              </a:rPr>
              <a:t>h</a:t>
            </a:r>
            <a:r>
              <a:rPr sz="1600" b="1" spc="-80" dirty="0">
                <a:solidFill>
                  <a:srgbClr val="004A52"/>
                </a:solidFill>
                <a:latin typeface="Tahoma"/>
                <a:cs typeface="Tahoma"/>
              </a:rPr>
              <a:t>i</a:t>
            </a:r>
            <a:r>
              <a:rPr sz="1600" b="1" spc="10" dirty="0">
                <a:solidFill>
                  <a:srgbClr val="004A52"/>
                </a:solidFill>
                <a:latin typeface="Tahoma"/>
                <a:cs typeface="Tahoma"/>
              </a:rPr>
              <a:t>s</a:t>
            </a:r>
            <a:r>
              <a:rPr sz="1600" b="1" spc="-140" dirty="0">
                <a:solidFill>
                  <a:srgbClr val="004A52"/>
                </a:solidFill>
                <a:latin typeface="Tahoma"/>
                <a:cs typeface="Tahoma"/>
              </a:rPr>
              <a:t>t</a:t>
            </a:r>
            <a:r>
              <a:rPr sz="1600" b="1" spc="-120" dirty="0">
                <a:solidFill>
                  <a:srgbClr val="004A52"/>
                </a:solidFill>
                <a:latin typeface="Tahoma"/>
                <a:cs typeface="Tahoma"/>
              </a:rPr>
              <a:t>o</a:t>
            </a:r>
            <a:r>
              <a:rPr sz="1600" b="1" spc="-5" dirty="0">
                <a:solidFill>
                  <a:srgbClr val="004A52"/>
                </a:solidFill>
                <a:latin typeface="Tahoma"/>
                <a:cs typeface="Tahoma"/>
              </a:rPr>
              <a:t>r</a:t>
            </a:r>
            <a:r>
              <a:rPr sz="1600" b="1" spc="-170" dirty="0">
                <a:solidFill>
                  <a:srgbClr val="004A52"/>
                </a:solidFill>
                <a:latin typeface="Tahoma"/>
                <a:cs typeface="Tahoma"/>
              </a:rPr>
              <a:t>y)</a:t>
            </a:r>
            <a:endParaRPr sz="1600" dirty="0">
              <a:latin typeface="Tahoma"/>
              <a:cs typeface="Tahoma"/>
            </a:endParaRPr>
          </a:p>
          <a:p>
            <a:pPr marL="355600" indent="-342900">
              <a:spcBef>
                <a:spcPts val="280"/>
              </a:spcBef>
              <a:buClr>
                <a:srgbClr val="F5FCFF"/>
              </a:buClr>
              <a:buSzPct val="150000"/>
              <a:buFont typeface="Arial MT"/>
              <a:buChar char="•"/>
              <a:tabLst>
                <a:tab pos="354965" algn="l"/>
                <a:tab pos="355600" algn="l"/>
              </a:tabLst>
            </a:pPr>
            <a:r>
              <a:rPr sz="1200" dirty="0">
                <a:solidFill>
                  <a:srgbClr val="004A52"/>
                </a:solidFill>
                <a:latin typeface="Bahnschrift"/>
                <a:cs typeface="Bahnschrift"/>
              </a:rPr>
              <a:t>BP</a:t>
            </a:r>
            <a:r>
              <a:rPr sz="1200" spc="110" dirty="0">
                <a:solidFill>
                  <a:srgbClr val="004A52"/>
                </a:solidFill>
                <a:latin typeface="Bahnschrift"/>
                <a:cs typeface="Bahnschrift"/>
              </a:rPr>
              <a:t> </a:t>
            </a:r>
            <a:r>
              <a:rPr sz="1200" spc="-5" dirty="0">
                <a:solidFill>
                  <a:srgbClr val="004A52"/>
                </a:solidFill>
                <a:latin typeface="Bahnschrift"/>
                <a:cs typeface="Bahnschrift"/>
              </a:rPr>
              <a:t>Meds:</a:t>
            </a:r>
            <a:r>
              <a:rPr sz="1200" spc="120" dirty="0">
                <a:solidFill>
                  <a:srgbClr val="004A52"/>
                </a:solidFill>
                <a:latin typeface="Bahnschrift"/>
                <a:cs typeface="Bahnschrift"/>
              </a:rPr>
              <a:t> </a:t>
            </a:r>
            <a:r>
              <a:rPr sz="1200" spc="-5" dirty="0">
                <a:solidFill>
                  <a:srgbClr val="004A52"/>
                </a:solidFill>
                <a:latin typeface="Bahnschrift"/>
                <a:cs typeface="Bahnschrift"/>
              </a:rPr>
              <a:t>whether</a:t>
            </a:r>
            <a:r>
              <a:rPr sz="1200" spc="100" dirty="0">
                <a:solidFill>
                  <a:srgbClr val="004A52"/>
                </a:solidFill>
                <a:latin typeface="Bahnschrift"/>
                <a:cs typeface="Bahnschrift"/>
              </a:rPr>
              <a:t> </a:t>
            </a:r>
            <a:r>
              <a:rPr sz="1200" spc="-5" dirty="0">
                <a:solidFill>
                  <a:srgbClr val="004A52"/>
                </a:solidFill>
                <a:latin typeface="Bahnschrift"/>
                <a:cs typeface="Bahnschrift"/>
              </a:rPr>
              <a:t>or</a:t>
            </a:r>
            <a:r>
              <a:rPr sz="1200" spc="120" dirty="0">
                <a:solidFill>
                  <a:srgbClr val="004A52"/>
                </a:solidFill>
                <a:latin typeface="Bahnschrift"/>
                <a:cs typeface="Bahnschrift"/>
              </a:rPr>
              <a:t> </a:t>
            </a:r>
            <a:r>
              <a:rPr sz="1200" spc="-5" dirty="0">
                <a:solidFill>
                  <a:srgbClr val="004A52"/>
                </a:solidFill>
                <a:latin typeface="Bahnschrift"/>
                <a:cs typeface="Bahnschrift"/>
              </a:rPr>
              <a:t>not</a:t>
            </a:r>
            <a:r>
              <a:rPr sz="1200" spc="114" dirty="0">
                <a:solidFill>
                  <a:srgbClr val="004A52"/>
                </a:solidFill>
                <a:latin typeface="Bahnschrift"/>
                <a:cs typeface="Bahnschrift"/>
              </a:rPr>
              <a:t> </a:t>
            </a:r>
            <a:r>
              <a:rPr sz="1200" dirty="0">
                <a:solidFill>
                  <a:srgbClr val="004A52"/>
                </a:solidFill>
                <a:latin typeface="Bahnschrift"/>
                <a:cs typeface="Bahnschrift"/>
              </a:rPr>
              <a:t>the</a:t>
            </a:r>
            <a:r>
              <a:rPr sz="1200" spc="110" dirty="0">
                <a:solidFill>
                  <a:srgbClr val="004A52"/>
                </a:solidFill>
                <a:latin typeface="Bahnschrift"/>
                <a:cs typeface="Bahnschrift"/>
              </a:rPr>
              <a:t> </a:t>
            </a:r>
            <a:r>
              <a:rPr sz="1200" spc="-5" dirty="0">
                <a:solidFill>
                  <a:srgbClr val="004A52"/>
                </a:solidFill>
                <a:latin typeface="Bahnschrift"/>
                <a:cs typeface="Bahnschrift"/>
              </a:rPr>
              <a:t>patient</a:t>
            </a:r>
            <a:r>
              <a:rPr sz="1200" spc="105" dirty="0">
                <a:solidFill>
                  <a:srgbClr val="004A52"/>
                </a:solidFill>
                <a:latin typeface="Bahnschrift"/>
                <a:cs typeface="Bahnschrift"/>
              </a:rPr>
              <a:t> </a:t>
            </a:r>
            <a:r>
              <a:rPr sz="1200" spc="-5" dirty="0">
                <a:solidFill>
                  <a:srgbClr val="004A52"/>
                </a:solidFill>
                <a:latin typeface="Bahnschrift"/>
                <a:cs typeface="Bahnschrift"/>
              </a:rPr>
              <a:t>was</a:t>
            </a:r>
            <a:r>
              <a:rPr sz="1200" spc="125" dirty="0">
                <a:solidFill>
                  <a:srgbClr val="004A52"/>
                </a:solidFill>
                <a:latin typeface="Bahnschrift"/>
                <a:cs typeface="Bahnschrift"/>
              </a:rPr>
              <a:t> </a:t>
            </a:r>
            <a:r>
              <a:rPr sz="1200" spc="-5" dirty="0">
                <a:solidFill>
                  <a:srgbClr val="004A52"/>
                </a:solidFill>
                <a:latin typeface="Bahnschrift"/>
                <a:cs typeface="Bahnschrift"/>
              </a:rPr>
              <a:t>on</a:t>
            </a:r>
            <a:r>
              <a:rPr sz="1200" spc="120" dirty="0">
                <a:solidFill>
                  <a:srgbClr val="004A52"/>
                </a:solidFill>
                <a:latin typeface="Bahnschrift"/>
                <a:cs typeface="Bahnschrift"/>
              </a:rPr>
              <a:t> </a:t>
            </a:r>
            <a:r>
              <a:rPr sz="1200" spc="-5" dirty="0">
                <a:solidFill>
                  <a:srgbClr val="004A52"/>
                </a:solidFill>
                <a:latin typeface="Bahnschrift"/>
                <a:cs typeface="Bahnschrift"/>
              </a:rPr>
              <a:t>blood</a:t>
            </a:r>
            <a:r>
              <a:rPr sz="1200" spc="130" dirty="0">
                <a:solidFill>
                  <a:srgbClr val="004A52"/>
                </a:solidFill>
                <a:latin typeface="Bahnschrift"/>
                <a:cs typeface="Bahnschrift"/>
              </a:rPr>
              <a:t> </a:t>
            </a:r>
            <a:r>
              <a:rPr sz="1200" dirty="0">
                <a:solidFill>
                  <a:srgbClr val="004A52"/>
                </a:solidFill>
                <a:latin typeface="Bahnschrift"/>
                <a:cs typeface="Bahnschrift"/>
              </a:rPr>
              <a:t>pressure</a:t>
            </a:r>
            <a:r>
              <a:rPr sz="1200" spc="105" dirty="0">
                <a:solidFill>
                  <a:srgbClr val="004A52"/>
                </a:solidFill>
                <a:latin typeface="Bahnschrift"/>
                <a:cs typeface="Bahnschrift"/>
              </a:rPr>
              <a:t> </a:t>
            </a:r>
            <a:r>
              <a:rPr sz="1200" spc="-5" dirty="0">
                <a:solidFill>
                  <a:srgbClr val="004A52"/>
                </a:solidFill>
                <a:latin typeface="Bahnschrift"/>
                <a:cs typeface="Bahnschrift"/>
              </a:rPr>
              <a:t>medication</a:t>
            </a:r>
            <a:r>
              <a:rPr sz="1200" spc="95" dirty="0">
                <a:solidFill>
                  <a:srgbClr val="004A52"/>
                </a:solidFill>
                <a:latin typeface="Bahnschrift"/>
                <a:cs typeface="Bahnschrift"/>
              </a:rPr>
              <a:t> </a:t>
            </a:r>
            <a:r>
              <a:rPr sz="1200" spc="-5" dirty="0">
                <a:solidFill>
                  <a:srgbClr val="004A52"/>
                </a:solidFill>
                <a:latin typeface="Bahnschrift"/>
                <a:cs typeface="Bahnschrift"/>
              </a:rPr>
              <a:t>(Nominal)</a:t>
            </a:r>
            <a:endParaRPr sz="1200" dirty="0">
              <a:latin typeface="Bahnschrift"/>
              <a:cs typeface="Bahnschrift"/>
            </a:endParaRPr>
          </a:p>
          <a:p>
            <a:pPr marL="355600" indent="-342900">
              <a:spcBef>
                <a:spcPts val="215"/>
              </a:spcBef>
              <a:buClr>
                <a:srgbClr val="F5FCFF"/>
              </a:buClr>
              <a:buSzPct val="150000"/>
              <a:buFont typeface="Arial MT"/>
              <a:buChar char="•"/>
              <a:tabLst>
                <a:tab pos="354965" algn="l"/>
                <a:tab pos="355600" algn="l"/>
              </a:tabLst>
            </a:pPr>
            <a:r>
              <a:rPr sz="1200" dirty="0">
                <a:solidFill>
                  <a:srgbClr val="004A52"/>
                </a:solidFill>
                <a:latin typeface="Bahnschrift"/>
                <a:cs typeface="Bahnschrift"/>
              </a:rPr>
              <a:t>Prevalent</a:t>
            </a:r>
            <a:r>
              <a:rPr sz="1200" spc="100" dirty="0">
                <a:solidFill>
                  <a:srgbClr val="004A52"/>
                </a:solidFill>
                <a:latin typeface="Bahnschrift"/>
                <a:cs typeface="Bahnschrift"/>
              </a:rPr>
              <a:t> </a:t>
            </a:r>
            <a:r>
              <a:rPr sz="1200" dirty="0">
                <a:solidFill>
                  <a:srgbClr val="004A52"/>
                </a:solidFill>
                <a:latin typeface="Bahnschrift"/>
                <a:cs typeface="Bahnschrift"/>
              </a:rPr>
              <a:t>Stroke:</a:t>
            </a:r>
            <a:r>
              <a:rPr sz="1200" spc="100" dirty="0">
                <a:solidFill>
                  <a:srgbClr val="004A52"/>
                </a:solidFill>
                <a:latin typeface="Bahnschrift"/>
                <a:cs typeface="Bahnschrift"/>
              </a:rPr>
              <a:t> </a:t>
            </a:r>
            <a:r>
              <a:rPr sz="1200" dirty="0">
                <a:solidFill>
                  <a:srgbClr val="004A52"/>
                </a:solidFill>
                <a:latin typeface="Bahnschrift"/>
                <a:cs typeface="Bahnschrift"/>
              </a:rPr>
              <a:t>whether</a:t>
            </a:r>
            <a:r>
              <a:rPr sz="1200" spc="105" dirty="0">
                <a:solidFill>
                  <a:srgbClr val="004A52"/>
                </a:solidFill>
                <a:latin typeface="Bahnschrift"/>
                <a:cs typeface="Bahnschrift"/>
              </a:rPr>
              <a:t> </a:t>
            </a:r>
            <a:r>
              <a:rPr sz="1200" spc="-5" dirty="0">
                <a:solidFill>
                  <a:srgbClr val="004A52"/>
                </a:solidFill>
                <a:latin typeface="Bahnschrift"/>
                <a:cs typeface="Bahnschrift"/>
              </a:rPr>
              <a:t>or</a:t>
            </a:r>
            <a:r>
              <a:rPr sz="1200" spc="114" dirty="0">
                <a:solidFill>
                  <a:srgbClr val="004A52"/>
                </a:solidFill>
                <a:latin typeface="Bahnschrift"/>
                <a:cs typeface="Bahnschrift"/>
              </a:rPr>
              <a:t> </a:t>
            </a:r>
            <a:r>
              <a:rPr sz="1200" spc="-5" dirty="0">
                <a:solidFill>
                  <a:srgbClr val="004A52"/>
                </a:solidFill>
                <a:latin typeface="Bahnschrift"/>
                <a:cs typeface="Bahnschrift"/>
              </a:rPr>
              <a:t>not</a:t>
            </a:r>
            <a:r>
              <a:rPr sz="1200" spc="125" dirty="0">
                <a:solidFill>
                  <a:srgbClr val="004A52"/>
                </a:solidFill>
                <a:latin typeface="Bahnschrift"/>
                <a:cs typeface="Bahnschrift"/>
              </a:rPr>
              <a:t> </a:t>
            </a:r>
            <a:r>
              <a:rPr sz="1200" dirty="0">
                <a:solidFill>
                  <a:srgbClr val="004A52"/>
                </a:solidFill>
                <a:latin typeface="Bahnschrift"/>
                <a:cs typeface="Bahnschrift"/>
              </a:rPr>
              <a:t>the</a:t>
            </a:r>
            <a:r>
              <a:rPr sz="1200" spc="110" dirty="0">
                <a:solidFill>
                  <a:srgbClr val="004A52"/>
                </a:solidFill>
                <a:latin typeface="Bahnschrift"/>
                <a:cs typeface="Bahnschrift"/>
              </a:rPr>
              <a:t> </a:t>
            </a:r>
            <a:r>
              <a:rPr sz="1200" spc="-5" dirty="0">
                <a:solidFill>
                  <a:srgbClr val="004A52"/>
                </a:solidFill>
                <a:latin typeface="Bahnschrift"/>
                <a:cs typeface="Bahnschrift"/>
              </a:rPr>
              <a:t>patient</a:t>
            </a:r>
            <a:r>
              <a:rPr sz="1200" spc="100" dirty="0">
                <a:solidFill>
                  <a:srgbClr val="004A52"/>
                </a:solidFill>
                <a:latin typeface="Bahnschrift"/>
                <a:cs typeface="Bahnschrift"/>
              </a:rPr>
              <a:t> </a:t>
            </a:r>
            <a:r>
              <a:rPr sz="1200" spc="-5" dirty="0">
                <a:solidFill>
                  <a:srgbClr val="004A52"/>
                </a:solidFill>
                <a:latin typeface="Bahnschrift"/>
                <a:cs typeface="Bahnschrift"/>
              </a:rPr>
              <a:t>had</a:t>
            </a:r>
            <a:r>
              <a:rPr sz="1200" spc="130" dirty="0">
                <a:solidFill>
                  <a:srgbClr val="004A52"/>
                </a:solidFill>
                <a:latin typeface="Bahnschrift"/>
                <a:cs typeface="Bahnschrift"/>
              </a:rPr>
              <a:t> </a:t>
            </a:r>
            <a:r>
              <a:rPr sz="1200" spc="-5" dirty="0">
                <a:solidFill>
                  <a:srgbClr val="004A52"/>
                </a:solidFill>
                <a:latin typeface="Bahnschrift"/>
                <a:cs typeface="Bahnschrift"/>
              </a:rPr>
              <a:t>previously</a:t>
            </a:r>
            <a:r>
              <a:rPr sz="1200" spc="90" dirty="0">
                <a:solidFill>
                  <a:srgbClr val="004A52"/>
                </a:solidFill>
                <a:latin typeface="Bahnschrift"/>
                <a:cs typeface="Bahnschrift"/>
              </a:rPr>
              <a:t> </a:t>
            </a:r>
            <a:r>
              <a:rPr sz="1200" spc="-5" dirty="0">
                <a:solidFill>
                  <a:srgbClr val="004A52"/>
                </a:solidFill>
                <a:latin typeface="Bahnschrift"/>
                <a:cs typeface="Bahnschrift"/>
              </a:rPr>
              <a:t>had</a:t>
            </a:r>
            <a:r>
              <a:rPr sz="1200" spc="130" dirty="0">
                <a:solidFill>
                  <a:srgbClr val="004A52"/>
                </a:solidFill>
                <a:latin typeface="Bahnschrift"/>
                <a:cs typeface="Bahnschrift"/>
              </a:rPr>
              <a:t> </a:t>
            </a:r>
            <a:r>
              <a:rPr sz="1200" dirty="0">
                <a:solidFill>
                  <a:srgbClr val="004A52"/>
                </a:solidFill>
                <a:latin typeface="Bahnschrift"/>
                <a:cs typeface="Bahnschrift"/>
              </a:rPr>
              <a:t>a</a:t>
            </a:r>
            <a:r>
              <a:rPr sz="1200" spc="110" dirty="0">
                <a:solidFill>
                  <a:srgbClr val="004A52"/>
                </a:solidFill>
                <a:latin typeface="Bahnschrift"/>
                <a:cs typeface="Bahnschrift"/>
              </a:rPr>
              <a:t> </a:t>
            </a:r>
            <a:r>
              <a:rPr sz="1200" dirty="0">
                <a:solidFill>
                  <a:srgbClr val="004A52"/>
                </a:solidFill>
                <a:latin typeface="Bahnschrift"/>
                <a:cs typeface="Bahnschrift"/>
              </a:rPr>
              <a:t>stroke</a:t>
            </a:r>
            <a:r>
              <a:rPr sz="1200" spc="110" dirty="0">
                <a:solidFill>
                  <a:srgbClr val="004A52"/>
                </a:solidFill>
                <a:latin typeface="Bahnschrift"/>
                <a:cs typeface="Bahnschrift"/>
              </a:rPr>
              <a:t> </a:t>
            </a:r>
            <a:r>
              <a:rPr sz="1200" spc="-5" dirty="0">
                <a:solidFill>
                  <a:srgbClr val="004A52"/>
                </a:solidFill>
                <a:latin typeface="Bahnschrift"/>
                <a:cs typeface="Bahnschrift"/>
              </a:rPr>
              <a:t>(Nominal)</a:t>
            </a:r>
            <a:endParaRPr sz="1200" dirty="0">
              <a:latin typeface="Bahnschrift"/>
              <a:cs typeface="Bahnschrift"/>
            </a:endParaRPr>
          </a:p>
          <a:p>
            <a:pPr marL="355600" indent="-342900">
              <a:spcBef>
                <a:spcPts val="215"/>
              </a:spcBef>
              <a:buClr>
                <a:srgbClr val="F5FCFF"/>
              </a:buClr>
              <a:buSzPct val="150000"/>
              <a:buFont typeface="Arial MT"/>
              <a:buChar char="•"/>
              <a:tabLst>
                <a:tab pos="354965" algn="l"/>
                <a:tab pos="355600" algn="l"/>
              </a:tabLst>
            </a:pPr>
            <a:r>
              <a:rPr sz="1200" dirty="0">
                <a:solidFill>
                  <a:srgbClr val="004A52"/>
                </a:solidFill>
                <a:latin typeface="Bahnschrift"/>
                <a:cs typeface="Bahnschrift"/>
              </a:rPr>
              <a:t>Prevalent</a:t>
            </a:r>
            <a:r>
              <a:rPr sz="1200" spc="100" dirty="0">
                <a:solidFill>
                  <a:srgbClr val="004A52"/>
                </a:solidFill>
                <a:latin typeface="Bahnschrift"/>
                <a:cs typeface="Bahnschrift"/>
              </a:rPr>
              <a:t> </a:t>
            </a:r>
            <a:r>
              <a:rPr sz="1200" spc="-5" dirty="0">
                <a:solidFill>
                  <a:srgbClr val="004A52"/>
                </a:solidFill>
                <a:latin typeface="Bahnschrift"/>
                <a:cs typeface="Bahnschrift"/>
              </a:rPr>
              <a:t>Hyp:</a:t>
            </a:r>
            <a:r>
              <a:rPr sz="1200" spc="125" dirty="0">
                <a:solidFill>
                  <a:srgbClr val="004A52"/>
                </a:solidFill>
                <a:latin typeface="Bahnschrift"/>
                <a:cs typeface="Bahnschrift"/>
              </a:rPr>
              <a:t> </a:t>
            </a:r>
            <a:r>
              <a:rPr sz="1200" spc="-5" dirty="0">
                <a:solidFill>
                  <a:srgbClr val="004A52"/>
                </a:solidFill>
                <a:latin typeface="Bahnschrift"/>
                <a:cs typeface="Bahnschrift"/>
              </a:rPr>
              <a:t>whether</a:t>
            </a:r>
            <a:r>
              <a:rPr sz="1200" spc="100" dirty="0">
                <a:solidFill>
                  <a:srgbClr val="004A52"/>
                </a:solidFill>
                <a:latin typeface="Bahnschrift"/>
                <a:cs typeface="Bahnschrift"/>
              </a:rPr>
              <a:t> </a:t>
            </a:r>
            <a:r>
              <a:rPr sz="1200" spc="-5" dirty="0">
                <a:solidFill>
                  <a:srgbClr val="004A52"/>
                </a:solidFill>
                <a:latin typeface="Bahnschrift"/>
                <a:cs typeface="Bahnschrift"/>
              </a:rPr>
              <a:t>or</a:t>
            </a:r>
            <a:r>
              <a:rPr sz="1200" spc="125" dirty="0">
                <a:solidFill>
                  <a:srgbClr val="004A52"/>
                </a:solidFill>
                <a:latin typeface="Bahnschrift"/>
                <a:cs typeface="Bahnschrift"/>
              </a:rPr>
              <a:t> </a:t>
            </a:r>
            <a:r>
              <a:rPr sz="1200" spc="-5" dirty="0">
                <a:solidFill>
                  <a:srgbClr val="004A52"/>
                </a:solidFill>
                <a:latin typeface="Bahnschrift"/>
                <a:cs typeface="Bahnschrift"/>
              </a:rPr>
              <a:t>not</a:t>
            </a:r>
            <a:r>
              <a:rPr sz="1200" spc="125" dirty="0">
                <a:solidFill>
                  <a:srgbClr val="004A52"/>
                </a:solidFill>
                <a:latin typeface="Bahnschrift"/>
                <a:cs typeface="Bahnschrift"/>
              </a:rPr>
              <a:t> </a:t>
            </a:r>
            <a:r>
              <a:rPr sz="1200" dirty="0">
                <a:solidFill>
                  <a:srgbClr val="004A52"/>
                </a:solidFill>
                <a:latin typeface="Bahnschrift"/>
                <a:cs typeface="Bahnschrift"/>
              </a:rPr>
              <a:t>the</a:t>
            </a:r>
            <a:r>
              <a:rPr sz="1200" spc="114" dirty="0">
                <a:solidFill>
                  <a:srgbClr val="004A52"/>
                </a:solidFill>
                <a:latin typeface="Bahnschrift"/>
                <a:cs typeface="Bahnschrift"/>
              </a:rPr>
              <a:t> </a:t>
            </a:r>
            <a:r>
              <a:rPr sz="1200" spc="-5" dirty="0">
                <a:solidFill>
                  <a:srgbClr val="004A52"/>
                </a:solidFill>
                <a:latin typeface="Bahnschrift"/>
                <a:cs typeface="Bahnschrift"/>
              </a:rPr>
              <a:t>patient</a:t>
            </a:r>
            <a:r>
              <a:rPr sz="1200" spc="105" dirty="0">
                <a:solidFill>
                  <a:srgbClr val="004A52"/>
                </a:solidFill>
                <a:latin typeface="Bahnschrift"/>
                <a:cs typeface="Bahnschrift"/>
              </a:rPr>
              <a:t> </a:t>
            </a:r>
            <a:r>
              <a:rPr sz="1200" spc="-5" dirty="0">
                <a:solidFill>
                  <a:srgbClr val="004A52"/>
                </a:solidFill>
                <a:latin typeface="Bahnschrift"/>
                <a:cs typeface="Bahnschrift"/>
              </a:rPr>
              <a:t>was</a:t>
            </a:r>
            <a:r>
              <a:rPr sz="1200" spc="120" dirty="0">
                <a:solidFill>
                  <a:srgbClr val="004A52"/>
                </a:solidFill>
                <a:latin typeface="Bahnschrift"/>
                <a:cs typeface="Bahnschrift"/>
              </a:rPr>
              <a:t> </a:t>
            </a:r>
            <a:r>
              <a:rPr sz="1200" spc="-5" dirty="0">
                <a:solidFill>
                  <a:srgbClr val="004A52"/>
                </a:solidFill>
                <a:latin typeface="Bahnschrift"/>
                <a:cs typeface="Bahnschrift"/>
              </a:rPr>
              <a:t>hypertensive</a:t>
            </a:r>
            <a:r>
              <a:rPr sz="1200" spc="90" dirty="0">
                <a:solidFill>
                  <a:srgbClr val="004A52"/>
                </a:solidFill>
                <a:latin typeface="Bahnschrift"/>
                <a:cs typeface="Bahnschrift"/>
              </a:rPr>
              <a:t> </a:t>
            </a:r>
            <a:r>
              <a:rPr sz="1200" spc="-5" dirty="0">
                <a:solidFill>
                  <a:srgbClr val="004A52"/>
                </a:solidFill>
                <a:latin typeface="Bahnschrift"/>
                <a:cs typeface="Bahnschrift"/>
              </a:rPr>
              <a:t>(Nominal)</a:t>
            </a:r>
            <a:endParaRPr sz="1200" dirty="0">
              <a:latin typeface="Bahnschrift"/>
              <a:cs typeface="Bahnschrift"/>
            </a:endParaRPr>
          </a:p>
          <a:p>
            <a:pPr marL="355600" indent="-342900">
              <a:spcBef>
                <a:spcPts val="219"/>
              </a:spcBef>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Diabetes:</a:t>
            </a:r>
            <a:r>
              <a:rPr sz="1200" spc="100" dirty="0">
                <a:solidFill>
                  <a:srgbClr val="004A52"/>
                </a:solidFill>
                <a:latin typeface="Bahnschrift"/>
                <a:cs typeface="Bahnschrift"/>
              </a:rPr>
              <a:t> </a:t>
            </a:r>
            <a:r>
              <a:rPr sz="1200" dirty="0">
                <a:solidFill>
                  <a:srgbClr val="004A52"/>
                </a:solidFill>
                <a:latin typeface="Bahnschrift"/>
                <a:cs typeface="Bahnschrift"/>
              </a:rPr>
              <a:t>whether</a:t>
            </a:r>
            <a:r>
              <a:rPr sz="1200" spc="90" dirty="0">
                <a:solidFill>
                  <a:srgbClr val="004A52"/>
                </a:solidFill>
                <a:latin typeface="Bahnschrift"/>
                <a:cs typeface="Bahnschrift"/>
              </a:rPr>
              <a:t> </a:t>
            </a:r>
            <a:r>
              <a:rPr sz="1200" spc="-5" dirty="0">
                <a:solidFill>
                  <a:srgbClr val="004A52"/>
                </a:solidFill>
                <a:latin typeface="Bahnschrift"/>
                <a:cs typeface="Bahnschrift"/>
              </a:rPr>
              <a:t>or</a:t>
            </a:r>
            <a:r>
              <a:rPr sz="1200" spc="125" dirty="0">
                <a:solidFill>
                  <a:srgbClr val="004A52"/>
                </a:solidFill>
                <a:latin typeface="Bahnschrift"/>
                <a:cs typeface="Bahnschrift"/>
              </a:rPr>
              <a:t> </a:t>
            </a:r>
            <a:r>
              <a:rPr sz="1200" spc="-5" dirty="0">
                <a:solidFill>
                  <a:srgbClr val="004A52"/>
                </a:solidFill>
                <a:latin typeface="Bahnschrift"/>
                <a:cs typeface="Bahnschrift"/>
              </a:rPr>
              <a:t>not</a:t>
            </a:r>
            <a:r>
              <a:rPr sz="1200" spc="125" dirty="0">
                <a:solidFill>
                  <a:srgbClr val="004A52"/>
                </a:solidFill>
                <a:latin typeface="Bahnschrift"/>
                <a:cs typeface="Bahnschrift"/>
              </a:rPr>
              <a:t> </a:t>
            </a:r>
            <a:r>
              <a:rPr sz="1200" dirty="0">
                <a:solidFill>
                  <a:srgbClr val="004A52"/>
                </a:solidFill>
                <a:latin typeface="Bahnschrift"/>
                <a:cs typeface="Bahnschrift"/>
              </a:rPr>
              <a:t>the</a:t>
            </a:r>
            <a:r>
              <a:rPr sz="1200" spc="114" dirty="0">
                <a:solidFill>
                  <a:srgbClr val="004A52"/>
                </a:solidFill>
                <a:latin typeface="Bahnschrift"/>
                <a:cs typeface="Bahnschrift"/>
              </a:rPr>
              <a:t> </a:t>
            </a:r>
            <a:r>
              <a:rPr sz="1200" spc="-5" dirty="0">
                <a:solidFill>
                  <a:srgbClr val="004A52"/>
                </a:solidFill>
                <a:latin typeface="Bahnschrift"/>
                <a:cs typeface="Bahnschrift"/>
              </a:rPr>
              <a:t>patient</a:t>
            </a:r>
            <a:r>
              <a:rPr sz="1200" spc="105" dirty="0">
                <a:solidFill>
                  <a:srgbClr val="004A52"/>
                </a:solidFill>
                <a:latin typeface="Bahnschrift"/>
                <a:cs typeface="Bahnschrift"/>
              </a:rPr>
              <a:t> </a:t>
            </a:r>
            <a:r>
              <a:rPr sz="1200" dirty="0">
                <a:solidFill>
                  <a:srgbClr val="004A52"/>
                </a:solidFill>
                <a:latin typeface="Bahnschrift"/>
                <a:cs typeface="Bahnschrift"/>
              </a:rPr>
              <a:t>had</a:t>
            </a:r>
            <a:r>
              <a:rPr sz="1200" spc="140" dirty="0">
                <a:solidFill>
                  <a:srgbClr val="004A52"/>
                </a:solidFill>
                <a:latin typeface="Bahnschrift"/>
                <a:cs typeface="Bahnschrift"/>
              </a:rPr>
              <a:t> </a:t>
            </a:r>
            <a:r>
              <a:rPr sz="1200" spc="-5" dirty="0">
                <a:solidFill>
                  <a:srgbClr val="004A52"/>
                </a:solidFill>
                <a:latin typeface="Bahnschrift"/>
                <a:cs typeface="Bahnschrift"/>
              </a:rPr>
              <a:t>diabetes</a:t>
            </a:r>
            <a:r>
              <a:rPr sz="1200" spc="100" dirty="0">
                <a:solidFill>
                  <a:srgbClr val="004A52"/>
                </a:solidFill>
                <a:latin typeface="Bahnschrift"/>
                <a:cs typeface="Bahnschrift"/>
              </a:rPr>
              <a:t> </a:t>
            </a:r>
            <a:r>
              <a:rPr sz="1200" spc="-5" dirty="0">
                <a:solidFill>
                  <a:srgbClr val="004A52"/>
                </a:solidFill>
                <a:latin typeface="Bahnschrift"/>
                <a:cs typeface="Bahnschrift"/>
              </a:rPr>
              <a:t>(Nominal)</a:t>
            </a:r>
            <a:r>
              <a:rPr sz="1200" spc="130" dirty="0">
                <a:solidFill>
                  <a:srgbClr val="004A52"/>
                </a:solidFill>
                <a:latin typeface="Bahnschrift"/>
                <a:cs typeface="Bahnschrift"/>
              </a:rPr>
              <a:t> </a:t>
            </a:r>
            <a:r>
              <a:rPr sz="1200" spc="-5" dirty="0">
                <a:solidFill>
                  <a:srgbClr val="004A52"/>
                </a:solidFill>
                <a:latin typeface="Bahnschrift"/>
                <a:cs typeface="Bahnschrift"/>
              </a:rPr>
              <a:t>Medical(current)</a:t>
            </a:r>
            <a:endParaRPr sz="1200" dirty="0">
              <a:latin typeface="Bahnschrift"/>
              <a:cs typeface="Bahnschrift"/>
            </a:endParaRPr>
          </a:p>
          <a:p>
            <a:pPr marL="355600" indent="-342900">
              <a:spcBef>
                <a:spcPts val="215"/>
              </a:spcBef>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Tot</a:t>
            </a:r>
            <a:r>
              <a:rPr sz="1200" spc="110" dirty="0">
                <a:solidFill>
                  <a:srgbClr val="004A52"/>
                </a:solidFill>
                <a:latin typeface="Bahnschrift"/>
                <a:cs typeface="Bahnschrift"/>
              </a:rPr>
              <a:t> </a:t>
            </a:r>
            <a:r>
              <a:rPr sz="1200" spc="-5" dirty="0">
                <a:solidFill>
                  <a:srgbClr val="004A52"/>
                </a:solidFill>
                <a:latin typeface="Bahnschrift"/>
                <a:cs typeface="Bahnschrift"/>
              </a:rPr>
              <a:t>Chol:</a:t>
            </a:r>
            <a:r>
              <a:rPr sz="1200" spc="125" dirty="0">
                <a:solidFill>
                  <a:srgbClr val="004A52"/>
                </a:solidFill>
                <a:latin typeface="Bahnschrift"/>
                <a:cs typeface="Bahnschrift"/>
              </a:rPr>
              <a:t> </a:t>
            </a:r>
            <a:r>
              <a:rPr sz="1200" spc="-5" dirty="0">
                <a:solidFill>
                  <a:srgbClr val="004A52"/>
                </a:solidFill>
                <a:latin typeface="Bahnschrift"/>
                <a:cs typeface="Bahnschrift"/>
              </a:rPr>
              <a:t>total</a:t>
            </a:r>
            <a:r>
              <a:rPr sz="1200" spc="114" dirty="0">
                <a:solidFill>
                  <a:srgbClr val="004A52"/>
                </a:solidFill>
                <a:latin typeface="Bahnschrift"/>
                <a:cs typeface="Bahnschrift"/>
              </a:rPr>
              <a:t> </a:t>
            </a:r>
            <a:r>
              <a:rPr sz="1200" spc="-5" dirty="0">
                <a:solidFill>
                  <a:srgbClr val="004A52"/>
                </a:solidFill>
                <a:latin typeface="Bahnschrift"/>
                <a:cs typeface="Bahnschrift"/>
              </a:rPr>
              <a:t>cholesterol</a:t>
            </a:r>
            <a:r>
              <a:rPr sz="1200" spc="90" dirty="0">
                <a:solidFill>
                  <a:srgbClr val="004A52"/>
                </a:solidFill>
                <a:latin typeface="Bahnschrift"/>
                <a:cs typeface="Bahnschrift"/>
              </a:rPr>
              <a:t> </a:t>
            </a:r>
            <a:r>
              <a:rPr sz="1200" dirty="0">
                <a:solidFill>
                  <a:srgbClr val="004A52"/>
                </a:solidFill>
                <a:latin typeface="Bahnschrift"/>
                <a:cs typeface="Bahnschrift"/>
              </a:rPr>
              <a:t>level</a:t>
            </a:r>
            <a:r>
              <a:rPr sz="1200" spc="110" dirty="0">
                <a:solidFill>
                  <a:srgbClr val="004A52"/>
                </a:solidFill>
                <a:latin typeface="Bahnschrift"/>
                <a:cs typeface="Bahnschrift"/>
              </a:rPr>
              <a:t> </a:t>
            </a:r>
            <a:r>
              <a:rPr sz="1200" spc="-5" dirty="0">
                <a:solidFill>
                  <a:srgbClr val="004A52"/>
                </a:solidFill>
                <a:latin typeface="Bahnschrift"/>
                <a:cs typeface="Bahnschrift"/>
              </a:rPr>
              <a:t>(Continuous)</a:t>
            </a:r>
            <a:endParaRPr sz="1200" dirty="0">
              <a:latin typeface="Bahnschrift"/>
              <a:cs typeface="Bahnschrift"/>
            </a:endParaRPr>
          </a:p>
          <a:p>
            <a:pPr marL="355600" indent="-342900">
              <a:spcBef>
                <a:spcPts val="215"/>
              </a:spcBef>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Sys</a:t>
            </a:r>
            <a:r>
              <a:rPr sz="1200" spc="110" dirty="0">
                <a:solidFill>
                  <a:srgbClr val="004A52"/>
                </a:solidFill>
                <a:latin typeface="Bahnschrift"/>
                <a:cs typeface="Bahnschrift"/>
              </a:rPr>
              <a:t> </a:t>
            </a:r>
            <a:r>
              <a:rPr sz="1200" dirty="0">
                <a:solidFill>
                  <a:srgbClr val="004A52"/>
                </a:solidFill>
                <a:latin typeface="Bahnschrift"/>
                <a:cs typeface="Bahnschrift"/>
              </a:rPr>
              <a:t>BP:</a:t>
            </a:r>
            <a:r>
              <a:rPr sz="1200" spc="114" dirty="0">
                <a:solidFill>
                  <a:srgbClr val="004A52"/>
                </a:solidFill>
                <a:latin typeface="Bahnschrift"/>
                <a:cs typeface="Bahnschrift"/>
              </a:rPr>
              <a:t> </a:t>
            </a:r>
            <a:r>
              <a:rPr sz="1200" spc="-5" dirty="0">
                <a:solidFill>
                  <a:srgbClr val="004A52"/>
                </a:solidFill>
                <a:latin typeface="Bahnschrift"/>
                <a:cs typeface="Bahnschrift"/>
              </a:rPr>
              <a:t>systolic</a:t>
            </a:r>
            <a:r>
              <a:rPr sz="1200" spc="105" dirty="0">
                <a:solidFill>
                  <a:srgbClr val="004A52"/>
                </a:solidFill>
                <a:latin typeface="Bahnschrift"/>
                <a:cs typeface="Bahnschrift"/>
              </a:rPr>
              <a:t> </a:t>
            </a:r>
            <a:r>
              <a:rPr sz="1200" spc="-5" dirty="0">
                <a:solidFill>
                  <a:srgbClr val="004A52"/>
                </a:solidFill>
                <a:latin typeface="Bahnschrift"/>
                <a:cs typeface="Bahnschrift"/>
              </a:rPr>
              <a:t>blood</a:t>
            </a:r>
            <a:r>
              <a:rPr sz="1200" spc="125" dirty="0">
                <a:solidFill>
                  <a:srgbClr val="004A52"/>
                </a:solidFill>
                <a:latin typeface="Bahnschrift"/>
                <a:cs typeface="Bahnschrift"/>
              </a:rPr>
              <a:t> </a:t>
            </a:r>
            <a:r>
              <a:rPr sz="1200" dirty="0">
                <a:solidFill>
                  <a:srgbClr val="004A52"/>
                </a:solidFill>
                <a:latin typeface="Bahnschrift"/>
                <a:cs typeface="Bahnschrift"/>
              </a:rPr>
              <a:t>pressure</a:t>
            </a:r>
            <a:r>
              <a:rPr sz="1200" spc="100" dirty="0">
                <a:solidFill>
                  <a:srgbClr val="004A52"/>
                </a:solidFill>
                <a:latin typeface="Bahnschrift"/>
                <a:cs typeface="Bahnschrift"/>
              </a:rPr>
              <a:t> </a:t>
            </a:r>
            <a:r>
              <a:rPr sz="1200" spc="-5" dirty="0">
                <a:solidFill>
                  <a:srgbClr val="004A52"/>
                </a:solidFill>
                <a:latin typeface="Bahnschrift"/>
                <a:cs typeface="Bahnschrift"/>
              </a:rPr>
              <a:t>(Continuous)</a:t>
            </a:r>
            <a:endParaRPr sz="1200" dirty="0">
              <a:latin typeface="Bahnschrift"/>
              <a:cs typeface="Bahnschrift"/>
            </a:endParaRPr>
          </a:p>
          <a:p>
            <a:pPr marL="355600" indent="-342900">
              <a:spcBef>
                <a:spcPts val="215"/>
              </a:spcBef>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Dia</a:t>
            </a:r>
            <a:r>
              <a:rPr sz="1200" spc="110" dirty="0">
                <a:solidFill>
                  <a:srgbClr val="004A52"/>
                </a:solidFill>
                <a:latin typeface="Bahnschrift"/>
                <a:cs typeface="Bahnschrift"/>
              </a:rPr>
              <a:t> </a:t>
            </a:r>
            <a:r>
              <a:rPr sz="1200" dirty="0">
                <a:solidFill>
                  <a:srgbClr val="004A52"/>
                </a:solidFill>
                <a:latin typeface="Bahnschrift"/>
                <a:cs typeface="Bahnschrift"/>
              </a:rPr>
              <a:t>BP:</a:t>
            </a:r>
            <a:r>
              <a:rPr sz="1200" spc="110" dirty="0">
                <a:solidFill>
                  <a:srgbClr val="004A52"/>
                </a:solidFill>
                <a:latin typeface="Bahnschrift"/>
                <a:cs typeface="Bahnschrift"/>
              </a:rPr>
              <a:t> </a:t>
            </a:r>
            <a:r>
              <a:rPr sz="1200" spc="-5" dirty="0">
                <a:solidFill>
                  <a:srgbClr val="004A52"/>
                </a:solidFill>
                <a:latin typeface="Bahnschrift"/>
                <a:cs typeface="Bahnschrift"/>
              </a:rPr>
              <a:t>diastolic</a:t>
            </a:r>
            <a:r>
              <a:rPr sz="1200" spc="110" dirty="0">
                <a:solidFill>
                  <a:srgbClr val="004A52"/>
                </a:solidFill>
                <a:latin typeface="Bahnschrift"/>
                <a:cs typeface="Bahnschrift"/>
              </a:rPr>
              <a:t> </a:t>
            </a:r>
            <a:r>
              <a:rPr sz="1200" spc="-5" dirty="0">
                <a:solidFill>
                  <a:srgbClr val="004A52"/>
                </a:solidFill>
                <a:latin typeface="Bahnschrift"/>
                <a:cs typeface="Bahnschrift"/>
              </a:rPr>
              <a:t>blood</a:t>
            </a:r>
            <a:r>
              <a:rPr sz="1200" spc="120" dirty="0">
                <a:solidFill>
                  <a:srgbClr val="004A52"/>
                </a:solidFill>
                <a:latin typeface="Bahnschrift"/>
                <a:cs typeface="Bahnschrift"/>
              </a:rPr>
              <a:t> </a:t>
            </a:r>
            <a:r>
              <a:rPr sz="1200" dirty="0">
                <a:solidFill>
                  <a:srgbClr val="004A52"/>
                </a:solidFill>
                <a:latin typeface="Bahnschrift"/>
                <a:cs typeface="Bahnschrift"/>
              </a:rPr>
              <a:t>pressure</a:t>
            </a:r>
            <a:r>
              <a:rPr sz="1200" spc="80" dirty="0">
                <a:solidFill>
                  <a:srgbClr val="004A52"/>
                </a:solidFill>
                <a:latin typeface="Bahnschrift"/>
                <a:cs typeface="Bahnschrift"/>
              </a:rPr>
              <a:t> </a:t>
            </a:r>
            <a:r>
              <a:rPr sz="1200" spc="-5" dirty="0">
                <a:solidFill>
                  <a:srgbClr val="004A52"/>
                </a:solidFill>
                <a:latin typeface="Bahnschrift"/>
                <a:cs typeface="Bahnschrift"/>
              </a:rPr>
              <a:t>(Continuous)</a:t>
            </a:r>
            <a:endParaRPr sz="1200" dirty="0">
              <a:latin typeface="Bahnschrift"/>
              <a:cs typeface="Bahnschrift"/>
            </a:endParaRPr>
          </a:p>
          <a:p>
            <a:pPr marL="355600" indent="-342900">
              <a:spcBef>
                <a:spcPts val="220"/>
              </a:spcBef>
              <a:buClr>
                <a:srgbClr val="F5FCFF"/>
              </a:buClr>
              <a:buSzPct val="150000"/>
              <a:buFont typeface="Arial MT"/>
              <a:buChar char="•"/>
              <a:tabLst>
                <a:tab pos="354965" algn="l"/>
                <a:tab pos="355600" algn="l"/>
              </a:tabLst>
            </a:pPr>
            <a:r>
              <a:rPr sz="1200" dirty="0">
                <a:solidFill>
                  <a:srgbClr val="004A52"/>
                </a:solidFill>
                <a:latin typeface="Bahnschrift"/>
                <a:cs typeface="Bahnschrift"/>
              </a:rPr>
              <a:t>BMI:</a:t>
            </a:r>
            <a:r>
              <a:rPr sz="1200" spc="95" dirty="0">
                <a:solidFill>
                  <a:srgbClr val="004A52"/>
                </a:solidFill>
                <a:latin typeface="Bahnschrift"/>
                <a:cs typeface="Bahnschrift"/>
              </a:rPr>
              <a:t> </a:t>
            </a:r>
            <a:r>
              <a:rPr sz="1200" spc="-5" dirty="0">
                <a:solidFill>
                  <a:srgbClr val="004A52"/>
                </a:solidFill>
                <a:latin typeface="Bahnschrift"/>
                <a:cs typeface="Bahnschrift"/>
              </a:rPr>
              <a:t>Body</a:t>
            </a:r>
            <a:r>
              <a:rPr sz="1200" spc="110" dirty="0">
                <a:solidFill>
                  <a:srgbClr val="004A52"/>
                </a:solidFill>
                <a:latin typeface="Bahnschrift"/>
                <a:cs typeface="Bahnschrift"/>
              </a:rPr>
              <a:t> </a:t>
            </a:r>
            <a:r>
              <a:rPr sz="1200" spc="-5" dirty="0">
                <a:solidFill>
                  <a:srgbClr val="004A52"/>
                </a:solidFill>
                <a:latin typeface="Bahnschrift"/>
                <a:cs typeface="Bahnschrift"/>
              </a:rPr>
              <a:t>Mass</a:t>
            </a:r>
            <a:r>
              <a:rPr sz="1200" spc="105" dirty="0">
                <a:solidFill>
                  <a:srgbClr val="004A52"/>
                </a:solidFill>
                <a:latin typeface="Bahnschrift"/>
                <a:cs typeface="Bahnschrift"/>
              </a:rPr>
              <a:t> </a:t>
            </a:r>
            <a:r>
              <a:rPr sz="1200" dirty="0">
                <a:solidFill>
                  <a:srgbClr val="004A52"/>
                </a:solidFill>
                <a:latin typeface="Bahnschrift"/>
                <a:cs typeface="Bahnschrift"/>
              </a:rPr>
              <a:t>Index</a:t>
            </a:r>
            <a:r>
              <a:rPr sz="1200" spc="100" dirty="0">
                <a:solidFill>
                  <a:srgbClr val="004A52"/>
                </a:solidFill>
                <a:latin typeface="Bahnschrift"/>
                <a:cs typeface="Bahnschrift"/>
              </a:rPr>
              <a:t> </a:t>
            </a:r>
            <a:r>
              <a:rPr sz="1200" spc="-5" dirty="0">
                <a:solidFill>
                  <a:srgbClr val="004A52"/>
                </a:solidFill>
                <a:latin typeface="Bahnschrift"/>
                <a:cs typeface="Bahnschrift"/>
              </a:rPr>
              <a:t>(Continuous)</a:t>
            </a:r>
            <a:endParaRPr sz="1200" dirty="0">
              <a:latin typeface="Bahnschrift"/>
              <a:cs typeface="Bahnschrift"/>
            </a:endParaRPr>
          </a:p>
          <a:p>
            <a:pPr marL="355600" marR="220979" indent="-342900">
              <a:lnSpc>
                <a:spcPct val="114999"/>
              </a:lnSpc>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Heart Rate:</a:t>
            </a:r>
            <a:r>
              <a:rPr sz="1200" dirty="0">
                <a:solidFill>
                  <a:srgbClr val="004A52"/>
                </a:solidFill>
                <a:latin typeface="Bahnschrift"/>
                <a:cs typeface="Bahnschrift"/>
              </a:rPr>
              <a:t> </a:t>
            </a:r>
            <a:r>
              <a:rPr sz="1200" spc="-5" dirty="0">
                <a:solidFill>
                  <a:srgbClr val="004A52"/>
                </a:solidFill>
                <a:latin typeface="Bahnschrift"/>
                <a:cs typeface="Bahnschrift"/>
              </a:rPr>
              <a:t>heart</a:t>
            </a:r>
            <a:r>
              <a:rPr sz="1200" dirty="0">
                <a:solidFill>
                  <a:srgbClr val="004A52"/>
                </a:solidFill>
                <a:latin typeface="Bahnschrift"/>
                <a:cs typeface="Bahnschrift"/>
              </a:rPr>
              <a:t> rate </a:t>
            </a:r>
            <a:r>
              <a:rPr sz="1200" spc="-5" dirty="0">
                <a:solidFill>
                  <a:srgbClr val="004A52"/>
                </a:solidFill>
                <a:latin typeface="Bahnschrift"/>
                <a:cs typeface="Bahnschrift"/>
              </a:rPr>
              <a:t>(Continuous</a:t>
            </a:r>
            <a:r>
              <a:rPr sz="1200" dirty="0">
                <a:solidFill>
                  <a:srgbClr val="004A52"/>
                </a:solidFill>
                <a:latin typeface="Bahnschrift"/>
                <a:cs typeface="Bahnschrift"/>
              </a:rPr>
              <a:t> -</a:t>
            </a:r>
            <a:r>
              <a:rPr sz="1200" spc="5" dirty="0">
                <a:solidFill>
                  <a:srgbClr val="004A52"/>
                </a:solidFill>
                <a:latin typeface="Bahnschrift"/>
                <a:cs typeface="Bahnschrift"/>
              </a:rPr>
              <a:t> </a:t>
            </a:r>
            <a:r>
              <a:rPr sz="1200" dirty="0">
                <a:solidFill>
                  <a:srgbClr val="004A52"/>
                </a:solidFill>
                <a:latin typeface="Bahnschrift"/>
                <a:cs typeface="Bahnschrift"/>
              </a:rPr>
              <a:t>In </a:t>
            </a:r>
            <a:r>
              <a:rPr sz="1200" spc="-5" dirty="0">
                <a:solidFill>
                  <a:srgbClr val="004A52"/>
                </a:solidFill>
                <a:latin typeface="Bahnschrift"/>
                <a:cs typeface="Bahnschrift"/>
              </a:rPr>
              <a:t>medical</a:t>
            </a:r>
            <a:r>
              <a:rPr sz="1200" dirty="0">
                <a:solidFill>
                  <a:srgbClr val="004A52"/>
                </a:solidFill>
                <a:latin typeface="Bahnschrift"/>
                <a:cs typeface="Bahnschrift"/>
              </a:rPr>
              <a:t> </a:t>
            </a:r>
            <a:r>
              <a:rPr sz="1200" spc="-5" dirty="0">
                <a:solidFill>
                  <a:srgbClr val="004A52"/>
                </a:solidFill>
                <a:latin typeface="Bahnschrift"/>
                <a:cs typeface="Bahnschrift"/>
              </a:rPr>
              <a:t>research, variables</a:t>
            </a:r>
            <a:r>
              <a:rPr sz="1200" dirty="0">
                <a:solidFill>
                  <a:srgbClr val="004A52"/>
                </a:solidFill>
                <a:latin typeface="Bahnschrift"/>
                <a:cs typeface="Bahnschrift"/>
              </a:rPr>
              <a:t> </a:t>
            </a:r>
            <a:r>
              <a:rPr sz="1200" spc="-5" dirty="0">
                <a:solidFill>
                  <a:srgbClr val="004A52"/>
                </a:solidFill>
                <a:latin typeface="Bahnschrift"/>
                <a:cs typeface="Bahnschrift"/>
              </a:rPr>
              <a:t>such</a:t>
            </a:r>
            <a:r>
              <a:rPr sz="1200" dirty="0">
                <a:solidFill>
                  <a:srgbClr val="004A52"/>
                </a:solidFill>
                <a:latin typeface="Bahnschrift"/>
                <a:cs typeface="Bahnschrift"/>
              </a:rPr>
              <a:t> </a:t>
            </a:r>
            <a:r>
              <a:rPr sz="1200" spc="-5" dirty="0">
                <a:solidFill>
                  <a:srgbClr val="004A52"/>
                </a:solidFill>
                <a:latin typeface="Bahnschrift"/>
                <a:cs typeface="Bahnschrift"/>
              </a:rPr>
              <a:t>as</a:t>
            </a:r>
            <a:r>
              <a:rPr sz="1200" dirty="0">
                <a:solidFill>
                  <a:srgbClr val="004A52"/>
                </a:solidFill>
                <a:latin typeface="Bahnschrift"/>
                <a:cs typeface="Bahnschrift"/>
              </a:rPr>
              <a:t> </a:t>
            </a:r>
            <a:r>
              <a:rPr sz="1200" spc="-5" dirty="0">
                <a:solidFill>
                  <a:srgbClr val="004A52"/>
                </a:solidFill>
                <a:latin typeface="Bahnschrift"/>
                <a:cs typeface="Bahnschrift"/>
              </a:rPr>
              <a:t>heart </a:t>
            </a:r>
            <a:r>
              <a:rPr sz="1200" dirty="0">
                <a:solidFill>
                  <a:srgbClr val="004A52"/>
                </a:solidFill>
                <a:latin typeface="Bahnschrift"/>
                <a:cs typeface="Bahnschrift"/>
              </a:rPr>
              <a:t>rate</a:t>
            </a:r>
            <a:r>
              <a:rPr sz="1200" spc="5" dirty="0">
                <a:solidFill>
                  <a:srgbClr val="004A52"/>
                </a:solidFill>
                <a:latin typeface="Bahnschrift"/>
                <a:cs typeface="Bahnschrift"/>
              </a:rPr>
              <a:t> </a:t>
            </a:r>
            <a:r>
              <a:rPr sz="1200" spc="-5" dirty="0">
                <a:solidFill>
                  <a:srgbClr val="004A52"/>
                </a:solidFill>
                <a:latin typeface="Bahnschrift"/>
                <a:cs typeface="Bahnschrift"/>
              </a:rPr>
              <a:t>though</a:t>
            </a:r>
            <a:r>
              <a:rPr sz="1200" dirty="0">
                <a:solidFill>
                  <a:srgbClr val="004A52"/>
                </a:solidFill>
                <a:latin typeface="Bahnschrift"/>
                <a:cs typeface="Bahnschrift"/>
              </a:rPr>
              <a:t> in</a:t>
            </a:r>
            <a:r>
              <a:rPr sz="1200" spc="5" dirty="0">
                <a:solidFill>
                  <a:srgbClr val="004A52"/>
                </a:solidFill>
                <a:latin typeface="Bahnschrift"/>
                <a:cs typeface="Bahnschrift"/>
              </a:rPr>
              <a:t> </a:t>
            </a:r>
            <a:r>
              <a:rPr sz="1200" spc="-5" dirty="0">
                <a:solidFill>
                  <a:srgbClr val="004A52"/>
                </a:solidFill>
                <a:latin typeface="Bahnschrift"/>
                <a:cs typeface="Bahnschrift"/>
              </a:rPr>
              <a:t>fact</a:t>
            </a:r>
            <a:r>
              <a:rPr sz="1200" dirty="0">
                <a:solidFill>
                  <a:srgbClr val="004A52"/>
                </a:solidFill>
                <a:latin typeface="Bahnschrift"/>
                <a:cs typeface="Bahnschrift"/>
              </a:rPr>
              <a:t> </a:t>
            </a:r>
            <a:r>
              <a:rPr sz="1200" spc="-5" dirty="0">
                <a:solidFill>
                  <a:srgbClr val="004A52"/>
                </a:solidFill>
                <a:latin typeface="Bahnschrift"/>
                <a:cs typeface="Bahnschrift"/>
              </a:rPr>
              <a:t>discrete, yet are </a:t>
            </a:r>
            <a:r>
              <a:rPr sz="1200" spc="-195" dirty="0">
                <a:solidFill>
                  <a:srgbClr val="004A52"/>
                </a:solidFill>
                <a:latin typeface="Bahnschrift"/>
                <a:cs typeface="Bahnschrift"/>
              </a:rPr>
              <a:t> </a:t>
            </a:r>
            <a:r>
              <a:rPr sz="1200" dirty="0">
                <a:solidFill>
                  <a:srgbClr val="004A52"/>
                </a:solidFill>
                <a:latin typeface="Bahnschrift"/>
                <a:cs typeface="Bahnschrift"/>
              </a:rPr>
              <a:t>considered</a:t>
            </a:r>
            <a:r>
              <a:rPr sz="1200" spc="100" dirty="0">
                <a:solidFill>
                  <a:srgbClr val="004A52"/>
                </a:solidFill>
                <a:latin typeface="Bahnschrift"/>
                <a:cs typeface="Bahnschrift"/>
              </a:rPr>
              <a:t> </a:t>
            </a:r>
            <a:r>
              <a:rPr sz="1200" spc="-5" dirty="0">
                <a:solidFill>
                  <a:srgbClr val="004A52"/>
                </a:solidFill>
                <a:latin typeface="Bahnschrift"/>
                <a:cs typeface="Bahnschrift"/>
              </a:rPr>
              <a:t>continuous</a:t>
            </a:r>
            <a:r>
              <a:rPr sz="1200" spc="105" dirty="0">
                <a:solidFill>
                  <a:srgbClr val="004A52"/>
                </a:solidFill>
                <a:latin typeface="Bahnschrift"/>
                <a:cs typeface="Bahnschrift"/>
              </a:rPr>
              <a:t> </a:t>
            </a:r>
            <a:r>
              <a:rPr sz="1200" spc="-5" dirty="0">
                <a:solidFill>
                  <a:srgbClr val="004A52"/>
                </a:solidFill>
                <a:latin typeface="Bahnschrift"/>
                <a:cs typeface="Bahnschrift"/>
              </a:rPr>
              <a:t>because</a:t>
            </a:r>
            <a:r>
              <a:rPr sz="1200" spc="100" dirty="0">
                <a:solidFill>
                  <a:srgbClr val="004A52"/>
                </a:solidFill>
                <a:latin typeface="Bahnschrift"/>
                <a:cs typeface="Bahnschrift"/>
              </a:rPr>
              <a:t> </a:t>
            </a:r>
            <a:r>
              <a:rPr sz="1200" spc="-5" dirty="0">
                <a:solidFill>
                  <a:srgbClr val="004A52"/>
                </a:solidFill>
                <a:latin typeface="Bahnschrift"/>
                <a:cs typeface="Bahnschrift"/>
              </a:rPr>
              <a:t>of</a:t>
            </a:r>
            <a:r>
              <a:rPr sz="1200" spc="105" dirty="0">
                <a:solidFill>
                  <a:srgbClr val="004A52"/>
                </a:solidFill>
                <a:latin typeface="Bahnschrift"/>
                <a:cs typeface="Bahnschrift"/>
              </a:rPr>
              <a:t> </a:t>
            </a:r>
            <a:r>
              <a:rPr sz="1200" dirty="0">
                <a:solidFill>
                  <a:srgbClr val="004A52"/>
                </a:solidFill>
                <a:latin typeface="Bahnschrift"/>
                <a:cs typeface="Bahnschrift"/>
              </a:rPr>
              <a:t>large</a:t>
            </a:r>
            <a:r>
              <a:rPr sz="1200" spc="110" dirty="0">
                <a:solidFill>
                  <a:srgbClr val="004A52"/>
                </a:solidFill>
                <a:latin typeface="Bahnschrift"/>
                <a:cs typeface="Bahnschrift"/>
              </a:rPr>
              <a:t> </a:t>
            </a:r>
            <a:r>
              <a:rPr sz="1200" dirty="0">
                <a:solidFill>
                  <a:srgbClr val="004A52"/>
                </a:solidFill>
                <a:latin typeface="Bahnschrift"/>
                <a:cs typeface="Bahnschrift"/>
              </a:rPr>
              <a:t>number</a:t>
            </a:r>
            <a:r>
              <a:rPr sz="1200" spc="95" dirty="0">
                <a:solidFill>
                  <a:srgbClr val="004A52"/>
                </a:solidFill>
                <a:latin typeface="Bahnschrift"/>
                <a:cs typeface="Bahnschrift"/>
              </a:rPr>
              <a:t> </a:t>
            </a:r>
            <a:r>
              <a:rPr sz="1200" spc="-5" dirty="0">
                <a:solidFill>
                  <a:srgbClr val="004A52"/>
                </a:solidFill>
                <a:latin typeface="Bahnschrift"/>
                <a:cs typeface="Bahnschrift"/>
              </a:rPr>
              <a:t>of</a:t>
            </a:r>
            <a:r>
              <a:rPr sz="1200" spc="120" dirty="0">
                <a:solidFill>
                  <a:srgbClr val="004A52"/>
                </a:solidFill>
                <a:latin typeface="Bahnschrift"/>
                <a:cs typeface="Bahnschrift"/>
              </a:rPr>
              <a:t> </a:t>
            </a:r>
            <a:r>
              <a:rPr sz="1200" spc="-5" dirty="0">
                <a:solidFill>
                  <a:srgbClr val="004A52"/>
                </a:solidFill>
                <a:latin typeface="Bahnschrift"/>
                <a:cs typeface="Bahnschrift"/>
              </a:rPr>
              <a:t>possible</a:t>
            </a:r>
            <a:r>
              <a:rPr sz="1200" spc="120" dirty="0">
                <a:solidFill>
                  <a:srgbClr val="004A52"/>
                </a:solidFill>
                <a:latin typeface="Bahnschrift"/>
                <a:cs typeface="Bahnschrift"/>
              </a:rPr>
              <a:t> </a:t>
            </a:r>
            <a:r>
              <a:rPr sz="1200" dirty="0">
                <a:solidFill>
                  <a:srgbClr val="004A52"/>
                </a:solidFill>
                <a:latin typeface="Bahnschrift"/>
                <a:cs typeface="Bahnschrift"/>
              </a:rPr>
              <a:t>values.)</a:t>
            </a:r>
            <a:endParaRPr sz="1200" dirty="0">
              <a:latin typeface="Bahnschrift"/>
              <a:cs typeface="Bahnschrift"/>
            </a:endParaRPr>
          </a:p>
          <a:p>
            <a:pPr marL="355600" indent="-342900">
              <a:spcBef>
                <a:spcPts val="215"/>
              </a:spcBef>
              <a:buClr>
                <a:srgbClr val="F5FCFF"/>
              </a:buClr>
              <a:buSzPct val="150000"/>
              <a:buFont typeface="Arial MT"/>
              <a:buChar char="•"/>
              <a:tabLst>
                <a:tab pos="354965" algn="l"/>
                <a:tab pos="355600" algn="l"/>
              </a:tabLst>
            </a:pPr>
            <a:r>
              <a:rPr sz="1200" spc="-5" dirty="0">
                <a:solidFill>
                  <a:srgbClr val="004A52"/>
                </a:solidFill>
                <a:latin typeface="Bahnschrift"/>
                <a:cs typeface="Bahnschrift"/>
              </a:rPr>
              <a:t>Glucose:</a:t>
            </a:r>
            <a:r>
              <a:rPr sz="1200" spc="100" dirty="0">
                <a:solidFill>
                  <a:srgbClr val="004A52"/>
                </a:solidFill>
                <a:latin typeface="Bahnschrift"/>
                <a:cs typeface="Bahnschrift"/>
              </a:rPr>
              <a:t> </a:t>
            </a:r>
            <a:r>
              <a:rPr sz="1200" spc="-5" dirty="0">
                <a:solidFill>
                  <a:srgbClr val="004A52"/>
                </a:solidFill>
                <a:latin typeface="Bahnschrift"/>
                <a:cs typeface="Bahnschrift"/>
              </a:rPr>
              <a:t>glucose</a:t>
            </a:r>
            <a:r>
              <a:rPr sz="1200" spc="120" dirty="0">
                <a:solidFill>
                  <a:srgbClr val="004A52"/>
                </a:solidFill>
                <a:latin typeface="Bahnschrift"/>
                <a:cs typeface="Bahnschrift"/>
              </a:rPr>
              <a:t> </a:t>
            </a:r>
            <a:r>
              <a:rPr sz="1200" dirty="0">
                <a:solidFill>
                  <a:srgbClr val="004A52"/>
                </a:solidFill>
                <a:latin typeface="Bahnschrift"/>
                <a:cs typeface="Bahnschrift"/>
              </a:rPr>
              <a:t>level</a:t>
            </a:r>
            <a:r>
              <a:rPr sz="1200" spc="110" dirty="0">
                <a:solidFill>
                  <a:srgbClr val="004A52"/>
                </a:solidFill>
                <a:latin typeface="Bahnschrift"/>
                <a:cs typeface="Bahnschrift"/>
              </a:rPr>
              <a:t> </a:t>
            </a:r>
            <a:r>
              <a:rPr sz="1200" spc="-5" dirty="0">
                <a:solidFill>
                  <a:srgbClr val="004A52"/>
                </a:solidFill>
                <a:latin typeface="Bahnschrift"/>
                <a:cs typeface="Bahnschrift"/>
              </a:rPr>
              <a:t>(Continuous)</a:t>
            </a:r>
            <a:r>
              <a:rPr sz="1200" spc="120" dirty="0">
                <a:solidFill>
                  <a:srgbClr val="004A52"/>
                </a:solidFill>
                <a:latin typeface="Bahnschrift"/>
                <a:cs typeface="Bahnschrift"/>
              </a:rPr>
              <a:t> </a:t>
            </a:r>
            <a:r>
              <a:rPr sz="1200" spc="-5" dirty="0">
                <a:solidFill>
                  <a:srgbClr val="004A52"/>
                </a:solidFill>
                <a:latin typeface="Bahnschrift"/>
                <a:cs typeface="Bahnschrift"/>
              </a:rPr>
              <a:t>Predict</a:t>
            </a:r>
            <a:r>
              <a:rPr sz="1200" spc="114" dirty="0">
                <a:solidFill>
                  <a:srgbClr val="004A52"/>
                </a:solidFill>
                <a:latin typeface="Bahnschrift"/>
                <a:cs typeface="Bahnschrift"/>
              </a:rPr>
              <a:t> </a:t>
            </a:r>
            <a:r>
              <a:rPr sz="1200" spc="-5" dirty="0">
                <a:solidFill>
                  <a:srgbClr val="004A52"/>
                </a:solidFill>
                <a:latin typeface="Bahnschrift"/>
                <a:cs typeface="Bahnschrift"/>
              </a:rPr>
              <a:t>variable</a:t>
            </a:r>
            <a:r>
              <a:rPr sz="1200" spc="120" dirty="0">
                <a:solidFill>
                  <a:srgbClr val="004A52"/>
                </a:solidFill>
                <a:latin typeface="Bahnschrift"/>
                <a:cs typeface="Bahnschrift"/>
              </a:rPr>
              <a:t> </a:t>
            </a:r>
            <a:r>
              <a:rPr sz="1200" dirty="0">
                <a:solidFill>
                  <a:srgbClr val="004A52"/>
                </a:solidFill>
                <a:latin typeface="Bahnschrift"/>
                <a:cs typeface="Bahnschrift"/>
              </a:rPr>
              <a:t>(desired</a:t>
            </a:r>
            <a:r>
              <a:rPr sz="1200" spc="114" dirty="0">
                <a:solidFill>
                  <a:srgbClr val="004A52"/>
                </a:solidFill>
                <a:latin typeface="Bahnschrift"/>
                <a:cs typeface="Bahnschrift"/>
              </a:rPr>
              <a:t> </a:t>
            </a:r>
            <a:r>
              <a:rPr sz="1200" spc="-5" dirty="0">
                <a:solidFill>
                  <a:srgbClr val="004A52"/>
                </a:solidFill>
                <a:latin typeface="Bahnschrift"/>
                <a:cs typeface="Bahnschrift"/>
              </a:rPr>
              <a:t>target)</a:t>
            </a:r>
            <a:endParaRPr sz="1200" dirty="0">
              <a:latin typeface="Bahnschrift"/>
              <a:cs typeface="Bahnschrif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90561"/>
            <a:ext cx="8578850" cy="1243289"/>
          </a:xfrm>
          <a:prstGeom prst="rect">
            <a:avLst/>
          </a:prstGeom>
        </p:spPr>
        <p:txBody>
          <a:bodyPr vert="horz" wrap="square" lIns="0" tIns="12065" rIns="0" bIns="0" numCol="1" rtlCol="0" anchor="b" anchorCtr="0" compatLnSpc="1">
            <a:prstTxWarp prst="textNoShape">
              <a:avLst/>
            </a:prstTxWarp>
            <a:spAutoFit/>
          </a:bodyPr>
          <a:lstStyle/>
          <a:p>
            <a:pPr marL="12700" algn="ctr">
              <a:spcBef>
                <a:spcPts val="95"/>
              </a:spcBef>
            </a:pPr>
            <a:r>
              <a:rPr b="1" spc="-170" dirty="0">
                <a:solidFill>
                  <a:schemeClr val="tx1"/>
                </a:solidFill>
              </a:rPr>
              <a:t>M</a:t>
            </a:r>
            <a:r>
              <a:rPr b="1" cap="small" spc="20" dirty="0">
                <a:solidFill>
                  <a:schemeClr val="tx1"/>
                </a:solidFill>
              </a:rPr>
              <a:t>i</a:t>
            </a:r>
            <a:r>
              <a:rPr b="1" cap="small" spc="25" dirty="0">
                <a:solidFill>
                  <a:schemeClr val="tx1"/>
                </a:solidFill>
              </a:rPr>
              <a:t>s</a:t>
            </a:r>
            <a:r>
              <a:rPr b="1" cap="small" spc="40" dirty="0">
                <a:solidFill>
                  <a:schemeClr val="tx1"/>
                </a:solidFill>
              </a:rPr>
              <a:t>s</a:t>
            </a:r>
            <a:r>
              <a:rPr b="1" cap="small" spc="10" dirty="0">
                <a:solidFill>
                  <a:schemeClr val="tx1"/>
                </a:solidFill>
              </a:rPr>
              <a:t>i</a:t>
            </a:r>
            <a:r>
              <a:rPr b="1" cap="small" spc="195" dirty="0">
                <a:solidFill>
                  <a:schemeClr val="tx1"/>
                </a:solidFill>
              </a:rPr>
              <a:t>ng</a:t>
            </a:r>
            <a:r>
              <a:rPr b="1" spc="30" dirty="0">
                <a:solidFill>
                  <a:schemeClr val="tx1"/>
                </a:solidFill>
              </a:rPr>
              <a:t> </a:t>
            </a:r>
            <a:r>
              <a:rPr b="1" spc="15" dirty="0">
                <a:solidFill>
                  <a:schemeClr val="tx1"/>
                </a:solidFill>
              </a:rPr>
              <a:t>V</a:t>
            </a:r>
            <a:r>
              <a:rPr b="1" cap="small" spc="155" dirty="0">
                <a:solidFill>
                  <a:schemeClr val="tx1"/>
                </a:solidFill>
              </a:rPr>
              <a:t>alue</a:t>
            </a:r>
            <a:r>
              <a:rPr b="1" cap="small" spc="140" dirty="0">
                <a:solidFill>
                  <a:schemeClr val="tx1"/>
                </a:solidFill>
              </a:rPr>
              <a:t>s</a:t>
            </a:r>
            <a:r>
              <a:rPr b="1" dirty="0">
                <a:solidFill>
                  <a:schemeClr val="tx1"/>
                </a:solidFill>
              </a:rPr>
              <a:t> </a:t>
            </a:r>
            <a:r>
              <a:rPr b="1" spc="-75" dirty="0">
                <a:solidFill>
                  <a:schemeClr val="tx1"/>
                </a:solidFill>
              </a:rPr>
              <a:t>&amp;</a:t>
            </a:r>
            <a:r>
              <a:rPr b="1" spc="-15" dirty="0">
                <a:solidFill>
                  <a:schemeClr val="tx1"/>
                </a:solidFill>
              </a:rPr>
              <a:t> </a:t>
            </a:r>
            <a:r>
              <a:rPr b="1" spc="155" dirty="0">
                <a:solidFill>
                  <a:schemeClr val="tx1"/>
                </a:solidFill>
              </a:rPr>
              <a:t>A</a:t>
            </a:r>
            <a:r>
              <a:rPr b="1" cap="small" spc="125" dirty="0">
                <a:solidFill>
                  <a:schemeClr val="tx1"/>
                </a:solidFill>
              </a:rPr>
              <a:t>fte</a:t>
            </a:r>
            <a:r>
              <a:rPr b="1" cap="small" spc="150" dirty="0">
                <a:solidFill>
                  <a:schemeClr val="tx1"/>
                </a:solidFill>
              </a:rPr>
              <a:t>r</a:t>
            </a:r>
            <a:r>
              <a:rPr b="1" spc="-5" dirty="0">
                <a:solidFill>
                  <a:schemeClr val="tx1"/>
                </a:solidFill>
              </a:rPr>
              <a:t> </a:t>
            </a:r>
            <a:r>
              <a:rPr b="1" cap="small" spc="40" dirty="0">
                <a:solidFill>
                  <a:schemeClr val="tx1"/>
                </a:solidFill>
              </a:rPr>
              <a:t>fillin</a:t>
            </a:r>
            <a:r>
              <a:rPr b="1" cap="small" spc="55" dirty="0">
                <a:solidFill>
                  <a:schemeClr val="tx1"/>
                </a:solidFill>
              </a:rPr>
              <a:t>g</a:t>
            </a:r>
            <a:r>
              <a:rPr b="1" spc="25" dirty="0">
                <a:solidFill>
                  <a:schemeClr val="tx1"/>
                </a:solidFill>
              </a:rPr>
              <a:t> </a:t>
            </a:r>
            <a:r>
              <a:rPr b="1" spc="85" dirty="0">
                <a:solidFill>
                  <a:schemeClr val="tx1"/>
                </a:solidFill>
              </a:rPr>
              <a:t>N</a:t>
            </a:r>
            <a:r>
              <a:rPr b="1" cap="small" spc="235" dirty="0">
                <a:solidFill>
                  <a:schemeClr val="tx1"/>
                </a:solidFill>
              </a:rPr>
              <a:t>a</a:t>
            </a:r>
            <a:r>
              <a:rPr b="1" spc="85" dirty="0">
                <a:solidFill>
                  <a:schemeClr val="tx1"/>
                </a:solidFill>
              </a:rPr>
              <a:t>N</a:t>
            </a:r>
            <a:r>
              <a:rPr b="1" spc="-10" dirty="0">
                <a:solidFill>
                  <a:schemeClr val="tx1"/>
                </a:solidFill>
              </a:rPr>
              <a:t> </a:t>
            </a:r>
            <a:r>
              <a:rPr b="1" spc="15" dirty="0">
                <a:solidFill>
                  <a:schemeClr val="tx1"/>
                </a:solidFill>
              </a:rPr>
              <a:t>V</a:t>
            </a:r>
            <a:r>
              <a:rPr b="1" cap="small" spc="150" dirty="0">
                <a:solidFill>
                  <a:schemeClr val="tx1"/>
                </a:solidFill>
              </a:rPr>
              <a:t>alues</a:t>
            </a:r>
          </a:p>
        </p:txBody>
      </p:sp>
      <p:pic>
        <p:nvPicPr>
          <p:cNvPr id="3" name="object 3"/>
          <p:cNvPicPr/>
          <p:nvPr/>
        </p:nvPicPr>
        <p:blipFill>
          <a:blip r:embed="rId2" cstate="print"/>
          <a:stretch>
            <a:fillRect/>
          </a:stretch>
        </p:blipFill>
        <p:spPr>
          <a:xfrm>
            <a:off x="353115" y="1803259"/>
            <a:ext cx="3900823" cy="4169469"/>
          </a:xfrm>
          <a:prstGeom prst="rect">
            <a:avLst/>
          </a:prstGeom>
        </p:spPr>
      </p:pic>
      <p:pic>
        <p:nvPicPr>
          <p:cNvPr id="4" name="object 4"/>
          <p:cNvPicPr/>
          <p:nvPr/>
        </p:nvPicPr>
        <p:blipFill>
          <a:blip r:embed="rId3" cstate="print"/>
          <a:stretch>
            <a:fillRect/>
          </a:stretch>
        </p:blipFill>
        <p:spPr>
          <a:xfrm>
            <a:off x="4614928" y="1803258"/>
            <a:ext cx="4243826" cy="416946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754</TotalTime>
  <Words>1567</Words>
  <Application>Microsoft Office PowerPoint</Application>
  <PresentationFormat>On-screen Show (4:3)</PresentationFormat>
  <Paragraphs>178</Paragraphs>
  <Slides>39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Arial Black</vt:lpstr>
      <vt:lpstr>Arial MT</vt:lpstr>
      <vt:lpstr>Bahnschrift</vt:lpstr>
      <vt:lpstr>Calibri</vt:lpstr>
      <vt:lpstr>Franklin Gothic Book</vt:lpstr>
      <vt:lpstr>Perpetua</vt:lpstr>
      <vt:lpstr>Tahoma</vt:lpstr>
      <vt:lpstr>Times New Roman</vt:lpstr>
      <vt:lpstr>Wingdings</vt:lpstr>
      <vt:lpstr>Wingdings 2</vt:lpstr>
      <vt:lpstr>Equity</vt:lpstr>
      <vt:lpstr>PowerPoint Presentation</vt:lpstr>
      <vt:lpstr>PowerPoint Presentation</vt:lpstr>
      <vt:lpstr>PowerPoint Presentation</vt:lpstr>
      <vt:lpstr>PowerPoint Presentation</vt:lpstr>
      <vt:lpstr>PowerPoint Presentation</vt:lpstr>
      <vt:lpstr>PowerPoint Presentation</vt:lpstr>
      <vt:lpstr>Problem Statement:</vt:lpstr>
      <vt:lpstr>Data description:</vt:lpstr>
      <vt:lpstr>Missing Values &amp; After filling NaN Values</vt:lpstr>
      <vt:lpstr>Correlation between features</vt:lpstr>
      <vt:lpstr>Outlier detection</vt:lpstr>
      <vt:lpstr>Distribution of data</vt:lpstr>
      <vt:lpstr>Correlation between features after feature engineering</vt:lpstr>
      <vt:lpstr>Which Sex is more prone to CHD ?</vt:lpstr>
      <vt:lpstr>Are diabetic patients at more risk of chd ?</vt:lpstr>
      <vt:lpstr>Are smokers at more risk of chd ?</vt:lpstr>
      <vt:lpstr>Are hypertensive patients at more risk of chd ?</vt:lpstr>
      <vt:lpstr>Are patients on bp medication at more risk of chd ?</vt:lpstr>
      <vt:lpstr>Which age group is more vulnerable to chd ?</vt:lpstr>
      <vt:lpstr>Are total cholesterol levels related to chd ?</vt:lpstr>
      <vt:lpstr>Cholestrol level is not the sole deciding factor for chd</vt:lpstr>
      <vt:lpstr>Can Heart rate possibly define the risk of chd ?</vt:lpstr>
      <vt:lpstr>Can smoking number of cigarettes per day lead to chd?</vt:lpstr>
      <vt:lpstr>One who had a stroke earlier more prone to chd ?</vt:lpstr>
      <vt:lpstr>Are patients with systolic bp at risk of chd ?</vt:lpstr>
      <vt:lpstr>Are patients with diastolic bp at risk of chd ?</vt:lpstr>
      <vt:lpstr>is patients bmi important to show the risk of chd ?</vt:lpstr>
      <vt:lpstr>Can patients glucose levels show the risk of chd ?</vt:lpstr>
      <vt:lpstr>k-nn score with varying number of neighbors</vt:lpstr>
      <vt:lpstr>Roc auc curve for knn</vt:lpstr>
      <vt:lpstr>The best fitting Model:-</vt:lpstr>
      <vt:lpstr>Confusion Matrix</vt:lpstr>
      <vt:lpstr>The Feature importance</vt:lpstr>
      <vt:lpstr>Precision and Recall:-</vt:lpstr>
      <vt:lpstr>challenges:</vt:lpstr>
      <vt:lpstr>Conclusion: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vishal kurve</cp:lastModifiedBy>
  <cp:revision>83</cp:revision>
  <dcterms:created xsi:type="dcterms:W3CDTF">2012-07-29T03:55:04Z</dcterms:created>
  <dcterms:modified xsi:type="dcterms:W3CDTF">2024-11-02T11:25:04Z</dcterms:modified>
</cp:coreProperties>
</file>