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0" r:id="rId3"/>
    <p:sldId id="268" r:id="rId4"/>
    <p:sldId id="259" r:id="rId5"/>
    <p:sldId id="261" r:id="rId6"/>
    <p:sldId id="263" r:id="rId7"/>
    <p:sldId id="269" r:id="rId8"/>
    <p:sldId id="266" r:id="rId9"/>
    <p:sldId id="267" r:id="rId1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1F8BF-354D-4AAE-A563-FC00E88C2402}" v="21" dt="2023-01-17T10:54:57.98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9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malar" userId="88d0343fa1b02e6d" providerId="LiveId" clId="{E0D1F8BF-354D-4AAE-A563-FC00E88C2402}"/>
    <pc:docChg chg="undo custSel addSld delSld modSld">
      <pc:chgData name="vishal malar" userId="88d0343fa1b02e6d" providerId="LiveId" clId="{E0D1F8BF-354D-4AAE-A563-FC00E88C2402}" dt="2023-01-17T11:01:20.776" v="578" actId="26606"/>
      <pc:docMkLst>
        <pc:docMk/>
      </pc:docMkLst>
      <pc:sldChg chg="addSp delSp modSp mod">
        <pc:chgData name="vishal malar" userId="88d0343fa1b02e6d" providerId="LiveId" clId="{E0D1F8BF-354D-4AAE-A563-FC00E88C2402}" dt="2023-01-17T10:41:56.154" v="368" actId="2711"/>
        <pc:sldMkLst>
          <pc:docMk/>
          <pc:sldMk cId="0" sldId="256"/>
        </pc:sldMkLst>
        <pc:spChg chg="mod">
          <ac:chgData name="vishal malar" userId="88d0343fa1b02e6d" providerId="LiveId" clId="{E0D1F8BF-354D-4AAE-A563-FC00E88C2402}" dt="2023-01-17T10:41:56.154" v="368" actId="2711"/>
          <ac:spMkLst>
            <pc:docMk/>
            <pc:sldMk cId="0" sldId="256"/>
            <ac:spMk id="2" creationId="{00000000-0000-0000-0000-000000000000}"/>
          </ac:spMkLst>
        </pc:spChg>
        <pc:spChg chg="add del">
          <ac:chgData name="vishal malar" userId="88d0343fa1b02e6d" providerId="LiveId" clId="{E0D1F8BF-354D-4AAE-A563-FC00E88C2402}" dt="2023-01-17T10:35:52.216" v="332" actId="26606"/>
          <ac:spMkLst>
            <pc:docMk/>
            <pc:sldMk cId="0" sldId="256"/>
            <ac:spMk id="72" creationId="{593D0D1F-C0CE-416A-883C-BF1E03F63B4B}"/>
          </ac:spMkLst>
        </pc:spChg>
        <pc:spChg chg="add del">
          <ac:chgData name="vishal malar" userId="88d0343fa1b02e6d" providerId="LiveId" clId="{E0D1F8BF-354D-4AAE-A563-FC00E88C2402}" dt="2023-01-17T10:35:52.216" v="332" actId="26606"/>
          <ac:spMkLst>
            <pc:docMk/>
            <pc:sldMk cId="0" sldId="256"/>
            <ac:spMk id="73" creationId="{94BB6862-3393-46CC-9A80-E400B3206A09}"/>
          </ac:spMkLst>
        </pc:spChg>
        <pc:spChg chg="add del">
          <ac:chgData name="vishal malar" userId="88d0343fa1b02e6d" providerId="LiveId" clId="{E0D1F8BF-354D-4AAE-A563-FC00E88C2402}" dt="2023-01-17T10:35:33.622" v="323" actId="26606"/>
          <ac:spMkLst>
            <pc:docMk/>
            <pc:sldMk cId="0" sldId="256"/>
            <ac:spMk id="82" creationId="{0CABCAE3-64FC-4149-819F-2C1812824154}"/>
          </ac:spMkLst>
        </pc:spChg>
        <pc:spChg chg="add del">
          <ac:chgData name="vishal malar" userId="88d0343fa1b02e6d" providerId="LiveId" clId="{E0D1F8BF-354D-4AAE-A563-FC00E88C2402}" dt="2023-01-17T10:35:33.622" v="323" actId="26606"/>
          <ac:spMkLst>
            <pc:docMk/>
            <pc:sldMk cId="0" sldId="256"/>
            <ac:spMk id="90" creationId="{8BC298DB-2D5C-40A1-9A78-6B4A12198A9B}"/>
          </ac:spMkLst>
        </pc:spChg>
        <pc:spChg chg="add del">
          <ac:chgData name="vishal malar" userId="88d0343fa1b02e6d" providerId="LiveId" clId="{E0D1F8BF-354D-4AAE-A563-FC00E88C2402}" dt="2023-01-17T10:35:33.622" v="323" actId="26606"/>
          <ac:spMkLst>
            <pc:docMk/>
            <pc:sldMk cId="0" sldId="256"/>
            <ac:spMk id="92" creationId="{35C2355B-7CE9-4192-9142-A41CA0A0C08B}"/>
          </ac:spMkLst>
        </pc:spChg>
        <pc:spChg chg="add del">
          <ac:chgData name="vishal malar" userId="88d0343fa1b02e6d" providerId="LiveId" clId="{E0D1F8BF-354D-4AAE-A563-FC00E88C2402}" dt="2023-01-17T10:35:40.521" v="325" actId="26606"/>
          <ac:spMkLst>
            <pc:docMk/>
            <pc:sldMk cId="0" sldId="256"/>
            <ac:spMk id="100" creationId="{0CABCAE3-64FC-4149-819F-2C1812824154}"/>
          </ac:spMkLst>
        </pc:spChg>
        <pc:spChg chg="add del">
          <ac:chgData name="vishal malar" userId="88d0343fa1b02e6d" providerId="LiveId" clId="{E0D1F8BF-354D-4AAE-A563-FC00E88C2402}" dt="2023-01-17T10:35:40.521" v="325" actId="26606"/>
          <ac:spMkLst>
            <pc:docMk/>
            <pc:sldMk cId="0" sldId="256"/>
            <ac:spMk id="104" creationId="{D0712110-0BC1-4B31-B3BB-63B44222E87F}"/>
          </ac:spMkLst>
        </pc:spChg>
        <pc:spChg chg="add del">
          <ac:chgData name="vishal malar" userId="88d0343fa1b02e6d" providerId="LiveId" clId="{E0D1F8BF-354D-4AAE-A563-FC00E88C2402}" dt="2023-01-17T10:35:40.521" v="325" actId="26606"/>
          <ac:spMkLst>
            <pc:docMk/>
            <pc:sldMk cId="0" sldId="256"/>
            <ac:spMk id="105" creationId="{4466B5F3-C053-4580-B04A-1EF949888280}"/>
          </ac:spMkLst>
        </pc:spChg>
        <pc:spChg chg="add del">
          <ac:chgData name="vishal malar" userId="88d0343fa1b02e6d" providerId="LiveId" clId="{E0D1F8BF-354D-4AAE-A563-FC00E88C2402}" dt="2023-01-17T10:35:44.322" v="327" actId="26606"/>
          <ac:spMkLst>
            <pc:docMk/>
            <pc:sldMk cId="0" sldId="256"/>
            <ac:spMk id="110" creationId="{0CABCAE3-64FC-4149-819F-2C1812824154}"/>
          </ac:spMkLst>
        </pc:spChg>
        <pc:spChg chg="add del">
          <ac:chgData name="vishal malar" userId="88d0343fa1b02e6d" providerId="LiveId" clId="{E0D1F8BF-354D-4AAE-A563-FC00E88C2402}" dt="2023-01-17T10:35:44.322" v="327" actId="26606"/>
          <ac:spMkLst>
            <pc:docMk/>
            <pc:sldMk cId="0" sldId="256"/>
            <ac:spMk id="114" creationId="{2FA7AD0A-1871-4DF8-9235-F49D0513B9C1}"/>
          </ac:spMkLst>
        </pc:spChg>
        <pc:spChg chg="add del">
          <ac:chgData name="vishal malar" userId="88d0343fa1b02e6d" providerId="LiveId" clId="{E0D1F8BF-354D-4AAE-A563-FC00E88C2402}" dt="2023-01-17T10:35:44.322" v="327" actId="26606"/>
          <ac:spMkLst>
            <pc:docMk/>
            <pc:sldMk cId="0" sldId="256"/>
            <ac:spMk id="115" creationId="{36B04CFB-FAE5-47DD-9B3E-4E9BA7A89CC1}"/>
          </ac:spMkLst>
        </pc:spChg>
        <pc:spChg chg="add del">
          <ac:chgData name="vishal malar" userId="88d0343fa1b02e6d" providerId="LiveId" clId="{E0D1F8BF-354D-4AAE-A563-FC00E88C2402}" dt="2023-01-17T10:35:44.322" v="327" actId="26606"/>
          <ac:spMkLst>
            <pc:docMk/>
            <pc:sldMk cId="0" sldId="256"/>
            <ac:spMk id="119" creationId="{622F7FD7-8884-4FD5-95AB-0B5C6033ADF7}"/>
          </ac:spMkLst>
        </pc:spChg>
        <pc:spChg chg="add del">
          <ac:chgData name="vishal malar" userId="88d0343fa1b02e6d" providerId="LiveId" clId="{E0D1F8BF-354D-4AAE-A563-FC00E88C2402}" dt="2023-01-17T10:35:49.594" v="329" actId="26606"/>
          <ac:spMkLst>
            <pc:docMk/>
            <pc:sldMk cId="0" sldId="256"/>
            <ac:spMk id="123" creationId="{0CABCAE3-64FC-4149-819F-2C1812824154}"/>
          </ac:spMkLst>
        </pc:spChg>
        <pc:spChg chg="add del">
          <ac:chgData name="vishal malar" userId="88d0343fa1b02e6d" providerId="LiveId" clId="{E0D1F8BF-354D-4AAE-A563-FC00E88C2402}" dt="2023-01-17T10:35:49.594" v="329" actId="26606"/>
          <ac:spMkLst>
            <pc:docMk/>
            <pc:sldMk cId="0" sldId="256"/>
            <ac:spMk id="127" creationId="{D0712110-0BC1-4B31-B3BB-63B44222E87F}"/>
          </ac:spMkLst>
        </pc:spChg>
        <pc:spChg chg="add del">
          <ac:chgData name="vishal malar" userId="88d0343fa1b02e6d" providerId="LiveId" clId="{E0D1F8BF-354D-4AAE-A563-FC00E88C2402}" dt="2023-01-17T10:35:49.594" v="329" actId="26606"/>
          <ac:spMkLst>
            <pc:docMk/>
            <pc:sldMk cId="0" sldId="256"/>
            <ac:spMk id="128" creationId="{4466B5F3-C053-4580-B04A-1EF949888280}"/>
          </ac:spMkLst>
        </pc:spChg>
        <pc:spChg chg="add del">
          <ac:chgData name="vishal malar" userId="88d0343fa1b02e6d" providerId="LiveId" clId="{E0D1F8BF-354D-4AAE-A563-FC00E88C2402}" dt="2023-01-17T10:35:52.184" v="331" actId="26606"/>
          <ac:spMkLst>
            <pc:docMk/>
            <pc:sldMk cId="0" sldId="256"/>
            <ac:spMk id="133" creationId="{A27F90C0-6841-4262-975F-D9C3AB50CB74}"/>
          </ac:spMkLst>
        </pc:spChg>
        <pc:spChg chg="add del">
          <ac:chgData name="vishal malar" userId="88d0343fa1b02e6d" providerId="LiveId" clId="{E0D1F8BF-354D-4AAE-A563-FC00E88C2402}" dt="2023-01-17T10:35:52.184" v="331" actId="26606"/>
          <ac:spMkLst>
            <pc:docMk/>
            <pc:sldMk cId="0" sldId="256"/>
            <ac:spMk id="134" creationId="{22AE7EF9-769D-42F9-9430-F2DF739C9794}"/>
          </ac:spMkLst>
        </pc:spChg>
        <pc:spChg chg="add del">
          <ac:chgData name="vishal malar" userId="88d0343fa1b02e6d" providerId="LiveId" clId="{E0D1F8BF-354D-4AAE-A563-FC00E88C2402}" dt="2023-01-17T10:36:25.246" v="338" actId="26606"/>
          <ac:spMkLst>
            <pc:docMk/>
            <pc:sldMk cId="0" sldId="256"/>
            <ac:spMk id="138" creationId="{0CABCAE3-64FC-4149-819F-2C1812824154}"/>
          </ac:spMkLst>
        </pc:spChg>
        <pc:spChg chg="add del">
          <ac:chgData name="vishal malar" userId="88d0343fa1b02e6d" providerId="LiveId" clId="{E0D1F8BF-354D-4AAE-A563-FC00E88C2402}" dt="2023-01-17T10:36:25.246" v="338" actId="26606"/>
          <ac:spMkLst>
            <pc:docMk/>
            <pc:sldMk cId="0" sldId="256"/>
            <ac:spMk id="142" creationId="{D0712110-0BC1-4B31-B3BB-63B44222E87F}"/>
          </ac:spMkLst>
        </pc:spChg>
        <pc:spChg chg="add del">
          <ac:chgData name="vishal malar" userId="88d0343fa1b02e6d" providerId="LiveId" clId="{E0D1F8BF-354D-4AAE-A563-FC00E88C2402}" dt="2023-01-17T10:36:25.246" v="338" actId="26606"/>
          <ac:spMkLst>
            <pc:docMk/>
            <pc:sldMk cId="0" sldId="256"/>
            <ac:spMk id="143" creationId="{4466B5F3-C053-4580-B04A-1EF949888280}"/>
          </ac:spMkLst>
        </pc:spChg>
        <pc:spChg chg="add del">
          <ac:chgData name="vishal malar" userId="88d0343fa1b02e6d" providerId="LiveId" clId="{E0D1F8BF-354D-4AAE-A563-FC00E88C2402}" dt="2023-01-17T10:36:25.231" v="337" actId="26606"/>
          <ac:spMkLst>
            <pc:docMk/>
            <pc:sldMk cId="0" sldId="256"/>
            <ac:spMk id="151" creationId="{0CABCAE3-64FC-4149-819F-2C1812824154}"/>
          </ac:spMkLst>
        </pc:spChg>
        <pc:spChg chg="add del">
          <ac:chgData name="vishal malar" userId="88d0343fa1b02e6d" providerId="LiveId" clId="{E0D1F8BF-354D-4AAE-A563-FC00E88C2402}" dt="2023-01-17T10:36:25.231" v="337" actId="26606"/>
          <ac:spMkLst>
            <pc:docMk/>
            <pc:sldMk cId="0" sldId="256"/>
            <ac:spMk id="159" creationId="{D0712110-0BC1-4B31-B3BB-63B44222E87F}"/>
          </ac:spMkLst>
        </pc:spChg>
        <pc:spChg chg="add del">
          <ac:chgData name="vishal malar" userId="88d0343fa1b02e6d" providerId="LiveId" clId="{E0D1F8BF-354D-4AAE-A563-FC00E88C2402}" dt="2023-01-17T10:36:25.231" v="337" actId="26606"/>
          <ac:spMkLst>
            <pc:docMk/>
            <pc:sldMk cId="0" sldId="256"/>
            <ac:spMk id="161" creationId="{4466B5F3-C053-4580-B04A-1EF949888280}"/>
          </ac:spMkLst>
        </pc:spChg>
        <pc:spChg chg="add">
          <ac:chgData name="vishal malar" userId="88d0343fa1b02e6d" providerId="LiveId" clId="{E0D1F8BF-354D-4AAE-A563-FC00E88C2402}" dt="2023-01-17T10:36:25.246" v="338" actId="26606"/>
          <ac:spMkLst>
            <pc:docMk/>
            <pc:sldMk cId="0" sldId="256"/>
            <ac:spMk id="169" creationId="{A27F90C0-6841-4262-975F-D9C3AB50CB74}"/>
          </ac:spMkLst>
        </pc:spChg>
        <pc:spChg chg="add">
          <ac:chgData name="vishal malar" userId="88d0343fa1b02e6d" providerId="LiveId" clId="{E0D1F8BF-354D-4AAE-A563-FC00E88C2402}" dt="2023-01-17T10:36:25.246" v="338" actId="26606"/>
          <ac:spMkLst>
            <pc:docMk/>
            <pc:sldMk cId="0" sldId="256"/>
            <ac:spMk id="170" creationId="{22AE7EF9-769D-42F9-9430-F2DF739C9794}"/>
          </ac:spMkLst>
        </pc:spChg>
        <pc:grpChg chg="add del">
          <ac:chgData name="vishal malar" userId="88d0343fa1b02e6d" providerId="LiveId" clId="{E0D1F8BF-354D-4AAE-A563-FC00E88C2402}" dt="2023-01-17T10:35:52.216" v="332" actId="26606"/>
          <ac:grpSpMkLst>
            <pc:docMk/>
            <pc:sldMk cId="0" sldId="256"/>
            <ac:grpSpMk id="74" creationId="{ECD36A4A-123D-46E3-8A64-13B8B3F019BD}"/>
          </ac:grpSpMkLst>
        </pc:grpChg>
        <pc:grpChg chg="add del">
          <ac:chgData name="vishal malar" userId="88d0343fa1b02e6d" providerId="LiveId" clId="{E0D1F8BF-354D-4AAE-A563-FC00E88C2402}" dt="2023-01-17T10:35:44.322" v="327" actId="26606"/>
          <ac:grpSpMkLst>
            <pc:docMk/>
            <pc:sldMk cId="0" sldId="256"/>
            <ac:grpSpMk id="117" creationId="{E8ACF89C-CFC3-4D68-B3C4-2BEFB7BBE5F7}"/>
          </ac:grpSpMkLst>
        </pc:grpChg>
        <pc:picChg chg="mod">
          <ac:chgData name="vishal malar" userId="88d0343fa1b02e6d" providerId="LiveId" clId="{E0D1F8BF-354D-4AAE-A563-FC00E88C2402}" dt="2023-01-17T10:36:37.972" v="342" actId="1076"/>
          <ac:picMkLst>
            <pc:docMk/>
            <pc:sldMk cId="0" sldId="256"/>
            <ac:picMk id="5" creationId="{F8E4059A-89BB-44A7-FD5B-FCA700DB7389}"/>
          </ac:picMkLst>
        </pc:picChg>
        <pc:picChg chg="add del">
          <ac:chgData name="vishal malar" userId="88d0343fa1b02e6d" providerId="LiveId" clId="{E0D1F8BF-354D-4AAE-A563-FC00E88C2402}" dt="2023-01-17T10:35:52.216" v="332" actId="26606"/>
          <ac:picMkLst>
            <pc:docMk/>
            <pc:sldMk cId="0" sldId="256"/>
            <ac:picMk id="76" creationId="{55EC7096-D0A6-471D-AE28-B68D70388E32}"/>
          </ac:picMkLst>
        </pc:picChg>
        <pc:picChg chg="add del">
          <ac:chgData name="vishal malar" userId="88d0343fa1b02e6d" providerId="LiveId" clId="{E0D1F8BF-354D-4AAE-A563-FC00E88C2402}" dt="2023-01-17T10:35:33.622" v="323" actId="26606"/>
          <ac:picMkLst>
            <pc:docMk/>
            <pc:sldMk cId="0" sldId="256"/>
            <ac:picMk id="84" creationId="{012FDCFE-9AD2-4D8A-8CBF-B3AA37EBF6DD}"/>
          </ac:picMkLst>
        </pc:picChg>
        <pc:picChg chg="add del">
          <ac:chgData name="vishal malar" userId="88d0343fa1b02e6d" providerId="LiveId" clId="{E0D1F8BF-354D-4AAE-A563-FC00E88C2402}" dt="2023-01-17T10:35:33.622" v="323" actId="26606"/>
          <ac:picMkLst>
            <pc:docMk/>
            <pc:sldMk cId="0" sldId="256"/>
            <ac:picMk id="96" creationId="{45CE2E7C-6AA3-4710-825D-4CDDF788C7BC}"/>
          </ac:picMkLst>
        </pc:picChg>
        <pc:picChg chg="add del">
          <ac:chgData name="vishal malar" userId="88d0343fa1b02e6d" providerId="LiveId" clId="{E0D1F8BF-354D-4AAE-A563-FC00E88C2402}" dt="2023-01-17T10:35:40.521" v="325" actId="26606"/>
          <ac:picMkLst>
            <pc:docMk/>
            <pc:sldMk cId="0" sldId="256"/>
            <ac:picMk id="101" creationId="{012FDCFE-9AD2-4D8A-8CBF-B3AA37EBF6DD}"/>
          </ac:picMkLst>
        </pc:picChg>
        <pc:picChg chg="add del">
          <ac:chgData name="vishal malar" userId="88d0343fa1b02e6d" providerId="LiveId" clId="{E0D1F8BF-354D-4AAE-A563-FC00E88C2402}" dt="2023-01-17T10:35:40.521" v="325" actId="26606"/>
          <ac:picMkLst>
            <pc:docMk/>
            <pc:sldMk cId="0" sldId="256"/>
            <ac:picMk id="107" creationId="{25CED634-E2D0-4AB7-96DD-816C9B52C5CF}"/>
          </ac:picMkLst>
        </pc:picChg>
        <pc:picChg chg="add del">
          <ac:chgData name="vishal malar" userId="88d0343fa1b02e6d" providerId="LiveId" clId="{E0D1F8BF-354D-4AAE-A563-FC00E88C2402}" dt="2023-01-17T10:35:44.322" v="327" actId="26606"/>
          <ac:picMkLst>
            <pc:docMk/>
            <pc:sldMk cId="0" sldId="256"/>
            <ac:picMk id="111" creationId="{012FDCFE-9AD2-4D8A-8CBF-B3AA37EBF6DD}"/>
          </ac:picMkLst>
        </pc:picChg>
        <pc:picChg chg="add del">
          <ac:chgData name="vishal malar" userId="88d0343fa1b02e6d" providerId="LiveId" clId="{E0D1F8BF-354D-4AAE-A563-FC00E88C2402}" dt="2023-01-17T10:35:44.322" v="327" actId="26606"/>
          <ac:picMkLst>
            <pc:docMk/>
            <pc:sldMk cId="0" sldId="256"/>
            <ac:picMk id="120" creationId="{16EFE474-4FE0-4E8F-8F09-5ED2C9E76A84}"/>
          </ac:picMkLst>
        </pc:picChg>
        <pc:picChg chg="add del">
          <ac:chgData name="vishal malar" userId="88d0343fa1b02e6d" providerId="LiveId" clId="{E0D1F8BF-354D-4AAE-A563-FC00E88C2402}" dt="2023-01-17T10:35:49.594" v="329" actId="26606"/>
          <ac:picMkLst>
            <pc:docMk/>
            <pc:sldMk cId="0" sldId="256"/>
            <ac:picMk id="124" creationId="{012FDCFE-9AD2-4D8A-8CBF-B3AA37EBF6DD}"/>
          </ac:picMkLst>
        </pc:picChg>
        <pc:picChg chg="add del">
          <ac:chgData name="vishal malar" userId="88d0343fa1b02e6d" providerId="LiveId" clId="{E0D1F8BF-354D-4AAE-A563-FC00E88C2402}" dt="2023-01-17T10:35:49.594" v="329" actId="26606"/>
          <ac:picMkLst>
            <pc:docMk/>
            <pc:sldMk cId="0" sldId="256"/>
            <ac:picMk id="130" creationId="{25CED634-E2D0-4AB7-96DD-816C9B52C5CF}"/>
          </ac:picMkLst>
        </pc:picChg>
        <pc:picChg chg="add del">
          <ac:chgData name="vishal malar" userId="88d0343fa1b02e6d" providerId="LiveId" clId="{E0D1F8BF-354D-4AAE-A563-FC00E88C2402}" dt="2023-01-17T10:35:52.184" v="331" actId="26606"/>
          <ac:picMkLst>
            <pc:docMk/>
            <pc:sldMk cId="0" sldId="256"/>
            <ac:picMk id="135" creationId="{511E2EF0-3BCB-402C-B2C1-C6FC2BA74436}"/>
          </ac:picMkLst>
        </pc:picChg>
        <pc:picChg chg="add del">
          <ac:chgData name="vishal malar" userId="88d0343fa1b02e6d" providerId="LiveId" clId="{E0D1F8BF-354D-4AAE-A563-FC00E88C2402}" dt="2023-01-17T10:36:25.246" v="338" actId="26606"/>
          <ac:picMkLst>
            <pc:docMk/>
            <pc:sldMk cId="0" sldId="256"/>
            <ac:picMk id="139" creationId="{012FDCFE-9AD2-4D8A-8CBF-B3AA37EBF6DD}"/>
          </ac:picMkLst>
        </pc:picChg>
        <pc:picChg chg="add del">
          <ac:chgData name="vishal malar" userId="88d0343fa1b02e6d" providerId="LiveId" clId="{E0D1F8BF-354D-4AAE-A563-FC00E88C2402}" dt="2023-01-17T10:36:25.246" v="338" actId="26606"/>
          <ac:picMkLst>
            <pc:docMk/>
            <pc:sldMk cId="0" sldId="256"/>
            <ac:picMk id="145" creationId="{25CED634-E2D0-4AB7-96DD-816C9B52C5CF}"/>
          </ac:picMkLst>
        </pc:picChg>
        <pc:picChg chg="add del">
          <ac:chgData name="vishal malar" userId="88d0343fa1b02e6d" providerId="LiveId" clId="{E0D1F8BF-354D-4AAE-A563-FC00E88C2402}" dt="2023-01-17T10:36:25.231" v="337" actId="26606"/>
          <ac:picMkLst>
            <pc:docMk/>
            <pc:sldMk cId="0" sldId="256"/>
            <ac:picMk id="153" creationId="{012FDCFE-9AD2-4D8A-8CBF-B3AA37EBF6DD}"/>
          </ac:picMkLst>
        </pc:picChg>
        <pc:picChg chg="add del">
          <ac:chgData name="vishal malar" userId="88d0343fa1b02e6d" providerId="LiveId" clId="{E0D1F8BF-354D-4AAE-A563-FC00E88C2402}" dt="2023-01-17T10:36:25.231" v="337" actId="26606"/>
          <ac:picMkLst>
            <pc:docMk/>
            <pc:sldMk cId="0" sldId="256"/>
            <ac:picMk id="165" creationId="{25CED634-E2D0-4AB7-96DD-816C9B52C5CF}"/>
          </ac:picMkLst>
        </pc:picChg>
        <pc:picChg chg="add">
          <ac:chgData name="vishal malar" userId="88d0343fa1b02e6d" providerId="LiveId" clId="{E0D1F8BF-354D-4AAE-A563-FC00E88C2402}" dt="2023-01-17T10:36:25.246" v="338" actId="26606"/>
          <ac:picMkLst>
            <pc:docMk/>
            <pc:sldMk cId="0" sldId="256"/>
            <ac:picMk id="171" creationId="{511E2EF0-3BCB-402C-B2C1-C6FC2BA74436}"/>
          </ac:picMkLst>
        </pc:picChg>
        <pc:cxnChg chg="add del">
          <ac:chgData name="vishal malar" userId="88d0343fa1b02e6d" providerId="LiveId" clId="{E0D1F8BF-354D-4AAE-A563-FC00E88C2402}" dt="2023-01-17T10:35:52.216" v="332" actId="26606"/>
          <ac:cxnSpMkLst>
            <pc:docMk/>
            <pc:sldMk cId="0" sldId="256"/>
            <ac:cxnSpMk id="77" creationId="{2E98EB88-99B6-483D-B203-0D5D63100504}"/>
          </ac:cxnSpMkLst>
        </pc:cxnChg>
        <pc:cxnChg chg="add del">
          <ac:chgData name="vishal malar" userId="88d0343fa1b02e6d" providerId="LiveId" clId="{E0D1F8BF-354D-4AAE-A563-FC00E88C2402}" dt="2023-01-17T10:35:33.622" v="323" actId="26606"/>
          <ac:cxnSpMkLst>
            <pc:docMk/>
            <pc:sldMk cId="0" sldId="256"/>
            <ac:cxnSpMk id="86" creationId="{FBD463FC-4CA8-4FF4-85A3-AF9F4B98D210}"/>
          </ac:cxnSpMkLst>
        </pc:cxnChg>
        <pc:cxnChg chg="add del">
          <ac:chgData name="vishal malar" userId="88d0343fa1b02e6d" providerId="LiveId" clId="{E0D1F8BF-354D-4AAE-A563-FC00E88C2402}" dt="2023-01-17T10:35:33.622" v="323" actId="26606"/>
          <ac:cxnSpMkLst>
            <pc:docMk/>
            <pc:sldMk cId="0" sldId="256"/>
            <ac:cxnSpMk id="88" creationId="{BECF35C3-8B44-4F4B-BD25-4C01823DB22A}"/>
          </ac:cxnSpMkLst>
        </pc:cxnChg>
        <pc:cxnChg chg="add del">
          <ac:chgData name="vishal malar" userId="88d0343fa1b02e6d" providerId="LiveId" clId="{E0D1F8BF-354D-4AAE-A563-FC00E88C2402}" dt="2023-01-17T10:35:33.622" v="323" actId="26606"/>
          <ac:cxnSpMkLst>
            <pc:docMk/>
            <pc:sldMk cId="0" sldId="256"/>
            <ac:cxnSpMk id="94" creationId="{06D05ED8-39E4-42F8-92CB-704C2BD0D215}"/>
          </ac:cxnSpMkLst>
        </pc:cxnChg>
        <pc:cxnChg chg="add del">
          <ac:chgData name="vishal malar" userId="88d0343fa1b02e6d" providerId="LiveId" clId="{E0D1F8BF-354D-4AAE-A563-FC00E88C2402}" dt="2023-01-17T10:35:33.622" v="323" actId="26606"/>
          <ac:cxnSpMkLst>
            <pc:docMk/>
            <pc:sldMk cId="0" sldId="256"/>
            <ac:cxnSpMk id="98" creationId="{3256C6C3-0EDC-4651-AB37-9F26CFAA6C86}"/>
          </ac:cxnSpMkLst>
        </pc:cxnChg>
        <pc:cxnChg chg="add del">
          <ac:chgData name="vishal malar" userId="88d0343fa1b02e6d" providerId="LiveId" clId="{E0D1F8BF-354D-4AAE-A563-FC00E88C2402}" dt="2023-01-17T10:35:40.521" v="325" actId="26606"/>
          <ac:cxnSpMkLst>
            <pc:docMk/>
            <pc:sldMk cId="0" sldId="256"/>
            <ac:cxnSpMk id="102" creationId="{FBD463FC-4CA8-4FF4-85A3-AF9F4B98D210}"/>
          </ac:cxnSpMkLst>
        </pc:cxnChg>
        <pc:cxnChg chg="add del">
          <ac:chgData name="vishal malar" userId="88d0343fa1b02e6d" providerId="LiveId" clId="{E0D1F8BF-354D-4AAE-A563-FC00E88C2402}" dt="2023-01-17T10:35:40.521" v="325" actId="26606"/>
          <ac:cxnSpMkLst>
            <pc:docMk/>
            <pc:sldMk cId="0" sldId="256"/>
            <ac:cxnSpMk id="103" creationId="{BECF35C3-8B44-4F4B-BD25-4C01823DB22A}"/>
          </ac:cxnSpMkLst>
        </pc:cxnChg>
        <pc:cxnChg chg="add del">
          <ac:chgData name="vishal malar" userId="88d0343fa1b02e6d" providerId="LiveId" clId="{E0D1F8BF-354D-4AAE-A563-FC00E88C2402}" dt="2023-01-17T10:35:40.521" v="325" actId="26606"/>
          <ac:cxnSpMkLst>
            <pc:docMk/>
            <pc:sldMk cId="0" sldId="256"/>
            <ac:cxnSpMk id="106" creationId="{FA6123F2-4B61-414F-A7E5-5B7828EACAE2}"/>
          </ac:cxnSpMkLst>
        </pc:cxnChg>
        <pc:cxnChg chg="add del">
          <ac:chgData name="vishal malar" userId="88d0343fa1b02e6d" providerId="LiveId" clId="{E0D1F8BF-354D-4AAE-A563-FC00E88C2402}" dt="2023-01-17T10:35:40.521" v="325" actId="26606"/>
          <ac:cxnSpMkLst>
            <pc:docMk/>
            <pc:sldMk cId="0" sldId="256"/>
            <ac:cxnSpMk id="108" creationId="{FCDDCDFB-696D-4FDF-9B58-24F71B7C37BC}"/>
          </ac:cxnSpMkLst>
        </pc:cxnChg>
        <pc:cxnChg chg="add del">
          <ac:chgData name="vishal malar" userId="88d0343fa1b02e6d" providerId="LiveId" clId="{E0D1F8BF-354D-4AAE-A563-FC00E88C2402}" dt="2023-01-17T10:35:44.322" v="327" actId="26606"/>
          <ac:cxnSpMkLst>
            <pc:docMk/>
            <pc:sldMk cId="0" sldId="256"/>
            <ac:cxnSpMk id="112" creationId="{FBD463FC-4CA8-4FF4-85A3-AF9F4B98D210}"/>
          </ac:cxnSpMkLst>
        </pc:cxnChg>
        <pc:cxnChg chg="add del">
          <ac:chgData name="vishal malar" userId="88d0343fa1b02e6d" providerId="LiveId" clId="{E0D1F8BF-354D-4AAE-A563-FC00E88C2402}" dt="2023-01-17T10:35:44.322" v="327" actId="26606"/>
          <ac:cxnSpMkLst>
            <pc:docMk/>
            <pc:sldMk cId="0" sldId="256"/>
            <ac:cxnSpMk id="113" creationId="{BECF35C3-8B44-4F4B-BD25-4C01823DB22A}"/>
          </ac:cxnSpMkLst>
        </pc:cxnChg>
        <pc:cxnChg chg="add del">
          <ac:chgData name="vishal malar" userId="88d0343fa1b02e6d" providerId="LiveId" clId="{E0D1F8BF-354D-4AAE-A563-FC00E88C2402}" dt="2023-01-17T10:35:44.322" v="327" actId="26606"/>
          <ac:cxnSpMkLst>
            <pc:docMk/>
            <pc:sldMk cId="0" sldId="256"/>
            <ac:cxnSpMk id="116" creationId="{EE68D41B-9286-479F-9AB7-678C8E348D71}"/>
          </ac:cxnSpMkLst>
        </pc:cxnChg>
        <pc:cxnChg chg="add del">
          <ac:chgData name="vishal malar" userId="88d0343fa1b02e6d" providerId="LiveId" clId="{E0D1F8BF-354D-4AAE-A563-FC00E88C2402}" dt="2023-01-17T10:35:44.322" v="327" actId="26606"/>
          <ac:cxnSpMkLst>
            <pc:docMk/>
            <pc:sldMk cId="0" sldId="256"/>
            <ac:cxnSpMk id="121" creationId="{CF8B8C81-54DC-4AF5-B682-3A2C70A6B55C}"/>
          </ac:cxnSpMkLst>
        </pc:cxnChg>
        <pc:cxnChg chg="add del">
          <ac:chgData name="vishal malar" userId="88d0343fa1b02e6d" providerId="LiveId" clId="{E0D1F8BF-354D-4AAE-A563-FC00E88C2402}" dt="2023-01-17T10:35:49.594" v="329" actId="26606"/>
          <ac:cxnSpMkLst>
            <pc:docMk/>
            <pc:sldMk cId="0" sldId="256"/>
            <ac:cxnSpMk id="125" creationId="{FBD463FC-4CA8-4FF4-85A3-AF9F4B98D210}"/>
          </ac:cxnSpMkLst>
        </pc:cxnChg>
        <pc:cxnChg chg="add del">
          <ac:chgData name="vishal malar" userId="88d0343fa1b02e6d" providerId="LiveId" clId="{E0D1F8BF-354D-4AAE-A563-FC00E88C2402}" dt="2023-01-17T10:35:49.594" v="329" actId="26606"/>
          <ac:cxnSpMkLst>
            <pc:docMk/>
            <pc:sldMk cId="0" sldId="256"/>
            <ac:cxnSpMk id="126" creationId="{BECF35C3-8B44-4F4B-BD25-4C01823DB22A}"/>
          </ac:cxnSpMkLst>
        </pc:cxnChg>
        <pc:cxnChg chg="add del">
          <ac:chgData name="vishal malar" userId="88d0343fa1b02e6d" providerId="LiveId" clId="{E0D1F8BF-354D-4AAE-A563-FC00E88C2402}" dt="2023-01-17T10:35:49.594" v="329" actId="26606"/>
          <ac:cxnSpMkLst>
            <pc:docMk/>
            <pc:sldMk cId="0" sldId="256"/>
            <ac:cxnSpMk id="129" creationId="{FA6123F2-4B61-414F-A7E5-5B7828EACAE2}"/>
          </ac:cxnSpMkLst>
        </pc:cxnChg>
        <pc:cxnChg chg="add del">
          <ac:chgData name="vishal malar" userId="88d0343fa1b02e6d" providerId="LiveId" clId="{E0D1F8BF-354D-4AAE-A563-FC00E88C2402}" dt="2023-01-17T10:35:49.594" v="329" actId="26606"/>
          <ac:cxnSpMkLst>
            <pc:docMk/>
            <pc:sldMk cId="0" sldId="256"/>
            <ac:cxnSpMk id="131" creationId="{FCDDCDFB-696D-4FDF-9B58-24F71B7C37BC}"/>
          </ac:cxnSpMkLst>
        </pc:cxnChg>
        <pc:cxnChg chg="add del">
          <ac:chgData name="vishal malar" userId="88d0343fa1b02e6d" providerId="LiveId" clId="{E0D1F8BF-354D-4AAE-A563-FC00E88C2402}" dt="2023-01-17T10:35:52.184" v="331" actId="26606"/>
          <ac:cxnSpMkLst>
            <pc:docMk/>
            <pc:sldMk cId="0" sldId="256"/>
            <ac:cxnSpMk id="136" creationId="{BF68608F-34C2-43D6-84DB-5A870495E70C}"/>
          </ac:cxnSpMkLst>
        </pc:cxnChg>
        <pc:cxnChg chg="add del">
          <ac:chgData name="vishal malar" userId="88d0343fa1b02e6d" providerId="LiveId" clId="{E0D1F8BF-354D-4AAE-A563-FC00E88C2402}" dt="2023-01-17T10:36:25.246" v="338" actId="26606"/>
          <ac:cxnSpMkLst>
            <pc:docMk/>
            <pc:sldMk cId="0" sldId="256"/>
            <ac:cxnSpMk id="140" creationId="{FBD463FC-4CA8-4FF4-85A3-AF9F4B98D210}"/>
          </ac:cxnSpMkLst>
        </pc:cxnChg>
        <pc:cxnChg chg="add del">
          <ac:chgData name="vishal malar" userId="88d0343fa1b02e6d" providerId="LiveId" clId="{E0D1F8BF-354D-4AAE-A563-FC00E88C2402}" dt="2023-01-17T10:36:25.246" v="338" actId="26606"/>
          <ac:cxnSpMkLst>
            <pc:docMk/>
            <pc:sldMk cId="0" sldId="256"/>
            <ac:cxnSpMk id="141" creationId="{BECF35C3-8B44-4F4B-BD25-4C01823DB22A}"/>
          </ac:cxnSpMkLst>
        </pc:cxnChg>
        <pc:cxnChg chg="add del">
          <ac:chgData name="vishal malar" userId="88d0343fa1b02e6d" providerId="LiveId" clId="{E0D1F8BF-354D-4AAE-A563-FC00E88C2402}" dt="2023-01-17T10:36:25.246" v="338" actId="26606"/>
          <ac:cxnSpMkLst>
            <pc:docMk/>
            <pc:sldMk cId="0" sldId="256"/>
            <ac:cxnSpMk id="144" creationId="{FA6123F2-4B61-414F-A7E5-5B7828EACAE2}"/>
          </ac:cxnSpMkLst>
        </pc:cxnChg>
        <pc:cxnChg chg="add del">
          <ac:chgData name="vishal malar" userId="88d0343fa1b02e6d" providerId="LiveId" clId="{E0D1F8BF-354D-4AAE-A563-FC00E88C2402}" dt="2023-01-17T10:36:25.246" v="338" actId="26606"/>
          <ac:cxnSpMkLst>
            <pc:docMk/>
            <pc:sldMk cId="0" sldId="256"/>
            <ac:cxnSpMk id="146" creationId="{FCDDCDFB-696D-4FDF-9B58-24F71B7C37BC}"/>
          </ac:cxnSpMkLst>
        </pc:cxnChg>
        <pc:cxnChg chg="add del">
          <ac:chgData name="vishal malar" userId="88d0343fa1b02e6d" providerId="LiveId" clId="{E0D1F8BF-354D-4AAE-A563-FC00E88C2402}" dt="2023-01-17T10:36:25.231" v="337" actId="26606"/>
          <ac:cxnSpMkLst>
            <pc:docMk/>
            <pc:sldMk cId="0" sldId="256"/>
            <ac:cxnSpMk id="155" creationId="{FBD463FC-4CA8-4FF4-85A3-AF9F4B98D210}"/>
          </ac:cxnSpMkLst>
        </pc:cxnChg>
        <pc:cxnChg chg="add del">
          <ac:chgData name="vishal malar" userId="88d0343fa1b02e6d" providerId="LiveId" clId="{E0D1F8BF-354D-4AAE-A563-FC00E88C2402}" dt="2023-01-17T10:36:25.231" v="337" actId="26606"/>
          <ac:cxnSpMkLst>
            <pc:docMk/>
            <pc:sldMk cId="0" sldId="256"/>
            <ac:cxnSpMk id="157" creationId="{BECF35C3-8B44-4F4B-BD25-4C01823DB22A}"/>
          </ac:cxnSpMkLst>
        </pc:cxnChg>
        <pc:cxnChg chg="add del">
          <ac:chgData name="vishal malar" userId="88d0343fa1b02e6d" providerId="LiveId" clId="{E0D1F8BF-354D-4AAE-A563-FC00E88C2402}" dt="2023-01-17T10:36:25.231" v="337" actId="26606"/>
          <ac:cxnSpMkLst>
            <pc:docMk/>
            <pc:sldMk cId="0" sldId="256"/>
            <ac:cxnSpMk id="163" creationId="{FA6123F2-4B61-414F-A7E5-5B7828EACAE2}"/>
          </ac:cxnSpMkLst>
        </pc:cxnChg>
        <pc:cxnChg chg="add del">
          <ac:chgData name="vishal malar" userId="88d0343fa1b02e6d" providerId="LiveId" clId="{E0D1F8BF-354D-4AAE-A563-FC00E88C2402}" dt="2023-01-17T10:36:25.231" v="337" actId="26606"/>
          <ac:cxnSpMkLst>
            <pc:docMk/>
            <pc:sldMk cId="0" sldId="256"/>
            <ac:cxnSpMk id="167" creationId="{FCDDCDFB-696D-4FDF-9B58-24F71B7C37BC}"/>
          </ac:cxnSpMkLst>
        </pc:cxnChg>
        <pc:cxnChg chg="add">
          <ac:chgData name="vishal malar" userId="88d0343fa1b02e6d" providerId="LiveId" clId="{E0D1F8BF-354D-4AAE-A563-FC00E88C2402}" dt="2023-01-17T10:36:25.246" v="338" actId="26606"/>
          <ac:cxnSpMkLst>
            <pc:docMk/>
            <pc:sldMk cId="0" sldId="256"/>
            <ac:cxnSpMk id="172" creationId="{BF68608F-34C2-43D6-84DB-5A870495E70C}"/>
          </ac:cxnSpMkLst>
        </pc:cxnChg>
      </pc:sldChg>
      <pc:sldChg chg="del">
        <pc:chgData name="vishal malar" userId="88d0343fa1b02e6d" providerId="LiveId" clId="{E0D1F8BF-354D-4AAE-A563-FC00E88C2402}" dt="2023-01-17T10:38:53.554" v="354" actId="47"/>
        <pc:sldMkLst>
          <pc:docMk/>
          <pc:sldMk cId="0" sldId="257"/>
        </pc:sldMkLst>
      </pc:sldChg>
      <pc:sldChg chg="modSp mod setBg setFolMasterObjs">
        <pc:chgData name="vishal malar" userId="88d0343fa1b02e6d" providerId="LiveId" clId="{E0D1F8BF-354D-4AAE-A563-FC00E88C2402}" dt="2023-01-17T10:51:45.282" v="531" actId="113"/>
        <pc:sldMkLst>
          <pc:docMk/>
          <pc:sldMk cId="0" sldId="259"/>
        </pc:sldMkLst>
        <pc:spChg chg="mod">
          <ac:chgData name="vishal malar" userId="88d0343fa1b02e6d" providerId="LiveId" clId="{E0D1F8BF-354D-4AAE-A563-FC00E88C2402}" dt="2023-01-17T10:20:50.929" v="62" actId="26606"/>
          <ac:spMkLst>
            <pc:docMk/>
            <pc:sldMk cId="0" sldId="259"/>
            <ac:spMk id="8" creationId="{00000000-0000-0000-0000-000000000000}"/>
          </ac:spMkLst>
        </pc:spChg>
        <pc:spChg chg="mod">
          <ac:chgData name="vishal malar" userId="88d0343fa1b02e6d" providerId="LiveId" clId="{E0D1F8BF-354D-4AAE-A563-FC00E88C2402}" dt="2023-01-17T10:51:45.282" v="531" actId="113"/>
          <ac:spMkLst>
            <pc:docMk/>
            <pc:sldMk cId="0" sldId="259"/>
            <ac:spMk id="9" creationId="{00000000-0000-0000-0000-000000000000}"/>
          </ac:spMkLst>
        </pc:spChg>
        <pc:picChg chg="mod">
          <ac:chgData name="vishal malar" userId="88d0343fa1b02e6d" providerId="LiveId" clId="{E0D1F8BF-354D-4AAE-A563-FC00E88C2402}" dt="2023-01-17T10:40:52.473" v="362" actId="1076"/>
          <ac:picMkLst>
            <pc:docMk/>
            <pc:sldMk cId="0" sldId="259"/>
            <ac:picMk id="17" creationId="{8507EE8E-BAB0-97A1-E72C-4D8F00809C14}"/>
          </ac:picMkLst>
        </pc:picChg>
      </pc:sldChg>
      <pc:sldChg chg="addSp delSp modSp mod setBg setFolMasterObjs setClrOvrMap">
        <pc:chgData name="vishal malar" userId="88d0343fa1b02e6d" providerId="LiveId" clId="{E0D1F8BF-354D-4AAE-A563-FC00E88C2402}" dt="2023-01-17T10:51:35.517" v="529" actId="113"/>
        <pc:sldMkLst>
          <pc:docMk/>
          <pc:sldMk cId="0" sldId="261"/>
        </pc:sldMkLst>
        <pc:spChg chg="mod ord">
          <ac:chgData name="vishal malar" userId="88d0343fa1b02e6d" providerId="LiveId" clId="{E0D1F8BF-354D-4AAE-A563-FC00E88C2402}" dt="2023-01-17T10:20:06.031" v="55" actId="26606"/>
          <ac:spMkLst>
            <pc:docMk/>
            <pc:sldMk cId="0" sldId="261"/>
            <ac:spMk id="8" creationId="{00000000-0000-0000-0000-000000000000}"/>
          </ac:spMkLst>
        </pc:spChg>
        <pc:spChg chg="mod ord">
          <ac:chgData name="vishal malar" userId="88d0343fa1b02e6d" providerId="LiveId" clId="{E0D1F8BF-354D-4AAE-A563-FC00E88C2402}" dt="2023-01-17T10:51:35.517" v="529" actId="113"/>
          <ac:spMkLst>
            <pc:docMk/>
            <pc:sldMk cId="0" sldId="261"/>
            <ac:spMk id="9" creationId="{00000000-0000-0000-0000-000000000000}"/>
          </ac:spMkLst>
        </pc:spChg>
        <pc:spChg chg="add del">
          <ac:chgData name="vishal malar" userId="88d0343fa1b02e6d" providerId="LiveId" clId="{E0D1F8BF-354D-4AAE-A563-FC00E88C2402}" dt="2023-01-17T10:19:55.579" v="47" actId="26606"/>
          <ac:spMkLst>
            <pc:docMk/>
            <pc:sldMk cId="0" sldId="261"/>
            <ac:spMk id="22" creationId="{C630F413-44CE-4746-9821-9E0107978E7A}"/>
          </ac:spMkLst>
        </pc:spChg>
        <pc:spChg chg="add del">
          <ac:chgData name="vishal malar" userId="88d0343fa1b02e6d" providerId="LiveId" clId="{E0D1F8BF-354D-4AAE-A563-FC00E88C2402}" dt="2023-01-17T10:19:55.579" v="47" actId="26606"/>
          <ac:spMkLst>
            <pc:docMk/>
            <pc:sldMk cId="0" sldId="261"/>
            <ac:spMk id="24" creationId="{22D671B1-B099-4F9C-B9CC-9D22B4DAF8A8}"/>
          </ac:spMkLst>
        </pc:spChg>
        <pc:spChg chg="add del">
          <ac:chgData name="vishal malar" userId="88d0343fa1b02e6d" providerId="LiveId" clId="{E0D1F8BF-354D-4AAE-A563-FC00E88C2402}" dt="2023-01-17T10:19:55.579" v="47" actId="26606"/>
          <ac:spMkLst>
            <pc:docMk/>
            <pc:sldMk cId="0" sldId="261"/>
            <ac:spMk id="28" creationId="{898488B7-DBD3-40E7-B54B-4DA6C5693EF3}"/>
          </ac:spMkLst>
        </pc:spChg>
        <pc:spChg chg="add del">
          <ac:chgData name="vishal malar" userId="88d0343fa1b02e6d" providerId="LiveId" clId="{E0D1F8BF-354D-4AAE-A563-FC00E88C2402}" dt="2023-01-17T10:20:02.896" v="53" actId="26606"/>
          <ac:spMkLst>
            <pc:docMk/>
            <pc:sldMk cId="0" sldId="261"/>
            <ac:spMk id="32" creationId="{3FBF03E8-C602-4192-9C52-F84B29FDCC88}"/>
          </ac:spMkLst>
        </pc:spChg>
        <pc:spChg chg="add del">
          <ac:chgData name="vishal malar" userId="88d0343fa1b02e6d" providerId="LiveId" clId="{E0D1F8BF-354D-4AAE-A563-FC00E88C2402}" dt="2023-01-17T10:20:01.634" v="51" actId="26606"/>
          <ac:spMkLst>
            <pc:docMk/>
            <pc:sldMk cId="0" sldId="261"/>
            <ac:spMk id="33" creationId="{35C3D674-3D59-4E93-80CA-0C0A9095E816}"/>
          </ac:spMkLst>
        </pc:spChg>
        <pc:spChg chg="add del">
          <ac:chgData name="vishal malar" userId="88d0343fa1b02e6d" providerId="LiveId" clId="{E0D1F8BF-354D-4AAE-A563-FC00E88C2402}" dt="2023-01-17T10:20:01.634" v="51" actId="26606"/>
          <ac:spMkLst>
            <pc:docMk/>
            <pc:sldMk cId="0" sldId="261"/>
            <ac:spMk id="35" creationId="{EF2A81E1-BCBE-426B-8C09-33274E69409D}"/>
          </ac:spMkLst>
        </pc:spChg>
        <pc:spChg chg="add del">
          <ac:chgData name="vishal malar" userId="88d0343fa1b02e6d" providerId="LiveId" clId="{E0D1F8BF-354D-4AAE-A563-FC00E88C2402}" dt="2023-01-17T10:20:02.896" v="53" actId="26606"/>
          <ac:spMkLst>
            <pc:docMk/>
            <pc:sldMk cId="0" sldId="261"/>
            <ac:spMk id="39" creationId="{C6870151-9189-4C3A-8379-EF3D95827A0A}"/>
          </ac:spMkLst>
        </pc:spChg>
        <pc:spChg chg="add del">
          <ac:chgData name="vishal malar" userId="88d0343fa1b02e6d" providerId="LiveId" clId="{E0D1F8BF-354D-4AAE-A563-FC00E88C2402}" dt="2023-01-17T10:20:02.896" v="53" actId="26606"/>
          <ac:spMkLst>
            <pc:docMk/>
            <pc:sldMk cId="0" sldId="261"/>
            <ac:spMk id="40" creationId="{123EA69C-102A-4DD0-9547-05DCD271D159}"/>
          </ac:spMkLst>
        </pc:spChg>
        <pc:spChg chg="add del">
          <ac:chgData name="vishal malar" userId="88d0343fa1b02e6d" providerId="LiveId" clId="{E0D1F8BF-354D-4AAE-A563-FC00E88C2402}" dt="2023-01-17T10:20:02.896" v="53" actId="26606"/>
          <ac:spMkLst>
            <pc:docMk/>
            <pc:sldMk cId="0" sldId="261"/>
            <ac:spMk id="41" creationId="{6A862265-5CA3-4C40-8582-7534C3B03C2A}"/>
          </ac:spMkLst>
        </pc:spChg>
        <pc:spChg chg="add del">
          <ac:chgData name="vishal malar" userId="88d0343fa1b02e6d" providerId="LiveId" clId="{E0D1F8BF-354D-4AAE-A563-FC00E88C2402}" dt="2023-01-17T10:20:02.896" v="53" actId="26606"/>
          <ac:spMkLst>
            <pc:docMk/>
            <pc:sldMk cId="0" sldId="261"/>
            <ac:spMk id="42" creationId="{600EF80B-0391-4082-9AF5-F15B091B4CE9}"/>
          </ac:spMkLst>
        </pc:spChg>
        <pc:spChg chg="add del">
          <ac:chgData name="vishal malar" userId="88d0343fa1b02e6d" providerId="LiveId" clId="{E0D1F8BF-354D-4AAE-A563-FC00E88C2402}" dt="2023-01-17T10:20:06.031" v="55" actId="26606"/>
          <ac:spMkLst>
            <pc:docMk/>
            <pc:sldMk cId="0" sldId="261"/>
            <ac:spMk id="45" creationId="{368B8211-0B9F-4516-8771-3316E00DB965}"/>
          </ac:spMkLst>
        </pc:spChg>
        <pc:grpChg chg="add del">
          <ac:chgData name="vishal malar" userId="88d0343fa1b02e6d" providerId="LiveId" clId="{E0D1F8BF-354D-4AAE-A563-FC00E88C2402}" dt="2023-01-17T10:19:57.180" v="49" actId="26606"/>
          <ac:grpSpMkLst>
            <pc:docMk/>
            <pc:sldMk cId="0" sldId="261"/>
            <ac:grpSpMk id="30" creationId="{F2C08210-135F-434B-9B07-F3B4978C6C21}"/>
          </ac:grpSpMkLst>
        </pc:grpChg>
        <pc:picChg chg="mod ord">
          <ac:chgData name="vishal malar" userId="88d0343fa1b02e6d" providerId="LiveId" clId="{E0D1F8BF-354D-4AAE-A563-FC00E88C2402}" dt="2023-01-17T10:20:23.590" v="59" actId="14100"/>
          <ac:picMkLst>
            <pc:docMk/>
            <pc:sldMk cId="0" sldId="261"/>
            <ac:picMk id="17" creationId="{A307B95B-B252-C12B-DCF3-F9E8D57BBD0D}"/>
          </ac:picMkLst>
        </pc:picChg>
        <pc:picChg chg="add del">
          <ac:chgData name="vishal malar" userId="88d0343fa1b02e6d" providerId="LiveId" clId="{E0D1F8BF-354D-4AAE-A563-FC00E88C2402}" dt="2023-01-17T10:20:01.634" v="51" actId="26606"/>
          <ac:picMkLst>
            <pc:docMk/>
            <pc:sldMk cId="0" sldId="261"/>
            <ac:picMk id="36" creationId="{39D1DDD4-5BB3-45BA-B9B3-06B62299AD79}"/>
          </ac:picMkLst>
        </pc:picChg>
        <pc:cxnChg chg="add del">
          <ac:chgData name="vishal malar" userId="88d0343fa1b02e6d" providerId="LiveId" clId="{E0D1F8BF-354D-4AAE-A563-FC00E88C2402}" dt="2023-01-17T10:19:55.579" v="47" actId="26606"/>
          <ac:cxnSpMkLst>
            <pc:docMk/>
            <pc:sldMk cId="0" sldId="261"/>
            <ac:cxnSpMk id="26" creationId="{7552FBEF-FA69-427B-8245-0A518E0513D5}"/>
          </ac:cxnSpMkLst>
        </pc:cxnChg>
        <pc:cxnChg chg="add del">
          <ac:chgData name="vishal malar" userId="88d0343fa1b02e6d" providerId="LiveId" clId="{E0D1F8BF-354D-4AAE-A563-FC00E88C2402}" dt="2023-01-17T10:20:01.634" v="51" actId="26606"/>
          <ac:cxnSpMkLst>
            <pc:docMk/>
            <pc:sldMk cId="0" sldId="261"/>
            <ac:cxnSpMk id="34" creationId="{C884B8F8-FDC9-498B-9960-5D7260AFCB03}"/>
          </ac:cxnSpMkLst>
        </pc:cxnChg>
        <pc:cxnChg chg="add del">
          <ac:chgData name="vishal malar" userId="88d0343fa1b02e6d" providerId="LiveId" clId="{E0D1F8BF-354D-4AAE-A563-FC00E88C2402}" dt="2023-01-17T10:20:01.634" v="51" actId="26606"/>
          <ac:cxnSpMkLst>
            <pc:docMk/>
            <pc:sldMk cId="0" sldId="261"/>
            <ac:cxnSpMk id="37" creationId="{A24DAE64-2302-42EA-8239-F2F0775CA5AD}"/>
          </ac:cxnSpMkLst>
        </pc:cxnChg>
        <pc:cxnChg chg="add del">
          <ac:chgData name="vishal malar" userId="88d0343fa1b02e6d" providerId="LiveId" clId="{E0D1F8BF-354D-4AAE-A563-FC00E88C2402}" dt="2023-01-17T10:20:02.896" v="53" actId="26606"/>
          <ac:cxnSpMkLst>
            <pc:docMk/>
            <pc:sldMk cId="0" sldId="261"/>
            <ac:cxnSpMk id="43" creationId="{D33AC32D-5F44-45F7-A0BD-7C11A86BED57}"/>
          </ac:cxnSpMkLst>
        </pc:cxnChg>
        <pc:cxnChg chg="add del">
          <ac:chgData name="vishal malar" userId="88d0343fa1b02e6d" providerId="LiveId" clId="{E0D1F8BF-354D-4AAE-A563-FC00E88C2402}" dt="2023-01-17T10:20:06.031" v="55" actId="26606"/>
          <ac:cxnSpMkLst>
            <pc:docMk/>
            <pc:sldMk cId="0" sldId="261"/>
            <ac:cxnSpMk id="46" creationId="{B7582E73-8B46-4A0E-944E-58357C80883F}"/>
          </ac:cxnSpMkLst>
        </pc:cxnChg>
      </pc:sldChg>
      <pc:sldChg chg="delSp modSp del mod">
        <pc:chgData name="vishal malar" userId="88d0343fa1b02e6d" providerId="LiveId" clId="{E0D1F8BF-354D-4AAE-A563-FC00E88C2402}" dt="2023-01-17T10:16:15.927" v="9" actId="47"/>
        <pc:sldMkLst>
          <pc:docMk/>
          <pc:sldMk cId="0" sldId="262"/>
        </pc:sldMkLst>
        <pc:spChg chg="del mod">
          <ac:chgData name="vishal malar" userId="88d0343fa1b02e6d" providerId="LiveId" clId="{E0D1F8BF-354D-4AAE-A563-FC00E88C2402}" dt="2023-01-17T10:14:56.277" v="5" actId="478"/>
          <ac:spMkLst>
            <pc:docMk/>
            <pc:sldMk cId="0" sldId="262"/>
            <ac:spMk id="2" creationId="{00000000-0000-0000-0000-000000000000}"/>
          </ac:spMkLst>
        </pc:spChg>
        <pc:spChg chg="mod">
          <ac:chgData name="vishal malar" userId="88d0343fa1b02e6d" providerId="LiveId" clId="{E0D1F8BF-354D-4AAE-A563-FC00E88C2402}" dt="2023-01-17T10:14:46.959" v="2" actId="6549"/>
          <ac:spMkLst>
            <pc:docMk/>
            <pc:sldMk cId="0" sldId="262"/>
            <ac:spMk id="8" creationId="{00000000-0000-0000-0000-000000000000}"/>
          </ac:spMkLst>
        </pc:spChg>
        <pc:spChg chg="del">
          <ac:chgData name="vishal malar" userId="88d0343fa1b02e6d" providerId="LiveId" clId="{E0D1F8BF-354D-4AAE-A563-FC00E88C2402}" dt="2023-01-17T10:14:41.712" v="0" actId="478"/>
          <ac:spMkLst>
            <pc:docMk/>
            <pc:sldMk cId="0" sldId="262"/>
            <ac:spMk id="14" creationId="{00000000-0000-0000-0000-000000000000}"/>
          </ac:spMkLst>
        </pc:spChg>
        <pc:spChg chg="del">
          <ac:chgData name="vishal malar" userId="88d0343fa1b02e6d" providerId="LiveId" clId="{E0D1F8BF-354D-4AAE-A563-FC00E88C2402}" dt="2023-01-17T10:14:43.447" v="1" actId="478"/>
          <ac:spMkLst>
            <pc:docMk/>
            <pc:sldMk cId="0" sldId="262"/>
            <ac:spMk id="15" creationId="{00000000-0000-0000-0000-000000000000}"/>
          </ac:spMkLst>
        </pc:spChg>
        <pc:grpChg chg="del">
          <ac:chgData name="vishal malar" userId="88d0343fa1b02e6d" providerId="LiveId" clId="{E0D1F8BF-354D-4AAE-A563-FC00E88C2402}" dt="2023-01-17T10:14:58.156" v="6" actId="478"/>
          <ac:grpSpMkLst>
            <pc:docMk/>
            <pc:sldMk cId="0" sldId="262"/>
            <ac:grpSpMk id="3" creationId="{00000000-0000-0000-0000-000000000000}"/>
          </ac:grpSpMkLst>
        </pc:grpChg>
        <pc:grpChg chg="del">
          <ac:chgData name="vishal malar" userId="88d0343fa1b02e6d" providerId="LiveId" clId="{E0D1F8BF-354D-4AAE-A563-FC00E88C2402}" dt="2023-01-17T10:14:49.488" v="3" actId="478"/>
          <ac:grpSpMkLst>
            <pc:docMk/>
            <pc:sldMk cId="0" sldId="262"/>
            <ac:grpSpMk id="11" creationId="{00000000-0000-0000-0000-000000000000}"/>
          </ac:grpSpMkLst>
        </pc:grpChg>
      </pc:sldChg>
      <pc:sldChg chg="addSp delSp modSp mod setBg setFolMasterObjs">
        <pc:chgData name="vishal malar" userId="88d0343fa1b02e6d" providerId="LiveId" clId="{E0D1F8BF-354D-4AAE-A563-FC00E88C2402}" dt="2023-01-17T10:51:19.092" v="525" actId="113"/>
        <pc:sldMkLst>
          <pc:docMk/>
          <pc:sldMk cId="0" sldId="263"/>
        </pc:sldMkLst>
        <pc:spChg chg="del">
          <ac:chgData name="vishal malar" userId="88d0343fa1b02e6d" providerId="LiveId" clId="{E0D1F8BF-354D-4AAE-A563-FC00E88C2402}" dt="2023-01-17T10:16:42.316" v="13" actId="478"/>
          <ac:spMkLst>
            <pc:docMk/>
            <pc:sldMk cId="0" sldId="263"/>
            <ac:spMk id="2" creationId="{00000000-0000-0000-0000-000000000000}"/>
          </ac:spMkLst>
        </pc:spChg>
        <pc:spChg chg="mod">
          <ac:chgData name="vishal malar" userId="88d0343fa1b02e6d" providerId="LiveId" clId="{E0D1F8BF-354D-4AAE-A563-FC00E88C2402}" dt="2023-01-17T10:18:16.159" v="33" actId="26606"/>
          <ac:spMkLst>
            <pc:docMk/>
            <pc:sldMk cId="0" sldId="263"/>
            <ac:spMk id="8" creationId="{00000000-0000-0000-0000-000000000000}"/>
          </ac:spMkLst>
        </pc:spChg>
        <pc:spChg chg="mod ord">
          <ac:chgData name="vishal malar" userId="88d0343fa1b02e6d" providerId="LiveId" clId="{E0D1F8BF-354D-4AAE-A563-FC00E88C2402}" dt="2023-01-17T10:51:19.092" v="525" actId="113"/>
          <ac:spMkLst>
            <pc:docMk/>
            <pc:sldMk cId="0" sldId="263"/>
            <ac:spMk id="9" creationId="{00000000-0000-0000-0000-000000000000}"/>
          </ac:spMkLst>
        </pc:spChg>
        <pc:spChg chg="del">
          <ac:chgData name="vishal malar" userId="88d0343fa1b02e6d" providerId="LiveId" clId="{E0D1F8BF-354D-4AAE-A563-FC00E88C2402}" dt="2023-01-17T10:16:50.753" v="15" actId="478"/>
          <ac:spMkLst>
            <pc:docMk/>
            <pc:sldMk cId="0" sldId="263"/>
            <ac:spMk id="14" creationId="{00000000-0000-0000-0000-000000000000}"/>
          </ac:spMkLst>
        </pc:spChg>
        <pc:spChg chg="del">
          <ac:chgData name="vishal malar" userId="88d0343fa1b02e6d" providerId="LiveId" clId="{E0D1F8BF-354D-4AAE-A563-FC00E88C2402}" dt="2023-01-17T10:16:47.857" v="14" actId="478"/>
          <ac:spMkLst>
            <pc:docMk/>
            <pc:sldMk cId="0" sldId="263"/>
            <ac:spMk id="15" creationId="{00000000-0000-0000-0000-000000000000}"/>
          </ac:spMkLst>
        </pc:spChg>
        <pc:spChg chg="add del">
          <ac:chgData name="vishal malar" userId="88d0343fa1b02e6d" providerId="LiveId" clId="{E0D1F8BF-354D-4AAE-A563-FC00E88C2402}" dt="2023-01-17T10:17:56.199" v="22" actId="26606"/>
          <ac:spMkLst>
            <pc:docMk/>
            <pc:sldMk cId="0" sldId="263"/>
            <ac:spMk id="22" creationId="{021A4066-B261-49FE-952E-A0FE3EE75CD2}"/>
          </ac:spMkLst>
        </pc:spChg>
        <pc:spChg chg="add del">
          <ac:chgData name="vishal malar" userId="88d0343fa1b02e6d" providerId="LiveId" clId="{E0D1F8BF-354D-4AAE-A563-FC00E88C2402}" dt="2023-01-17T10:18:09.504" v="30" actId="26606"/>
          <ac:spMkLst>
            <pc:docMk/>
            <pc:sldMk cId="0" sldId="263"/>
            <ac:spMk id="25" creationId="{3193BA5C-B8F3-4972-BA54-014C48FAFA42}"/>
          </ac:spMkLst>
        </pc:spChg>
        <pc:spChg chg="add del">
          <ac:chgData name="vishal malar" userId="88d0343fa1b02e6d" providerId="LiveId" clId="{E0D1F8BF-354D-4AAE-A563-FC00E88C2402}" dt="2023-01-17T10:17:56.199" v="22" actId="26606"/>
          <ac:spMkLst>
            <pc:docMk/>
            <pc:sldMk cId="0" sldId="263"/>
            <ac:spMk id="26" creationId="{81958111-BC13-4D45-AB27-0C2C83F9BA64}"/>
          </ac:spMkLst>
        </pc:spChg>
        <pc:spChg chg="add del">
          <ac:chgData name="vishal malar" userId="88d0343fa1b02e6d" providerId="LiveId" clId="{E0D1F8BF-354D-4AAE-A563-FC00E88C2402}" dt="2023-01-17T10:18:09.504" v="30" actId="26606"/>
          <ac:spMkLst>
            <pc:docMk/>
            <pc:sldMk cId="0" sldId="263"/>
            <ac:spMk id="31" creationId="{05B93327-222A-4DAC-9163-371BF44CDB0C}"/>
          </ac:spMkLst>
        </pc:spChg>
        <pc:spChg chg="add del">
          <ac:chgData name="vishal malar" userId="88d0343fa1b02e6d" providerId="LiveId" clId="{E0D1F8BF-354D-4AAE-A563-FC00E88C2402}" dt="2023-01-17T10:18:09.504" v="30" actId="26606"/>
          <ac:spMkLst>
            <pc:docMk/>
            <pc:sldMk cId="0" sldId="263"/>
            <ac:spMk id="35" creationId="{56388820-A63D-463C-9DBC-060A5ABE33B6}"/>
          </ac:spMkLst>
        </pc:spChg>
        <pc:spChg chg="add del">
          <ac:chgData name="vishal malar" userId="88d0343fa1b02e6d" providerId="LiveId" clId="{E0D1F8BF-354D-4AAE-A563-FC00E88C2402}" dt="2023-01-17T10:18:16.143" v="32" actId="26606"/>
          <ac:spMkLst>
            <pc:docMk/>
            <pc:sldMk cId="0" sldId="263"/>
            <ac:spMk id="39" creationId="{35C3D674-3D59-4E93-80CA-0C0A9095E816}"/>
          </ac:spMkLst>
        </pc:spChg>
        <pc:spChg chg="add del">
          <ac:chgData name="vishal malar" userId="88d0343fa1b02e6d" providerId="LiveId" clId="{E0D1F8BF-354D-4AAE-A563-FC00E88C2402}" dt="2023-01-17T10:18:16.143" v="32" actId="26606"/>
          <ac:spMkLst>
            <pc:docMk/>
            <pc:sldMk cId="0" sldId="263"/>
            <ac:spMk id="41" creationId="{EF2A81E1-BCBE-426B-8C09-33274E69409D}"/>
          </ac:spMkLst>
        </pc:spChg>
        <pc:grpChg chg="del">
          <ac:chgData name="vishal malar" userId="88d0343fa1b02e6d" providerId="LiveId" clId="{E0D1F8BF-354D-4AAE-A563-FC00E88C2402}" dt="2023-01-17T10:16:37.243" v="11" actId="478"/>
          <ac:grpSpMkLst>
            <pc:docMk/>
            <pc:sldMk cId="0" sldId="263"/>
            <ac:grpSpMk id="3" creationId="{00000000-0000-0000-0000-000000000000}"/>
          </ac:grpSpMkLst>
        </pc:grpChg>
        <pc:grpChg chg="del">
          <ac:chgData name="vishal malar" userId="88d0343fa1b02e6d" providerId="LiveId" clId="{E0D1F8BF-354D-4AAE-A563-FC00E88C2402}" dt="2023-01-17T10:16:39.093" v="12" actId="478"/>
          <ac:grpSpMkLst>
            <pc:docMk/>
            <pc:sldMk cId="0" sldId="263"/>
            <ac:grpSpMk id="11" creationId="{00000000-0000-0000-0000-000000000000}"/>
          </ac:grpSpMkLst>
        </pc:grpChg>
        <pc:grpChg chg="add del">
          <ac:chgData name="vishal malar" userId="88d0343fa1b02e6d" providerId="LiveId" clId="{E0D1F8BF-354D-4AAE-A563-FC00E88C2402}" dt="2023-01-17T10:18:06.803" v="28" actId="26606"/>
          <ac:grpSpMkLst>
            <pc:docMk/>
            <pc:sldMk cId="0" sldId="263"/>
            <ac:grpSpMk id="19" creationId="{F7C65FA4-631C-444F-89AA-F891363CCF6E}"/>
          </ac:grpSpMkLst>
        </pc:grpChg>
        <pc:grpChg chg="add del">
          <ac:chgData name="vishal malar" userId="88d0343fa1b02e6d" providerId="LiveId" clId="{E0D1F8BF-354D-4AAE-A563-FC00E88C2402}" dt="2023-01-17T10:17:56.199" v="22" actId="26606"/>
          <ac:grpSpMkLst>
            <pc:docMk/>
            <pc:sldMk cId="0" sldId="263"/>
            <ac:grpSpMk id="28" creationId="{82188758-E18A-4CE5-9D03-F4BF5D887C3F}"/>
          </ac:grpSpMkLst>
        </pc:grpChg>
        <pc:grpChg chg="add del">
          <ac:chgData name="vishal malar" userId="88d0343fa1b02e6d" providerId="LiveId" clId="{E0D1F8BF-354D-4AAE-A563-FC00E88C2402}" dt="2023-01-17T10:18:09.504" v="30" actId="26606"/>
          <ac:grpSpMkLst>
            <pc:docMk/>
            <pc:sldMk cId="0" sldId="263"/>
            <ac:grpSpMk id="33" creationId="{14EE34E3-F117-4487-8ACF-33DA65FA11B3}"/>
          </ac:grpSpMkLst>
        </pc:grpChg>
        <pc:picChg chg="del">
          <ac:chgData name="vishal malar" userId="88d0343fa1b02e6d" providerId="LiveId" clId="{E0D1F8BF-354D-4AAE-A563-FC00E88C2402}" dt="2023-01-17T10:16:35.462" v="10" actId="478"/>
          <ac:picMkLst>
            <pc:docMk/>
            <pc:sldMk cId="0" sldId="263"/>
            <ac:picMk id="10" creationId="{00000000-0000-0000-0000-000000000000}"/>
          </ac:picMkLst>
        </pc:picChg>
        <pc:picChg chg="add mod">
          <ac:chgData name="vishal malar" userId="88d0343fa1b02e6d" providerId="LiveId" clId="{E0D1F8BF-354D-4AAE-A563-FC00E88C2402}" dt="2023-01-17T10:18:44.168" v="36" actId="14100"/>
          <ac:picMkLst>
            <pc:docMk/>
            <pc:sldMk cId="0" sldId="263"/>
            <ac:picMk id="17" creationId="{2418A079-8692-4A73-0315-5B6262C4C739}"/>
          </ac:picMkLst>
        </pc:picChg>
        <pc:picChg chg="add del">
          <ac:chgData name="vishal malar" userId="88d0343fa1b02e6d" providerId="LiveId" clId="{E0D1F8BF-354D-4AAE-A563-FC00E88C2402}" dt="2023-01-17T10:17:56.199" v="22" actId="26606"/>
          <ac:picMkLst>
            <pc:docMk/>
            <pc:sldMk cId="0" sldId="263"/>
            <ac:picMk id="32" creationId="{D42F4933-2ECF-4EE5-BCE4-F19E3CA609FE}"/>
          </ac:picMkLst>
        </pc:picChg>
        <pc:picChg chg="add del">
          <ac:chgData name="vishal malar" userId="88d0343fa1b02e6d" providerId="LiveId" clId="{E0D1F8BF-354D-4AAE-A563-FC00E88C2402}" dt="2023-01-17T10:18:09.504" v="30" actId="26606"/>
          <ac:picMkLst>
            <pc:docMk/>
            <pc:sldMk cId="0" sldId="263"/>
            <ac:picMk id="37" creationId="{C04ED70F-D6FD-4EB1-A171-D30F885FE73E}"/>
          </ac:picMkLst>
        </pc:picChg>
        <pc:picChg chg="add del">
          <ac:chgData name="vishal malar" userId="88d0343fa1b02e6d" providerId="LiveId" clId="{E0D1F8BF-354D-4AAE-A563-FC00E88C2402}" dt="2023-01-17T10:18:16.143" v="32" actId="26606"/>
          <ac:picMkLst>
            <pc:docMk/>
            <pc:sldMk cId="0" sldId="263"/>
            <ac:picMk id="42" creationId="{39D1DDD4-5BB3-45BA-B9B3-06B62299AD79}"/>
          </ac:picMkLst>
        </pc:picChg>
        <pc:cxnChg chg="add del">
          <ac:chgData name="vishal malar" userId="88d0343fa1b02e6d" providerId="LiveId" clId="{E0D1F8BF-354D-4AAE-A563-FC00E88C2402}" dt="2023-01-17T10:17:56.199" v="22" actId="26606"/>
          <ac:cxnSpMkLst>
            <pc:docMk/>
            <pc:sldMk cId="0" sldId="263"/>
            <ac:cxnSpMk id="24" creationId="{381B4579-E2EA-4BD7-94FF-0A0BEE135C6B}"/>
          </ac:cxnSpMkLst>
        </pc:cxnChg>
        <pc:cxnChg chg="add del">
          <ac:chgData name="vishal malar" userId="88d0343fa1b02e6d" providerId="LiveId" clId="{E0D1F8BF-354D-4AAE-A563-FC00E88C2402}" dt="2023-01-17T10:18:09.504" v="30" actId="26606"/>
          <ac:cxnSpMkLst>
            <pc:docMk/>
            <pc:sldMk cId="0" sldId="263"/>
            <ac:cxnSpMk id="27" creationId="{D7162BAB-C25E-4CE9-B87C-F118DC7E7C22}"/>
          </ac:cxnSpMkLst>
        </pc:cxnChg>
        <pc:cxnChg chg="add del">
          <ac:chgData name="vishal malar" userId="88d0343fa1b02e6d" providerId="LiveId" clId="{E0D1F8BF-354D-4AAE-A563-FC00E88C2402}" dt="2023-01-17T10:17:56.199" v="22" actId="26606"/>
          <ac:cxnSpMkLst>
            <pc:docMk/>
            <pc:sldMk cId="0" sldId="263"/>
            <ac:cxnSpMk id="34" creationId="{C6FAC23C-014D-4AC5-AD1B-36F7D0E7EF32}"/>
          </ac:cxnSpMkLst>
        </pc:cxnChg>
        <pc:cxnChg chg="add del">
          <ac:chgData name="vishal malar" userId="88d0343fa1b02e6d" providerId="LiveId" clId="{E0D1F8BF-354D-4AAE-A563-FC00E88C2402}" dt="2023-01-17T10:18:09.504" v="30" actId="26606"/>
          <ac:cxnSpMkLst>
            <pc:docMk/>
            <pc:sldMk cId="0" sldId="263"/>
            <ac:cxnSpMk id="36" creationId="{DA26CAE9-74C4-4EDD-8A80-77F79EAA86F4}"/>
          </ac:cxnSpMkLst>
        </pc:cxnChg>
        <pc:cxnChg chg="add del">
          <ac:chgData name="vishal malar" userId="88d0343fa1b02e6d" providerId="LiveId" clId="{E0D1F8BF-354D-4AAE-A563-FC00E88C2402}" dt="2023-01-17T10:18:16.143" v="32" actId="26606"/>
          <ac:cxnSpMkLst>
            <pc:docMk/>
            <pc:sldMk cId="0" sldId="263"/>
            <ac:cxnSpMk id="40" creationId="{C884B8F8-FDC9-498B-9960-5D7260AFCB03}"/>
          </ac:cxnSpMkLst>
        </pc:cxnChg>
        <pc:cxnChg chg="add del">
          <ac:chgData name="vishal malar" userId="88d0343fa1b02e6d" providerId="LiveId" clId="{E0D1F8BF-354D-4AAE-A563-FC00E88C2402}" dt="2023-01-17T10:18:16.143" v="32" actId="26606"/>
          <ac:cxnSpMkLst>
            <pc:docMk/>
            <pc:sldMk cId="0" sldId="263"/>
            <ac:cxnSpMk id="43" creationId="{A24DAE64-2302-42EA-8239-F2F0775CA5AD}"/>
          </ac:cxnSpMkLst>
        </pc:cxnChg>
      </pc:sldChg>
      <pc:sldChg chg="add del">
        <pc:chgData name="vishal malar" userId="88d0343fa1b02e6d" providerId="LiveId" clId="{E0D1F8BF-354D-4AAE-A563-FC00E88C2402}" dt="2023-01-17T10:25:58.628" v="118" actId="47"/>
        <pc:sldMkLst>
          <pc:docMk/>
          <pc:sldMk cId="0" sldId="264"/>
        </pc:sldMkLst>
      </pc:sldChg>
      <pc:sldChg chg="delSp modSp add del mod">
        <pc:chgData name="vishal malar" userId="88d0343fa1b02e6d" providerId="LiveId" clId="{E0D1F8BF-354D-4AAE-A563-FC00E88C2402}" dt="2023-01-17T10:26:19.462" v="121" actId="47"/>
        <pc:sldMkLst>
          <pc:docMk/>
          <pc:sldMk cId="0" sldId="265"/>
        </pc:sldMkLst>
        <pc:spChg chg="mod">
          <ac:chgData name="vishal malar" userId="88d0343fa1b02e6d" providerId="LiveId" clId="{E0D1F8BF-354D-4AAE-A563-FC00E88C2402}" dt="2023-01-17T10:26:07.045" v="119" actId="1076"/>
          <ac:spMkLst>
            <pc:docMk/>
            <pc:sldMk cId="0" sldId="265"/>
            <ac:spMk id="13" creationId="{00000000-0000-0000-0000-000000000000}"/>
          </ac:spMkLst>
        </pc:spChg>
        <pc:picChg chg="del">
          <ac:chgData name="vishal malar" userId="88d0343fa1b02e6d" providerId="LiveId" clId="{E0D1F8BF-354D-4AAE-A563-FC00E88C2402}" dt="2023-01-17T10:26:16.720" v="120" actId="478"/>
          <ac:picMkLst>
            <pc:docMk/>
            <pc:sldMk cId="0" sldId="265"/>
            <ac:picMk id="14" creationId="{00000000-0000-0000-0000-000000000000}"/>
          </ac:picMkLst>
        </pc:picChg>
      </pc:sldChg>
      <pc:sldChg chg="addSp delSp modSp add mod setBg">
        <pc:chgData name="vishal malar" userId="88d0343fa1b02e6d" providerId="LiveId" clId="{E0D1F8BF-354D-4AAE-A563-FC00E88C2402}" dt="2023-01-17T10:50:54.271" v="522" actId="113"/>
        <pc:sldMkLst>
          <pc:docMk/>
          <pc:sldMk cId="2940492361" sldId="266"/>
        </pc:sldMkLst>
        <pc:spChg chg="mod">
          <ac:chgData name="vishal malar" userId="88d0343fa1b02e6d" providerId="LiveId" clId="{E0D1F8BF-354D-4AAE-A563-FC00E88C2402}" dt="2023-01-17T10:50:54.271" v="522" actId="113"/>
          <ac:spMkLst>
            <pc:docMk/>
            <pc:sldMk cId="2940492361" sldId="266"/>
            <ac:spMk id="9" creationId="{00000000-0000-0000-0000-000000000000}"/>
          </ac:spMkLst>
        </pc:spChg>
        <pc:picChg chg="add mod">
          <ac:chgData name="vishal malar" userId="88d0343fa1b02e6d" providerId="LiveId" clId="{E0D1F8BF-354D-4AAE-A563-FC00E88C2402}" dt="2023-01-17T10:25:15.429" v="111" actId="1076"/>
          <ac:picMkLst>
            <pc:docMk/>
            <pc:sldMk cId="2940492361" sldId="266"/>
            <ac:picMk id="3" creationId="{F6268111-4B7B-B6BF-0736-39BBE89990A8}"/>
          </ac:picMkLst>
        </pc:picChg>
        <pc:picChg chg="del">
          <ac:chgData name="vishal malar" userId="88d0343fa1b02e6d" providerId="LiveId" clId="{E0D1F8BF-354D-4AAE-A563-FC00E88C2402}" dt="2023-01-17T10:24:48.451" v="109" actId="478"/>
          <ac:picMkLst>
            <pc:docMk/>
            <pc:sldMk cId="2940492361" sldId="266"/>
            <ac:picMk id="17" creationId="{2418A079-8692-4A73-0315-5B6262C4C739}"/>
          </ac:picMkLst>
        </pc:picChg>
      </pc:sldChg>
      <pc:sldChg chg="addSp delSp modSp new mod setBg">
        <pc:chgData name="vishal malar" userId="88d0343fa1b02e6d" providerId="LiveId" clId="{E0D1F8BF-354D-4AAE-A563-FC00E88C2402}" dt="2023-01-17T10:54:57.982" v="554"/>
        <pc:sldMkLst>
          <pc:docMk/>
          <pc:sldMk cId="1022966725" sldId="267"/>
        </pc:sldMkLst>
        <pc:spChg chg="add del">
          <ac:chgData name="vishal malar" userId="88d0343fa1b02e6d" providerId="LiveId" clId="{E0D1F8BF-354D-4AAE-A563-FC00E88C2402}" dt="2023-01-17T10:54:04.932" v="543" actId="26606"/>
          <ac:spMkLst>
            <pc:docMk/>
            <pc:sldMk cId="1022966725" sldId="267"/>
            <ac:spMk id="2" creationId="{ECD26005-A4DA-ECE3-D9EB-E8695880A610}"/>
          </ac:spMkLst>
        </pc:spChg>
        <pc:spChg chg="del">
          <ac:chgData name="vishal malar" userId="88d0343fa1b02e6d" providerId="LiveId" clId="{E0D1F8BF-354D-4AAE-A563-FC00E88C2402}" dt="2023-01-17T10:53:25.771" v="532"/>
          <ac:spMkLst>
            <pc:docMk/>
            <pc:sldMk cId="1022966725" sldId="267"/>
            <ac:spMk id="3" creationId="{B9F1FDE1-11C4-455B-A25A-BEEE89D9A7C0}"/>
          </ac:spMkLst>
        </pc:spChg>
        <pc:spChg chg="add del">
          <ac:chgData name="vishal malar" userId="88d0343fa1b02e6d" providerId="LiveId" clId="{E0D1F8BF-354D-4AAE-A563-FC00E88C2402}" dt="2023-01-17T10:53:54.896" v="540" actId="26606"/>
          <ac:spMkLst>
            <pc:docMk/>
            <pc:sldMk cId="1022966725" sldId="267"/>
            <ac:spMk id="1030" creationId="{45A5AF66-354F-5F90-7A12-E79D5631CB1A}"/>
          </ac:spMkLst>
        </pc:spChg>
        <pc:spChg chg="add del">
          <ac:chgData name="vishal malar" userId="88d0343fa1b02e6d" providerId="LiveId" clId="{E0D1F8BF-354D-4AAE-A563-FC00E88C2402}" dt="2023-01-17T10:53:35.481" v="534" actId="26606"/>
          <ac:spMkLst>
            <pc:docMk/>
            <pc:sldMk cId="1022966725" sldId="267"/>
            <ac:spMk id="1031" creationId="{CDDE5CDF-1512-4CDA-B956-23D223F8DE44}"/>
          </ac:spMkLst>
        </pc:spChg>
        <pc:spChg chg="add del">
          <ac:chgData name="vishal malar" userId="88d0343fa1b02e6d" providerId="LiveId" clId="{E0D1F8BF-354D-4AAE-A563-FC00E88C2402}" dt="2023-01-17T10:53:35.481" v="534" actId="26606"/>
          <ac:spMkLst>
            <pc:docMk/>
            <pc:sldMk cId="1022966725" sldId="267"/>
            <ac:spMk id="1037" creationId="{F1176DA6-4BBF-42A4-9C94-E6613CCD6B37}"/>
          </ac:spMkLst>
        </pc:spChg>
        <pc:spChg chg="add del">
          <ac:chgData name="vishal malar" userId="88d0343fa1b02e6d" providerId="LiveId" clId="{E0D1F8BF-354D-4AAE-A563-FC00E88C2402}" dt="2023-01-17T10:53:35.481" v="534" actId="26606"/>
          <ac:spMkLst>
            <pc:docMk/>
            <pc:sldMk cId="1022966725" sldId="267"/>
            <ac:spMk id="1039" creationId="{99AAB0AE-172B-4FB4-80C2-86CD6B824220}"/>
          </ac:spMkLst>
        </pc:spChg>
        <pc:spChg chg="add del">
          <ac:chgData name="vishal malar" userId="88d0343fa1b02e6d" providerId="LiveId" clId="{E0D1F8BF-354D-4AAE-A563-FC00E88C2402}" dt="2023-01-17T10:53:44.634" v="536" actId="26606"/>
          <ac:spMkLst>
            <pc:docMk/>
            <pc:sldMk cId="1022966725" sldId="267"/>
            <ac:spMk id="1041" creationId="{CDDE5CDF-1512-4CDA-B956-23D223F8DE44}"/>
          </ac:spMkLst>
        </pc:spChg>
        <pc:spChg chg="add del">
          <ac:chgData name="vishal malar" userId="88d0343fa1b02e6d" providerId="LiveId" clId="{E0D1F8BF-354D-4AAE-A563-FC00E88C2402}" dt="2023-01-17T10:53:44.634" v="536" actId="26606"/>
          <ac:spMkLst>
            <pc:docMk/>
            <pc:sldMk cId="1022966725" sldId="267"/>
            <ac:spMk id="1044" creationId="{B6E6531A-0776-43BA-A852-5FB5C77534D5}"/>
          </ac:spMkLst>
        </pc:spChg>
        <pc:spChg chg="add del">
          <ac:chgData name="vishal malar" userId="88d0343fa1b02e6d" providerId="LiveId" clId="{E0D1F8BF-354D-4AAE-A563-FC00E88C2402}" dt="2023-01-17T10:53:44.634" v="536" actId="26606"/>
          <ac:spMkLst>
            <pc:docMk/>
            <pc:sldMk cId="1022966725" sldId="267"/>
            <ac:spMk id="1045" creationId="{F8C5273F-2B84-46BF-A94F-1A20E13B3AA1}"/>
          </ac:spMkLst>
        </pc:spChg>
        <pc:spChg chg="add del">
          <ac:chgData name="vishal malar" userId="88d0343fa1b02e6d" providerId="LiveId" clId="{E0D1F8BF-354D-4AAE-A563-FC00E88C2402}" dt="2023-01-17T10:53:51.136" v="538" actId="26606"/>
          <ac:spMkLst>
            <pc:docMk/>
            <pc:sldMk cId="1022966725" sldId="267"/>
            <ac:spMk id="1047" creationId="{CDDE5CDF-1512-4CDA-B956-23D223F8DE44}"/>
          </ac:spMkLst>
        </pc:spChg>
        <pc:spChg chg="add del">
          <ac:chgData name="vishal malar" userId="88d0343fa1b02e6d" providerId="LiveId" clId="{E0D1F8BF-354D-4AAE-A563-FC00E88C2402}" dt="2023-01-17T10:53:51.136" v="538" actId="26606"/>
          <ac:spMkLst>
            <pc:docMk/>
            <pc:sldMk cId="1022966725" sldId="267"/>
            <ac:spMk id="1050" creationId="{F1176DA6-4BBF-42A4-9C94-E6613CCD6B37}"/>
          </ac:spMkLst>
        </pc:spChg>
        <pc:spChg chg="add del">
          <ac:chgData name="vishal malar" userId="88d0343fa1b02e6d" providerId="LiveId" clId="{E0D1F8BF-354D-4AAE-A563-FC00E88C2402}" dt="2023-01-17T10:53:51.136" v="538" actId="26606"/>
          <ac:spMkLst>
            <pc:docMk/>
            <pc:sldMk cId="1022966725" sldId="267"/>
            <ac:spMk id="1051" creationId="{99AAB0AE-172B-4FB4-80C2-86CD6B824220}"/>
          </ac:spMkLst>
        </pc:spChg>
        <pc:spChg chg="add del">
          <ac:chgData name="vishal malar" userId="88d0343fa1b02e6d" providerId="LiveId" clId="{E0D1F8BF-354D-4AAE-A563-FC00E88C2402}" dt="2023-01-17T10:53:54.896" v="540" actId="26606"/>
          <ac:spMkLst>
            <pc:docMk/>
            <pc:sldMk cId="1022966725" sldId="267"/>
            <ac:spMk id="1053" creationId="{021A4066-B261-49FE-952E-A0FE3EE75CD2}"/>
          </ac:spMkLst>
        </pc:spChg>
        <pc:spChg chg="add del">
          <ac:chgData name="vishal malar" userId="88d0343fa1b02e6d" providerId="LiveId" clId="{E0D1F8BF-354D-4AAE-A563-FC00E88C2402}" dt="2023-01-17T10:53:54.896" v="540" actId="26606"/>
          <ac:spMkLst>
            <pc:docMk/>
            <pc:sldMk cId="1022966725" sldId="267"/>
            <ac:spMk id="1055" creationId="{ECD26005-A4DA-ECE3-D9EB-E8695880A610}"/>
          </ac:spMkLst>
        </pc:spChg>
        <pc:spChg chg="add del">
          <ac:chgData name="vishal malar" userId="88d0343fa1b02e6d" providerId="LiveId" clId="{E0D1F8BF-354D-4AAE-A563-FC00E88C2402}" dt="2023-01-17T10:53:54.896" v="540" actId="26606"/>
          <ac:spMkLst>
            <pc:docMk/>
            <pc:sldMk cId="1022966725" sldId="267"/>
            <ac:spMk id="1056" creationId="{81958111-BC13-4D45-AB27-0C2C83F9BA64}"/>
          </ac:spMkLst>
        </pc:spChg>
        <pc:spChg chg="add del">
          <ac:chgData name="vishal malar" userId="88d0343fa1b02e6d" providerId="LiveId" clId="{E0D1F8BF-354D-4AAE-A563-FC00E88C2402}" dt="2023-01-17T10:54:04.923" v="542" actId="26606"/>
          <ac:spMkLst>
            <pc:docMk/>
            <pc:sldMk cId="1022966725" sldId="267"/>
            <ac:spMk id="1062" creationId="{CDDE5CDF-1512-4CDA-B956-23D223F8DE44}"/>
          </ac:spMkLst>
        </pc:spChg>
        <pc:spChg chg="add del">
          <ac:chgData name="vishal malar" userId="88d0343fa1b02e6d" providerId="LiveId" clId="{E0D1F8BF-354D-4AAE-A563-FC00E88C2402}" dt="2023-01-17T10:54:04.923" v="542" actId="26606"/>
          <ac:spMkLst>
            <pc:docMk/>
            <pc:sldMk cId="1022966725" sldId="267"/>
            <ac:spMk id="1065" creationId="{B6E6531A-0776-43BA-A852-5FB5C77534D5}"/>
          </ac:spMkLst>
        </pc:spChg>
        <pc:spChg chg="add del">
          <ac:chgData name="vishal malar" userId="88d0343fa1b02e6d" providerId="LiveId" clId="{E0D1F8BF-354D-4AAE-A563-FC00E88C2402}" dt="2023-01-17T10:54:04.923" v="542" actId="26606"/>
          <ac:spMkLst>
            <pc:docMk/>
            <pc:sldMk cId="1022966725" sldId="267"/>
            <ac:spMk id="1066" creationId="{F8C5273F-2B84-46BF-A94F-1A20E13B3AA1}"/>
          </ac:spMkLst>
        </pc:spChg>
        <pc:spChg chg="add del">
          <ac:chgData name="vishal malar" userId="88d0343fa1b02e6d" providerId="LiveId" clId="{E0D1F8BF-354D-4AAE-A563-FC00E88C2402}" dt="2023-01-17T10:54:11.650" v="545" actId="478"/>
          <ac:spMkLst>
            <pc:docMk/>
            <pc:sldMk cId="1022966725" sldId="267"/>
            <ac:spMk id="1068" creationId="{ECD26005-A4DA-ECE3-D9EB-E8695880A610}"/>
          </ac:spMkLst>
        </pc:spChg>
        <pc:spChg chg="add del">
          <ac:chgData name="vishal malar" userId="88d0343fa1b02e6d" providerId="LiveId" clId="{E0D1F8BF-354D-4AAE-A563-FC00E88C2402}" dt="2023-01-17T10:54:14.401" v="546" actId="478"/>
          <ac:spMkLst>
            <pc:docMk/>
            <pc:sldMk cId="1022966725" sldId="267"/>
            <ac:spMk id="1069" creationId="{069632E0-1931-4A7A-BC0D-9B6E47925D7F}"/>
          </ac:spMkLst>
        </pc:spChg>
        <pc:grpChg chg="add del">
          <ac:chgData name="vishal malar" userId="88d0343fa1b02e6d" providerId="LiveId" clId="{E0D1F8BF-354D-4AAE-A563-FC00E88C2402}" dt="2023-01-17T10:53:54.896" v="540" actId="26606"/>
          <ac:grpSpMkLst>
            <pc:docMk/>
            <pc:sldMk cId="1022966725" sldId="267"/>
            <ac:grpSpMk id="1057" creationId="{82188758-E18A-4CE5-9D03-F4BF5D887C3F}"/>
          </ac:grpSpMkLst>
        </pc:grpChg>
        <pc:picChg chg="add del mod">
          <ac:chgData name="vishal malar" userId="88d0343fa1b02e6d" providerId="LiveId" clId="{E0D1F8BF-354D-4AAE-A563-FC00E88C2402}" dt="2023-01-17T10:54:40.726" v="553" actId="478"/>
          <ac:picMkLst>
            <pc:docMk/>
            <pc:sldMk cId="1022966725" sldId="267"/>
            <ac:picMk id="1026" creationId="{8F27CACE-5B78-262F-FF52-D90E83E1CC69}"/>
          </ac:picMkLst>
        </pc:picChg>
        <pc:picChg chg="add">
          <ac:chgData name="vishal malar" userId="88d0343fa1b02e6d" providerId="LiveId" clId="{E0D1F8BF-354D-4AAE-A563-FC00E88C2402}" dt="2023-01-17T10:54:57.982" v="554"/>
          <ac:picMkLst>
            <pc:docMk/>
            <pc:sldMk cId="1022966725" sldId="267"/>
            <ac:picMk id="1028" creationId="{32203AA5-0E8A-4438-B82A-D04CD07972BD}"/>
          </ac:picMkLst>
        </pc:picChg>
        <pc:picChg chg="add del">
          <ac:chgData name="vishal malar" userId="88d0343fa1b02e6d" providerId="LiveId" clId="{E0D1F8BF-354D-4AAE-A563-FC00E88C2402}" dt="2023-01-17T10:53:35.481" v="534" actId="26606"/>
          <ac:picMkLst>
            <pc:docMk/>
            <pc:sldMk cId="1022966725" sldId="267"/>
            <ac:picMk id="1033" creationId="{B029D7D8-5A6B-4C76-94C8-15798C6C5ADB}"/>
          </ac:picMkLst>
        </pc:picChg>
        <pc:picChg chg="add del">
          <ac:chgData name="vishal malar" userId="88d0343fa1b02e6d" providerId="LiveId" clId="{E0D1F8BF-354D-4AAE-A563-FC00E88C2402}" dt="2023-01-17T10:53:44.634" v="536" actId="26606"/>
          <ac:picMkLst>
            <pc:docMk/>
            <pc:sldMk cId="1022966725" sldId="267"/>
            <ac:picMk id="1042" creationId="{B029D7D8-5A6B-4C76-94C8-15798C6C5ADB}"/>
          </ac:picMkLst>
        </pc:picChg>
        <pc:picChg chg="add del">
          <ac:chgData name="vishal malar" userId="88d0343fa1b02e6d" providerId="LiveId" clId="{E0D1F8BF-354D-4AAE-A563-FC00E88C2402}" dt="2023-01-17T10:53:51.136" v="538" actId="26606"/>
          <ac:picMkLst>
            <pc:docMk/>
            <pc:sldMk cId="1022966725" sldId="267"/>
            <ac:picMk id="1048" creationId="{B029D7D8-5A6B-4C76-94C8-15798C6C5ADB}"/>
          </ac:picMkLst>
        </pc:picChg>
        <pc:picChg chg="add del">
          <ac:chgData name="vishal malar" userId="88d0343fa1b02e6d" providerId="LiveId" clId="{E0D1F8BF-354D-4AAE-A563-FC00E88C2402}" dt="2023-01-17T10:53:54.896" v="540" actId="26606"/>
          <ac:picMkLst>
            <pc:docMk/>
            <pc:sldMk cId="1022966725" sldId="267"/>
            <ac:picMk id="1059" creationId="{D42F4933-2ECF-4EE5-BCE4-F19E3CA609FE}"/>
          </ac:picMkLst>
        </pc:picChg>
        <pc:picChg chg="add del">
          <ac:chgData name="vishal malar" userId="88d0343fa1b02e6d" providerId="LiveId" clId="{E0D1F8BF-354D-4AAE-A563-FC00E88C2402}" dt="2023-01-17T10:54:04.923" v="542" actId="26606"/>
          <ac:picMkLst>
            <pc:docMk/>
            <pc:sldMk cId="1022966725" sldId="267"/>
            <ac:picMk id="1063" creationId="{B029D7D8-5A6B-4C76-94C8-15798C6C5ADB}"/>
          </ac:picMkLst>
        </pc:picChg>
        <pc:cxnChg chg="add del">
          <ac:chgData name="vishal malar" userId="88d0343fa1b02e6d" providerId="LiveId" clId="{E0D1F8BF-354D-4AAE-A563-FC00E88C2402}" dt="2023-01-17T10:53:35.481" v="534" actId="26606"/>
          <ac:cxnSpMkLst>
            <pc:docMk/>
            <pc:sldMk cId="1022966725" sldId="267"/>
            <ac:cxnSpMk id="1035" creationId="{A5C9319C-E20D-4884-952F-60B6A58C3E34}"/>
          </ac:cxnSpMkLst>
        </pc:cxnChg>
        <pc:cxnChg chg="add del">
          <ac:chgData name="vishal malar" userId="88d0343fa1b02e6d" providerId="LiveId" clId="{E0D1F8BF-354D-4AAE-A563-FC00E88C2402}" dt="2023-01-17T10:53:44.634" v="536" actId="26606"/>
          <ac:cxnSpMkLst>
            <pc:docMk/>
            <pc:sldMk cId="1022966725" sldId="267"/>
            <ac:cxnSpMk id="1043" creationId="{A5C9319C-E20D-4884-952F-60B6A58C3E34}"/>
          </ac:cxnSpMkLst>
        </pc:cxnChg>
        <pc:cxnChg chg="add del">
          <ac:chgData name="vishal malar" userId="88d0343fa1b02e6d" providerId="LiveId" clId="{E0D1F8BF-354D-4AAE-A563-FC00E88C2402}" dt="2023-01-17T10:53:51.136" v="538" actId="26606"/>
          <ac:cxnSpMkLst>
            <pc:docMk/>
            <pc:sldMk cId="1022966725" sldId="267"/>
            <ac:cxnSpMk id="1049" creationId="{A5C9319C-E20D-4884-952F-60B6A58C3E34}"/>
          </ac:cxnSpMkLst>
        </pc:cxnChg>
        <pc:cxnChg chg="add del">
          <ac:chgData name="vishal malar" userId="88d0343fa1b02e6d" providerId="LiveId" clId="{E0D1F8BF-354D-4AAE-A563-FC00E88C2402}" dt="2023-01-17T10:53:54.896" v="540" actId="26606"/>
          <ac:cxnSpMkLst>
            <pc:docMk/>
            <pc:sldMk cId="1022966725" sldId="267"/>
            <ac:cxnSpMk id="1054" creationId="{381B4579-E2EA-4BD7-94FF-0A0BEE135C6B}"/>
          </ac:cxnSpMkLst>
        </pc:cxnChg>
        <pc:cxnChg chg="add del">
          <ac:chgData name="vishal malar" userId="88d0343fa1b02e6d" providerId="LiveId" clId="{E0D1F8BF-354D-4AAE-A563-FC00E88C2402}" dt="2023-01-17T10:53:54.896" v="540" actId="26606"/>
          <ac:cxnSpMkLst>
            <pc:docMk/>
            <pc:sldMk cId="1022966725" sldId="267"/>
            <ac:cxnSpMk id="1060" creationId="{C6FAC23C-014D-4AC5-AD1B-36F7D0E7EF32}"/>
          </ac:cxnSpMkLst>
        </pc:cxnChg>
        <pc:cxnChg chg="add del">
          <ac:chgData name="vishal malar" userId="88d0343fa1b02e6d" providerId="LiveId" clId="{E0D1F8BF-354D-4AAE-A563-FC00E88C2402}" dt="2023-01-17T10:54:04.923" v="542" actId="26606"/>
          <ac:cxnSpMkLst>
            <pc:docMk/>
            <pc:sldMk cId="1022966725" sldId="267"/>
            <ac:cxnSpMk id="1064" creationId="{A5C9319C-E20D-4884-952F-60B6A58C3E34}"/>
          </ac:cxnSpMkLst>
        </pc:cxnChg>
      </pc:sldChg>
      <pc:sldChg chg="addSp delSp modSp add mod setBg">
        <pc:chgData name="vishal malar" userId="88d0343fa1b02e6d" providerId="LiveId" clId="{E0D1F8BF-354D-4AAE-A563-FC00E88C2402}" dt="2023-01-17T10:40:37.039" v="360" actId="1076"/>
        <pc:sldMkLst>
          <pc:docMk/>
          <pc:sldMk cId="2544817747" sldId="268"/>
        </pc:sldMkLst>
        <pc:spChg chg="add del mod">
          <ac:chgData name="vishal malar" userId="88d0343fa1b02e6d" providerId="LiveId" clId="{E0D1F8BF-354D-4AAE-A563-FC00E88C2402}" dt="2023-01-17T10:37:03.634" v="345" actId="478"/>
          <ac:spMkLst>
            <pc:docMk/>
            <pc:sldMk cId="2544817747" sldId="268"/>
            <ac:spMk id="3" creationId="{0B9FCE61-CF0E-9FB4-DD9D-5D57F6AF18A2}"/>
          </ac:spMkLst>
        </pc:spChg>
        <pc:spChg chg="add mod">
          <ac:chgData name="vishal malar" userId="88d0343fa1b02e6d" providerId="LiveId" clId="{E0D1F8BF-354D-4AAE-A563-FC00E88C2402}" dt="2023-01-17T10:40:37.039" v="360" actId="1076"/>
          <ac:spMkLst>
            <pc:docMk/>
            <pc:sldMk cId="2544817747" sldId="268"/>
            <ac:spMk id="4" creationId="{292BD2F8-3F19-B122-3B03-DD0423B273D7}"/>
          </ac:spMkLst>
        </pc:spChg>
        <pc:spChg chg="add mod">
          <ac:chgData name="vishal malar" userId="88d0343fa1b02e6d" providerId="LiveId" clId="{E0D1F8BF-354D-4AAE-A563-FC00E88C2402}" dt="2023-01-17T10:39:57.786" v="357" actId="255"/>
          <ac:spMkLst>
            <pc:docMk/>
            <pc:sldMk cId="2544817747" sldId="268"/>
            <ac:spMk id="5" creationId="{151C1932-93B6-70D2-9BE0-D2A8A184B419}"/>
          </ac:spMkLst>
        </pc:spChg>
        <pc:spChg chg="add mod">
          <ac:chgData name="vishal malar" userId="88d0343fa1b02e6d" providerId="LiveId" clId="{E0D1F8BF-354D-4AAE-A563-FC00E88C2402}" dt="2023-01-17T10:39:31.323" v="355" actId="255"/>
          <ac:spMkLst>
            <pc:docMk/>
            <pc:sldMk cId="2544817747" sldId="268"/>
            <ac:spMk id="6" creationId="{00FEC62B-0D3A-460A-18EB-681B9650DE77}"/>
          </ac:spMkLst>
        </pc:spChg>
        <pc:spChg chg="add mod">
          <ac:chgData name="vishal malar" userId="88d0343fa1b02e6d" providerId="LiveId" clId="{E0D1F8BF-354D-4AAE-A563-FC00E88C2402}" dt="2023-01-17T10:37:39.291" v="349" actId="571"/>
          <ac:spMkLst>
            <pc:docMk/>
            <pc:sldMk cId="2544817747" sldId="268"/>
            <ac:spMk id="7" creationId="{352F451E-FA1C-EEBC-0B4F-32481C1CA3DB}"/>
          </ac:spMkLst>
        </pc:spChg>
        <pc:spChg chg="del">
          <ac:chgData name="vishal malar" userId="88d0343fa1b02e6d" providerId="LiveId" clId="{E0D1F8BF-354D-4AAE-A563-FC00E88C2402}" dt="2023-01-17T10:37:00.895" v="344" actId="478"/>
          <ac:spMkLst>
            <pc:docMk/>
            <pc:sldMk cId="2544817747" sldId="268"/>
            <ac:spMk id="8" creationId="{00000000-0000-0000-0000-000000000000}"/>
          </ac:spMkLst>
        </pc:spChg>
        <pc:spChg chg="del">
          <ac:chgData name="vishal malar" userId="88d0343fa1b02e6d" providerId="LiveId" clId="{E0D1F8BF-354D-4AAE-A563-FC00E88C2402}" dt="2023-01-17T10:37:00.895" v="344" actId="478"/>
          <ac:spMkLst>
            <pc:docMk/>
            <pc:sldMk cId="2544817747" sldId="268"/>
            <ac:spMk id="9" creationId="{00000000-0000-0000-0000-000000000000}"/>
          </ac:spMkLst>
        </pc:spChg>
        <pc:spChg chg="add mod">
          <ac:chgData name="vishal malar" userId="88d0343fa1b02e6d" providerId="LiveId" clId="{E0D1F8BF-354D-4AAE-A563-FC00E88C2402}" dt="2023-01-17T10:37:39.291" v="349" actId="571"/>
          <ac:spMkLst>
            <pc:docMk/>
            <pc:sldMk cId="2544817747" sldId="268"/>
            <ac:spMk id="10" creationId="{64B5AF42-3E84-4008-6A2C-BF3EEA5739A9}"/>
          </ac:spMkLst>
        </pc:spChg>
        <pc:picChg chg="del">
          <ac:chgData name="vishal malar" userId="88d0343fa1b02e6d" providerId="LiveId" clId="{E0D1F8BF-354D-4AAE-A563-FC00E88C2402}" dt="2023-01-17T10:37:00.895" v="344" actId="478"/>
          <ac:picMkLst>
            <pc:docMk/>
            <pc:sldMk cId="2544817747" sldId="268"/>
            <ac:picMk id="17" creationId="{8507EE8E-BAB0-97A1-E72C-4D8F00809C14}"/>
          </ac:picMkLst>
        </pc:picChg>
      </pc:sldChg>
      <pc:sldChg chg="addSp delSp modSp add mod setBg">
        <pc:chgData name="vishal malar" userId="88d0343fa1b02e6d" providerId="LiveId" clId="{E0D1F8BF-354D-4AAE-A563-FC00E88C2402}" dt="2023-01-17T10:48:49.910" v="481" actId="113"/>
        <pc:sldMkLst>
          <pc:docMk/>
          <pc:sldMk cId="1229670679" sldId="269"/>
        </pc:sldMkLst>
        <pc:spChg chg="mod">
          <ac:chgData name="vishal malar" userId="88d0343fa1b02e6d" providerId="LiveId" clId="{E0D1F8BF-354D-4AAE-A563-FC00E88C2402}" dt="2023-01-17T10:47:10.984" v="471" actId="26606"/>
          <ac:spMkLst>
            <pc:docMk/>
            <pc:sldMk cId="1229670679" sldId="269"/>
            <ac:spMk id="8" creationId="{00000000-0000-0000-0000-000000000000}"/>
          </ac:spMkLst>
        </pc:spChg>
        <pc:spChg chg="mod ord">
          <ac:chgData name="vishal malar" userId="88d0343fa1b02e6d" providerId="LiveId" clId="{E0D1F8BF-354D-4AAE-A563-FC00E88C2402}" dt="2023-01-17T10:48:49.910" v="481" actId="113"/>
          <ac:spMkLst>
            <pc:docMk/>
            <pc:sldMk cId="1229670679" sldId="269"/>
            <ac:spMk id="9" creationId="{00000000-0000-0000-0000-000000000000}"/>
          </ac:spMkLst>
        </pc:spChg>
        <pc:spChg chg="add del">
          <ac:chgData name="vishal malar" userId="88d0343fa1b02e6d" providerId="LiveId" clId="{E0D1F8BF-354D-4AAE-A563-FC00E88C2402}" dt="2023-01-17T10:47:10.984" v="471" actId="26606"/>
          <ac:spMkLst>
            <pc:docMk/>
            <pc:sldMk cId="1229670679" sldId="269"/>
            <ac:spMk id="14" creationId="{C630F413-44CE-4746-9821-9E0107978E7A}"/>
          </ac:spMkLst>
        </pc:spChg>
        <pc:spChg chg="add del">
          <ac:chgData name="vishal malar" userId="88d0343fa1b02e6d" providerId="LiveId" clId="{E0D1F8BF-354D-4AAE-A563-FC00E88C2402}" dt="2023-01-17T10:47:10.984" v="471" actId="26606"/>
          <ac:spMkLst>
            <pc:docMk/>
            <pc:sldMk cId="1229670679" sldId="269"/>
            <ac:spMk id="16" creationId="{22D671B1-B099-4F9C-B9CC-9D22B4DAF8A8}"/>
          </ac:spMkLst>
        </pc:spChg>
        <pc:spChg chg="add del">
          <ac:chgData name="vishal malar" userId="88d0343fa1b02e6d" providerId="LiveId" clId="{E0D1F8BF-354D-4AAE-A563-FC00E88C2402}" dt="2023-01-17T10:47:10.984" v="471" actId="26606"/>
          <ac:spMkLst>
            <pc:docMk/>
            <pc:sldMk cId="1229670679" sldId="269"/>
            <ac:spMk id="20" creationId="{898488B7-DBD3-40E7-B54B-4DA6C5693EF3}"/>
          </ac:spMkLst>
        </pc:spChg>
        <pc:picChg chg="add mod">
          <ac:chgData name="vishal malar" userId="88d0343fa1b02e6d" providerId="LiveId" clId="{E0D1F8BF-354D-4AAE-A563-FC00E88C2402}" dt="2023-01-17T10:47:27.194" v="474" actId="26606"/>
          <ac:picMkLst>
            <pc:docMk/>
            <pc:sldMk cId="1229670679" sldId="269"/>
            <ac:picMk id="3" creationId="{9E096AF2-662A-A226-1A10-A42D29851843}"/>
          </ac:picMkLst>
        </pc:picChg>
        <pc:picChg chg="del">
          <ac:chgData name="vishal malar" userId="88d0343fa1b02e6d" providerId="LiveId" clId="{E0D1F8BF-354D-4AAE-A563-FC00E88C2402}" dt="2023-01-17T10:46:22.209" v="468" actId="478"/>
          <ac:picMkLst>
            <pc:docMk/>
            <pc:sldMk cId="1229670679" sldId="269"/>
            <ac:picMk id="17" creationId="{2418A079-8692-4A73-0315-5B6262C4C739}"/>
          </ac:picMkLst>
        </pc:picChg>
        <pc:cxnChg chg="add del">
          <ac:chgData name="vishal malar" userId="88d0343fa1b02e6d" providerId="LiveId" clId="{E0D1F8BF-354D-4AAE-A563-FC00E88C2402}" dt="2023-01-17T10:47:10.984" v="471" actId="26606"/>
          <ac:cxnSpMkLst>
            <pc:docMk/>
            <pc:sldMk cId="1229670679" sldId="269"/>
            <ac:cxnSpMk id="18" creationId="{7552FBEF-FA69-427B-8245-0A518E0513D5}"/>
          </ac:cxnSpMkLst>
        </pc:cxnChg>
      </pc:sldChg>
      <pc:sldChg chg="addSp delSp modSp new mod setBg">
        <pc:chgData name="vishal malar" userId="88d0343fa1b02e6d" providerId="LiveId" clId="{E0D1F8BF-354D-4AAE-A563-FC00E88C2402}" dt="2023-01-17T11:01:20.776" v="578" actId="26606"/>
        <pc:sldMkLst>
          <pc:docMk/>
          <pc:sldMk cId="2329094251" sldId="270"/>
        </pc:sldMkLst>
        <pc:spChg chg="del mod ord">
          <ac:chgData name="vishal malar" userId="88d0343fa1b02e6d" providerId="LiveId" clId="{E0D1F8BF-354D-4AAE-A563-FC00E88C2402}" dt="2023-01-17T11:00:40.155" v="561" actId="478"/>
          <ac:spMkLst>
            <pc:docMk/>
            <pc:sldMk cId="2329094251" sldId="270"/>
            <ac:spMk id="2" creationId="{2C346019-D1E0-377A-F07F-61381DBF5EF5}"/>
          </ac:spMkLst>
        </pc:spChg>
        <pc:spChg chg="add del">
          <ac:chgData name="vishal malar" userId="88d0343fa1b02e6d" providerId="LiveId" clId="{E0D1F8BF-354D-4AAE-A563-FC00E88C2402}" dt="2023-01-17T11:01:06.535" v="573" actId="26606"/>
          <ac:spMkLst>
            <pc:docMk/>
            <pc:sldMk cId="2329094251" sldId="270"/>
            <ac:spMk id="9" creationId="{2E67E8BF-E4B2-4098-9FB3-9E400BD86935}"/>
          </ac:spMkLst>
        </pc:spChg>
        <pc:spChg chg="add del">
          <ac:chgData name="vishal malar" userId="88d0343fa1b02e6d" providerId="LiveId" clId="{E0D1F8BF-354D-4AAE-A563-FC00E88C2402}" dt="2023-01-17T11:00:53.492" v="566" actId="26606"/>
          <ac:spMkLst>
            <pc:docMk/>
            <pc:sldMk cId="2329094251" sldId="270"/>
            <ac:spMk id="16" creationId="{CDDE5CDF-1512-4CDA-B956-23D223F8DE44}"/>
          </ac:spMkLst>
        </pc:spChg>
        <pc:spChg chg="add del">
          <ac:chgData name="vishal malar" userId="88d0343fa1b02e6d" providerId="LiveId" clId="{E0D1F8BF-354D-4AAE-A563-FC00E88C2402}" dt="2023-01-17T11:00:53.492" v="566" actId="26606"/>
          <ac:spMkLst>
            <pc:docMk/>
            <pc:sldMk cId="2329094251" sldId="270"/>
            <ac:spMk id="22" creationId="{62C9703D-C8F9-44AD-A7C0-C2F3871F8C1B}"/>
          </ac:spMkLst>
        </pc:spChg>
        <pc:spChg chg="add del">
          <ac:chgData name="vishal malar" userId="88d0343fa1b02e6d" providerId="LiveId" clId="{E0D1F8BF-354D-4AAE-A563-FC00E88C2402}" dt="2023-01-17T11:00:58.594" v="568" actId="26606"/>
          <ac:spMkLst>
            <pc:docMk/>
            <pc:sldMk cId="2329094251" sldId="270"/>
            <ac:spMk id="24" creationId="{99AAB0AE-172B-4FB4-80C2-86CD6B824220}"/>
          </ac:spMkLst>
        </pc:spChg>
        <pc:spChg chg="add del">
          <ac:chgData name="vishal malar" userId="88d0343fa1b02e6d" providerId="LiveId" clId="{E0D1F8BF-354D-4AAE-A563-FC00E88C2402}" dt="2023-01-17T11:00:58.594" v="568" actId="26606"/>
          <ac:spMkLst>
            <pc:docMk/>
            <pc:sldMk cId="2329094251" sldId="270"/>
            <ac:spMk id="25" creationId="{CDDE5CDF-1512-4CDA-B956-23D223F8DE44}"/>
          </ac:spMkLst>
        </pc:spChg>
        <pc:spChg chg="add del">
          <ac:chgData name="vishal malar" userId="88d0343fa1b02e6d" providerId="LiveId" clId="{E0D1F8BF-354D-4AAE-A563-FC00E88C2402}" dt="2023-01-17T11:00:58.594" v="568" actId="26606"/>
          <ac:spMkLst>
            <pc:docMk/>
            <pc:sldMk cId="2329094251" sldId="270"/>
            <ac:spMk id="28" creationId="{F1176DA6-4BBF-42A4-9C94-E6613CCD6B37}"/>
          </ac:spMkLst>
        </pc:spChg>
        <pc:spChg chg="add del">
          <ac:chgData name="vishal malar" userId="88d0343fa1b02e6d" providerId="LiveId" clId="{E0D1F8BF-354D-4AAE-A563-FC00E88C2402}" dt="2023-01-17T11:01:00.417" v="570" actId="26606"/>
          <ac:spMkLst>
            <pc:docMk/>
            <pc:sldMk cId="2329094251" sldId="270"/>
            <ac:spMk id="30" creationId="{6738F172-08B9-4BA5-B753-7D93472C0B11}"/>
          </ac:spMkLst>
        </pc:spChg>
        <pc:spChg chg="add del">
          <ac:chgData name="vishal malar" userId="88d0343fa1b02e6d" providerId="LiveId" clId="{E0D1F8BF-354D-4AAE-A563-FC00E88C2402}" dt="2023-01-17T11:01:00.417" v="570" actId="26606"/>
          <ac:spMkLst>
            <pc:docMk/>
            <pc:sldMk cId="2329094251" sldId="270"/>
            <ac:spMk id="33" creationId="{3A992E1B-AAEE-4435-8F48-8C88BE5510B2}"/>
          </ac:spMkLst>
        </pc:spChg>
        <pc:spChg chg="add del">
          <ac:chgData name="vishal malar" userId="88d0343fa1b02e6d" providerId="LiveId" clId="{E0D1F8BF-354D-4AAE-A563-FC00E88C2402}" dt="2023-01-17T11:01:00.417" v="570" actId="26606"/>
          <ac:spMkLst>
            <pc:docMk/>
            <pc:sldMk cId="2329094251" sldId="270"/>
            <ac:spMk id="34" creationId="{476C2E52-E592-4F3F-BC13-5BD8518E2EBF}"/>
          </ac:spMkLst>
        </pc:spChg>
        <pc:spChg chg="add del">
          <ac:chgData name="vishal malar" userId="88d0343fa1b02e6d" providerId="LiveId" clId="{E0D1F8BF-354D-4AAE-A563-FC00E88C2402}" dt="2023-01-17T11:01:06.523" v="572" actId="26606"/>
          <ac:spMkLst>
            <pc:docMk/>
            <pc:sldMk cId="2329094251" sldId="270"/>
            <ac:spMk id="36" creationId="{6738F172-08B9-4BA5-B753-7D93472C0B11}"/>
          </ac:spMkLst>
        </pc:spChg>
        <pc:spChg chg="add del">
          <ac:chgData name="vishal malar" userId="88d0343fa1b02e6d" providerId="LiveId" clId="{E0D1F8BF-354D-4AAE-A563-FC00E88C2402}" dt="2023-01-17T11:01:06.523" v="572" actId="26606"/>
          <ac:spMkLst>
            <pc:docMk/>
            <pc:sldMk cId="2329094251" sldId="270"/>
            <ac:spMk id="39" creationId="{550B5DED-C3C5-4B01-8AC3-3EE8CDF881AF}"/>
          </ac:spMkLst>
        </pc:spChg>
        <pc:spChg chg="add del">
          <ac:chgData name="vishal malar" userId="88d0343fa1b02e6d" providerId="LiveId" clId="{E0D1F8BF-354D-4AAE-A563-FC00E88C2402}" dt="2023-01-17T11:01:06.523" v="572" actId="26606"/>
          <ac:spMkLst>
            <pc:docMk/>
            <pc:sldMk cId="2329094251" sldId="270"/>
            <ac:spMk id="40" creationId="{9645F163-EAE9-4EBE-BD11-7103BAE2A595}"/>
          </ac:spMkLst>
        </pc:spChg>
        <pc:spChg chg="add del">
          <ac:chgData name="vishal malar" userId="88d0343fa1b02e6d" providerId="LiveId" clId="{E0D1F8BF-354D-4AAE-A563-FC00E88C2402}" dt="2023-01-17T11:01:20.776" v="578" actId="26606"/>
          <ac:spMkLst>
            <pc:docMk/>
            <pc:sldMk cId="2329094251" sldId="270"/>
            <ac:spMk id="42" creationId="{6738F172-08B9-4BA5-B753-7D93472C0B11}"/>
          </ac:spMkLst>
        </pc:spChg>
        <pc:spChg chg="add del">
          <ac:chgData name="vishal malar" userId="88d0343fa1b02e6d" providerId="LiveId" clId="{E0D1F8BF-354D-4AAE-A563-FC00E88C2402}" dt="2023-01-17T11:01:19.505" v="575" actId="26606"/>
          <ac:spMkLst>
            <pc:docMk/>
            <pc:sldMk cId="2329094251" sldId="270"/>
            <ac:spMk id="49" creationId="{6738F172-08B9-4BA5-B753-7D93472C0B11}"/>
          </ac:spMkLst>
        </pc:spChg>
        <pc:spChg chg="add del">
          <ac:chgData name="vishal malar" userId="88d0343fa1b02e6d" providerId="LiveId" clId="{E0D1F8BF-354D-4AAE-A563-FC00E88C2402}" dt="2023-01-17T11:01:20.745" v="577" actId="26606"/>
          <ac:spMkLst>
            <pc:docMk/>
            <pc:sldMk cId="2329094251" sldId="270"/>
            <ac:spMk id="55" creationId="{07DE5115-89C8-4B9C-B0E8-78A15C20CC50}"/>
          </ac:spMkLst>
        </pc:spChg>
        <pc:spChg chg="add del">
          <ac:chgData name="vishal malar" userId="88d0343fa1b02e6d" providerId="LiveId" clId="{E0D1F8BF-354D-4AAE-A563-FC00E88C2402}" dt="2023-01-17T11:01:20.745" v="577" actId="26606"/>
          <ac:spMkLst>
            <pc:docMk/>
            <pc:sldMk cId="2329094251" sldId="270"/>
            <ac:spMk id="56" creationId="{6738F172-08B9-4BA5-B753-7D93472C0B11}"/>
          </ac:spMkLst>
        </pc:spChg>
        <pc:spChg chg="add del">
          <ac:chgData name="vishal malar" userId="88d0343fa1b02e6d" providerId="LiveId" clId="{E0D1F8BF-354D-4AAE-A563-FC00E88C2402}" dt="2023-01-17T11:01:20.745" v="577" actId="26606"/>
          <ac:spMkLst>
            <pc:docMk/>
            <pc:sldMk cId="2329094251" sldId="270"/>
            <ac:spMk id="57" creationId="{4A6402E2-72CC-4683-9B83-11265402E5CE}"/>
          </ac:spMkLst>
        </pc:spChg>
        <pc:spChg chg="add">
          <ac:chgData name="vishal malar" userId="88d0343fa1b02e6d" providerId="LiveId" clId="{E0D1F8BF-354D-4AAE-A563-FC00E88C2402}" dt="2023-01-17T11:01:20.776" v="578" actId="26606"/>
          <ac:spMkLst>
            <pc:docMk/>
            <pc:sldMk cId="2329094251" sldId="270"/>
            <ac:spMk id="61" creationId="{6738F172-08B9-4BA5-B753-7D93472C0B11}"/>
          </ac:spMkLst>
        </pc:spChg>
        <pc:picChg chg="add del mod">
          <ac:chgData name="vishal malar" userId="88d0343fa1b02e6d" providerId="LiveId" clId="{E0D1F8BF-354D-4AAE-A563-FC00E88C2402}" dt="2023-01-17T11:01:20.776" v="578" actId="26606"/>
          <ac:picMkLst>
            <pc:docMk/>
            <pc:sldMk cId="2329094251" sldId="270"/>
            <ac:picMk id="4" creationId="{A2E63F2E-75E3-169A-E105-6FCC006BEC05}"/>
          </ac:picMkLst>
        </pc:picChg>
        <pc:picChg chg="add del">
          <ac:chgData name="vishal malar" userId="88d0343fa1b02e6d" providerId="LiveId" clId="{E0D1F8BF-354D-4AAE-A563-FC00E88C2402}" dt="2023-01-17T11:00:53.492" v="566" actId="26606"/>
          <ac:picMkLst>
            <pc:docMk/>
            <pc:sldMk cId="2329094251" sldId="270"/>
            <ac:picMk id="18" creationId="{B029D7D8-5A6B-4C76-94C8-15798C6C5ADB}"/>
          </ac:picMkLst>
        </pc:picChg>
        <pc:picChg chg="add del">
          <ac:chgData name="vishal malar" userId="88d0343fa1b02e6d" providerId="LiveId" clId="{E0D1F8BF-354D-4AAE-A563-FC00E88C2402}" dt="2023-01-17T11:00:58.594" v="568" actId="26606"/>
          <ac:picMkLst>
            <pc:docMk/>
            <pc:sldMk cId="2329094251" sldId="270"/>
            <ac:picMk id="26" creationId="{B029D7D8-5A6B-4C76-94C8-15798C6C5ADB}"/>
          </ac:picMkLst>
        </pc:picChg>
        <pc:picChg chg="add del">
          <ac:chgData name="vishal malar" userId="88d0343fa1b02e6d" providerId="LiveId" clId="{E0D1F8BF-354D-4AAE-A563-FC00E88C2402}" dt="2023-01-17T11:01:00.417" v="570" actId="26606"/>
          <ac:picMkLst>
            <pc:docMk/>
            <pc:sldMk cId="2329094251" sldId="270"/>
            <ac:picMk id="31" creationId="{C900681B-C4FD-40B3-B5BC-C33231614C91}"/>
          </ac:picMkLst>
        </pc:picChg>
        <pc:picChg chg="add del">
          <ac:chgData name="vishal malar" userId="88d0343fa1b02e6d" providerId="LiveId" clId="{E0D1F8BF-354D-4AAE-A563-FC00E88C2402}" dt="2023-01-17T11:01:06.523" v="572" actId="26606"/>
          <ac:picMkLst>
            <pc:docMk/>
            <pc:sldMk cId="2329094251" sldId="270"/>
            <ac:picMk id="37" creationId="{C900681B-C4FD-40B3-B5BC-C33231614C91}"/>
          </ac:picMkLst>
        </pc:picChg>
        <pc:picChg chg="add del">
          <ac:chgData name="vishal malar" userId="88d0343fa1b02e6d" providerId="LiveId" clId="{E0D1F8BF-354D-4AAE-A563-FC00E88C2402}" dt="2023-01-17T11:01:20.776" v="578" actId="26606"/>
          <ac:picMkLst>
            <pc:docMk/>
            <pc:sldMk cId="2329094251" sldId="270"/>
            <ac:picMk id="43" creationId="{C900681B-C4FD-40B3-B5BC-C33231614C91}"/>
          </ac:picMkLst>
        </pc:picChg>
        <pc:picChg chg="add del">
          <ac:chgData name="vishal malar" userId="88d0343fa1b02e6d" providerId="LiveId" clId="{E0D1F8BF-354D-4AAE-A563-FC00E88C2402}" dt="2023-01-17T11:01:19.505" v="575" actId="26606"/>
          <ac:picMkLst>
            <pc:docMk/>
            <pc:sldMk cId="2329094251" sldId="270"/>
            <ac:picMk id="51" creationId="{C900681B-C4FD-40B3-B5BC-C33231614C91}"/>
          </ac:picMkLst>
        </pc:picChg>
        <pc:picChg chg="add del">
          <ac:chgData name="vishal malar" userId="88d0343fa1b02e6d" providerId="LiveId" clId="{E0D1F8BF-354D-4AAE-A563-FC00E88C2402}" dt="2023-01-17T11:01:20.745" v="577" actId="26606"/>
          <ac:picMkLst>
            <pc:docMk/>
            <pc:sldMk cId="2329094251" sldId="270"/>
            <ac:picMk id="58" creationId="{C900681B-C4FD-40B3-B5BC-C33231614C91}"/>
          </ac:picMkLst>
        </pc:picChg>
        <pc:picChg chg="add">
          <ac:chgData name="vishal malar" userId="88d0343fa1b02e6d" providerId="LiveId" clId="{E0D1F8BF-354D-4AAE-A563-FC00E88C2402}" dt="2023-01-17T11:01:20.776" v="578" actId="26606"/>
          <ac:picMkLst>
            <pc:docMk/>
            <pc:sldMk cId="2329094251" sldId="270"/>
            <ac:picMk id="62" creationId="{C900681B-C4FD-40B3-B5BC-C33231614C91}"/>
          </ac:picMkLst>
        </pc:picChg>
        <pc:cxnChg chg="add del">
          <ac:chgData name="vishal malar" userId="88d0343fa1b02e6d" providerId="LiveId" clId="{E0D1F8BF-354D-4AAE-A563-FC00E88C2402}" dt="2023-01-17T11:01:06.535" v="573" actId="26606"/>
          <ac:cxnSpMkLst>
            <pc:docMk/>
            <pc:sldMk cId="2329094251" sldId="270"/>
            <ac:cxnSpMk id="11" creationId="{3781A10F-5DF6-4C9B-AE0B-5249E4399D26}"/>
          </ac:cxnSpMkLst>
        </pc:cxnChg>
        <pc:cxnChg chg="add del">
          <ac:chgData name="vishal malar" userId="88d0343fa1b02e6d" providerId="LiveId" clId="{E0D1F8BF-354D-4AAE-A563-FC00E88C2402}" dt="2023-01-17T11:00:53.492" v="566" actId="26606"/>
          <ac:cxnSpMkLst>
            <pc:docMk/>
            <pc:sldMk cId="2329094251" sldId="270"/>
            <ac:cxnSpMk id="20" creationId="{A5C9319C-E20D-4884-952F-60B6A58C3E34}"/>
          </ac:cxnSpMkLst>
        </pc:cxnChg>
        <pc:cxnChg chg="add del">
          <ac:chgData name="vishal malar" userId="88d0343fa1b02e6d" providerId="LiveId" clId="{E0D1F8BF-354D-4AAE-A563-FC00E88C2402}" dt="2023-01-17T11:00:58.594" v="568" actId="26606"/>
          <ac:cxnSpMkLst>
            <pc:docMk/>
            <pc:sldMk cId="2329094251" sldId="270"/>
            <ac:cxnSpMk id="27" creationId="{A5C9319C-E20D-4884-952F-60B6A58C3E34}"/>
          </ac:cxnSpMkLst>
        </pc:cxnChg>
        <pc:cxnChg chg="add del">
          <ac:chgData name="vishal malar" userId="88d0343fa1b02e6d" providerId="LiveId" clId="{E0D1F8BF-354D-4AAE-A563-FC00E88C2402}" dt="2023-01-17T11:01:00.417" v="570" actId="26606"/>
          <ac:cxnSpMkLst>
            <pc:docMk/>
            <pc:sldMk cId="2329094251" sldId="270"/>
            <ac:cxnSpMk id="32" creationId="{FEAACD67-2FB5-4530-9B74-8D946F1CE9E3}"/>
          </ac:cxnSpMkLst>
        </pc:cxnChg>
        <pc:cxnChg chg="add del">
          <ac:chgData name="vishal malar" userId="88d0343fa1b02e6d" providerId="LiveId" clId="{E0D1F8BF-354D-4AAE-A563-FC00E88C2402}" dt="2023-01-17T11:01:06.523" v="572" actId="26606"/>
          <ac:cxnSpMkLst>
            <pc:docMk/>
            <pc:sldMk cId="2329094251" sldId="270"/>
            <ac:cxnSpMk id="38" creationId="{FEAACD67-2FB5-4530-9B74-8D946F1CE9E3}"/>
          </ac:cxnSpMkLst>
        </pc:cxnChg>
        <pc:cxnChg chg="add del">
          <ac:chgData name="vishal malar" userId="88d0343fa1b02e6d" providerId="LiveId" clId="{E0D1F8BF-354D-4AAE-A563-FC00E88C2402}" dt="2023-01-17T11:01:20.776" v="578" actId="26606"/>
          <ac:cxnSpMkLst>
            <pc:docMk/>
            <pc:sldMk cId="2329094251" sldId="270"/>
            <ac:cxnSpMk id="44" creationId="{FEAACD67-2FB5-4530-9B74-8D946F1CE9E3}"/>
          </ac:cxnSpMkLst>
        </pc:cxnChg>
        <pc:cxnChg chg="add del">
          <ac:chgData name="vishal malar" userId="88d0343fa1b02e6d" providerId="LiveId" clId="{E0D1F8BF-354D-4AAE-A563-FC00E88C2402}" dt="2023-01-17T11:01:19.505" v="575" actId="26606"/>
          <ac:cxnSpMkLst>
            <pc:docMk/>
            <pc:sldMk cId="2329094251" sldId="270"/>
            <ac:cxnSpMk id="53" creationId="{FEAACD67-2FB5-4530-9B74-8D946F1CE9E3}"/>
          </ac:cxnSpMkLst>
        </pc:cxnChg>
        <pc:cxnChg chg="add del">
          <ac:chgData name="vishal malar" userId="88d0343fa1b02e6d" providerId="LiveId" clId="{E0D1F8BF-354D-4AAE-A563-FC00E88C2402}" dt="2023-01-17T11:01:20.745" v="577" actId="26606"/>
          <ac:cxnSpMkLst>
            <pc:docMk/>
            <pc:sldMk cId="2329094251" sldId="270"/>
            <ac:cxnSpMk id="59" creationId="{FEAACD67-2FB5-4530-9B74-8D946F1CE9E3}"/>
          </ac:cxnSpMkLst>
        </pc:cxnChg>
        <pc:cxnChg chg="add">
          <ac:chgData name="vishal malar" userId="88d0343fa1b02e6d" providerId="LiveId" clId="{E0D1F8BF-354D-4AAE-A563-FC00E88C2402}" dt="2023-01-17T11:01:20.776" v="578" actId="26606"/>
          <ac:cxnSpMkLst>
            <pc:docMk/>
            <pc:sldMk cId="2329094251" sldId="270"/>
            <ac:cxnSpMk id="63" creationId="{FEAACD67-2FB5-4530-9B74-8D946F1CE9E3}"/>
          </ac:cxnSpMkLst>
        </pc:cxnChg>
      </pc:sldChg>
      <pc:sldMasterChg chg="delSldLayout">
        <pc:chgData name="vishal malar" userId="88d0343fa1b02e6d" providerId="LiveId" clId="{E0D1F8BF-354D-4AAE-A563-FC00E88C2402}" dt="2023-01-17T10:38:53.554" v="354" actId="47"/>
        <pc:sldMasterMkLst>
          <pc:docMk/>
          <pc:sldMasterMk cId="3411597102" sldId="2147483666"/>
        </pc:sldMasterMkLst>
        <pc:sldLayoutChg chg="del">
          <pc:chgData name="vishal malar" userId="88d0343fa1b02e6d" providerId="LiveId" clId="{E0D1F8BF-354D-4AAE-A563-FC00E88C2402}" dt="2023-01-17T10:38:53.554" v="354" actId="47"/>
          <pc:sldLayoutMkLst>
            <pc:docMk/>
            <pc:sldMasterMk cId="3411597102" sldId="2147483666"/>
            <pc:sldLayoutMk cId="2471236720" sldId="214748367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a:xfrm>
            <a:off x="2416500" y="329307"/>
            <a:ext cx="4973915" cy="309201"/>
          </a:xfrm>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ts val="1260"/>
              </a:lnSpc>
            </a:pPr>
            <a:fld id="{81D60167-4931-47E6-BA6A-407CBD079E47}" type="slidenum">
              <a:rPr lang="en-US" spc="10" smtClean="0"/>
              <a:t>‹#›</a:t>
            </a:fld>
            <a:endParaRPr lang="en-US"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32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6" name="Slide Number Placeholder 5"/>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66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6" name="Slide Number Placeholder 5"/>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4592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6" name="Slide Number Placeholder 5"/>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07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6" name="Slide Number Placeholder 5"/>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55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7" name="Slide Number Placeholder 6"/>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572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1/17/2023</a:t>
            </a:fld>
            <a:endParaRPr lang="en-US"/>
          </a:p>
        </p:txBody>
      </p:sp>
      <p:sp>
        <p:nvSpPr>
          <p:cNvPr id="8" name="Footer Placeholder 7"/>
          <p:cNvSpPr>
            <a:spLocks noGrp="1"/>
          </p:cNvSpPr>
          <p:nvPr>
            <p:ph type="ftr" sz="quarter" idx="11"/>
          </p:nvPr>
        </p:nvSpPr>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9" name="Slide Number Placeholder 8"/>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231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1/17/2023</a:t>
            </a:fld>
            <a:endParaRPr lang="en-US"/>
          </a:p>
        </p:txBody>
      </p:sp>
      <p:sp>
        <p:nvSpPr>
          <p:cNvPr id="4" name="Footer Placeholder 3"/>
          <p:cNvSpPr>
            <a:spLocks noGrp="1"/>
          </p:cNvSpPr>
          <p:nvPr>
            <p:ph type="ftr" sz="quarter" idx="11"/>
          </p:nvPr>
        </p:nvSpPr>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5" name="Slide Number Placeholder 4"/>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54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1/17/2023</a:t>
            </a:fld>
            <a:endParaRPr lang="en-US"/>
          </a:p>
        </p:txBody>
      </p:sp>
      <p:sp>
        <p:nvSpPr>
          <p:cNvPr id="3" name="Footer Placeholder 2"/>
          <p:cNvSpPr>
            <a:spLocks noGrp="1"/>
          </p:cNvSpPr>
          <p:nvPr>
            <p:ph type="ftr" sz="quarter" idx="11"/>
          </p:nvPr>
        </p:nvSpPr>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4" name="Slide Number Placeholder 3"/>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spTree>
    <p:extLst>
      <p:ext uri="{BB962C8B-B14F-4D97-AF65-F5344CB8AC3E}">
        <p14:creationId xmlns:p14="http://schemas.microsoft.com/office/powerpoint/2010/main" val="87446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7" name="Slide Number Placeholder 6"/>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11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a:xfrm>
            <a:off x="1447382" y="318640"/>
            <a:ext cx="5541004" cy="320931"/>
          </a:xfrm>
        </p:spPr>
        <p:txBody>
          <a:body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7" name="Slide Number Placeholder 6"/>
          <p:cNvSpPr>
            <a:spLocks noGrp="1"/>
          </p:cNvSpPr>
          <p:nvPr>
            <p:ph type="sldNum" sz="quarter" idx="12"/>
          </p:nvPr>
        </p:nvSpPr>
        <p:spPr/>
        <p:txBody>
          <a:bodyPr/>
          <a:lstStyle/>
          <a:p>
            <a:pPr marL="38100">
              <a:lnSpc>
                <a:spcPts val="1260"/>
              </a:lnSpc>
            </a:pPr>
            <a:fld id="{81D60167-4931-47E6-BA6A-407CBD079E47}" type="slidenum">
              <a:rPr lang="en-US" spc="10" smtClean="0"/>
              <a:t>‹#›</a:t>
            </a:fld>
            <a:endParaRPr lang="en-US"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85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1/17/2023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marL="12700">
              <a:lnSpc>
                <a:spcPts val="1260"/>
              </a:lnSpc>
            </a:pPr>
            <a:r>
              <a:rPr lang="en-US"/>
              <a:t>Add</a:t>
            </a:r>
            <a:r>
              <a:rPr lang="en-US" spc="-30"/>
              <a:t> </a:t>
            </a:r>
            <a:r>
              <a:rPr lang="en-US"/>
              <a:t>a</a:t>
            </a:r>
            <a:r>
              <a:rPr lang="en-US" spc="40"/>
              <a:t> </a:t>
            </a:r>
            <a:r>
              <a:rPr lang="en-US" spc="-10"/>
              <a:t>footer</a:t>
            </a:r>
            <a:endParaRPr lang="en-US" spc="-1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ts val="1260"/>
              </a:lnSpc>
            </a:pPr>
            <a:fld id="{81D60167-4931-47E6-BA6A-407CBD079E47}" type="slidenum">
              <a:rPr lang="en-US" spc="10" smtClean="0"/>
              <a:t>‹#›</a:t>
            </a:fld>
            <a:endParaRPr lang="en-US"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5971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9" name="Rectangle 150">
            <a:extLst>
              <a:ext uri="{FF2B5EF4-FFF2-40B4-BE49-F238E27FC236}">
                <a16:creationId xmlns:a16="http://schemas.microsoft.com/office/drawing/2014/main" id="{A27F90C0-6841-4262-975F-D9C3AB50C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52">
            <a:extLst>
              <a:ext uri="{FF2B5EF4-FFF2-40B4-BE49-F238E27FC236}">
                <a16:creationId xmlns:a16="http://schemas.microsoft.com/office/drawing/2014/main" id="{22AE7EF9-769D-42F9-9430-F2DF739C9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a:spLocks noGrp="1"/>
          </p:cNvSpPr>
          <p:nvPr>
            <p:ph type="title"/>
          </p:nvPr>
        </p:nvSpPr>
        <p:spPr>
          <a:xfrm>
            <a:off x="817309" y="1472545"/>
            <a:ext cx="4172213" cy="3152742"/>
          </a:xfrm>
          <a:prstGeom prst="rect">
            <a:avLst/>
          </a:prstGeom>
        </p:spPr>
        <p:txBody>
          <a:bodyPr vert="horz" lIns="91440" tIns="45720" rIns="91440" bIns="0" rtlCol="0" anchor="ctr">
            <a:normAutofit/>
          </a:bodyPr>
          <a:lstStyle/>
          <a:p>
            <a:pPr marL="13335" marR="5080"/>
            <a:r>
              <a:rPr lang="en-US" spc="-190" dirty="0"/>
              <a:t>DATA</a:t>
            </a:r>
            <a:r>
              <a:rPr lang="en-US" spc="-45" dirty="0"/>
              <a:t> </a:t>
            </a:r>
            <a:r>
              <a:rPr lang="en-US" spc="-10" dirty="0"/>
              <a:t>PROFESSIONALS </a:t>
            </a:r>
            <a:r>
              <a:rPr lang="en-US" dirty="0"/>
              <a:t>SURVEY</a:t>
            </a:r>
            <a:r>
              <a:rPr lang="en-US" spc="-155" dirty="0"/>
              <a:t> </a:t>
            </a:r>
            <a:r>
              <a:rPr lang="en-US" spc="-20" dirty="0"/>
              <a:t>DATA </a:t>
            </a:r>
            <a:r>
              <a:rPr lang="en-US" spc="-10" dirty="0"/>
              <a:t>ANALYSIS</a:t>
            </a:r>
            <a:endParaRPr lang="en-US" dirty="0"/>
          </a:p>
          <a:p>
            <a:pPr marL="12700">
              <a:tabLst>
                <a:tab pos="853440" algn="l"/>
                <a:tab pos="1640205" algn="l"/>
              </a:tabLst>
            </a:pPr>
            <a:br>
              <a:rPr lang="en-US" spc="200" dirty="0"/>
            </a:br>
            <a:r>
              <a:rPr lang="en-US" spc="200" dirty="0"/>
              <a:t>VISHAL MALAR</a:t>
            </a:r>
            <a:endParaRPr lang="en-US" dirty="0"/>
          </a:p>
        </p:txBody>
      </p:sp>
      <p:pic>
        <p:nvPicPr>
          <p:cNvPr id="5" name="Picture 4">
            <a:extLst>
              <a:ext uri="{FF2B5EF4-FFF2-40B4-BE49-F238E27FC236}">
                <a16:creationId xmlns:a16="http://schemas.microsoft.com/office/drawing/2014/main" id="{F8E4059A-89BB-44A7-FD5B-FCA700DB7389}"/>
              </a:ext>
            </a:extLst>
          </p:cNvPr>
          <p:cNvPicPr>
            <a:picLocks noChangeAspect="1"/>
          </p:cNvPicPr>
          <p:nvPr/>
        </p:nvPicPr>
        <p:blipFill rotWithShape="1">
          <a:blip r:embed="rId2"/>
          <a:srcRect l="6002" r="3804" b="-1"/>
          <a:stretch/>
        </p:blipFill>
        <p:spPr>
          <a:xfrm>
            <a:off x="5384320" y="1194496"/>
            <a:ext cx="6027242" cy="3708839"/>
          </a:xfrm>
          <a:prstGeom prst="rect">
            <a:avLst/>
          </a:prstGeom>
        </p:spPr>
      </p:pic>
      <p:pic>
        <p:nvPicPr>
          <p:cNvPr id="171" name="Picture 154">
            <a:extLst>
              <a:ext uri="{FF2B5EF4-FFF2-40B4-BE49-F238E27FC236}">
                <a16:creationId xmlns:a16="http://schemas.microsoft.com/office/drawing/2014/main" id="{511E2EF0-3BCB-402C-B2C1-C6FC2BA744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2" name="Straight Connector 156">
            <a:extLst>
              <a:ext uri="{FF2B5EF4-FFF2-40B4-BE49-F238E27FC236}">
                <a16:creationId xmlns:a16="http://schemas.microsoft.com/office/drawing/2014/main" id="{BF68608F-34C2-43D6-84DB-5A870495E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1" name="Rectangle 4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2" name="Picture 5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5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2E63F2E-75E3-169A-E105-6FCC006BEC05}"/>
              </a:ext>
            </a:extLst>
          </p:cNvPr>
          <p:cNvPicPr>
            <a:picLocks noChangeAspect="1"/>
          </p:cNvPicPr>
          <p:nvPr/>
        </p:nvPicPr>
        <p:blipFill rotWithShape="1">
          <a:blip r:embed="rId3"/>
          <a:srcRect r="888" b="-1"/>
          <a:stretch/>
        </p:blipFill>
        <p:spPr>
          <a:xfrm>
            <a:off x="20" y="10"/>
            <a:ext cx="12191980" cy="6857990"/>
          </a:xfrm>
          <a:prstGeom prst="rect">
            <a:avLst/>
          </a:prstGeom>
        </p:spPr>
      </p:pic>
    </p:spTree>
    <p:extLst>
      <p:ext uri="{BB962C8B-B14F-4D97-AF65-F5344CB8AC3E}">
        <p14:creationId xmlns:p14="http://schemas.microsoft.com/office/powerpoint/2010/main" val="232909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292BD2F8-3F19-B122-3B03-DD0423B273D7}"/>
              </a:ext>
            </a:extLst>
          </p:cNvPr>
          <p:cNvSpPr txBox="1">
            <a:spLocks noGrp="1"/>
          </p:cNvSpPr>
          <p:nvPr>
            <p:ph type="title"/>
          </p:nvPr>
        </p:nvSpPr>
        <p:spPr>
          <a:xfrm>
            <a:off x="1493752" y="838200"/>
            <a:ext cx="9603275" cy="1049235"/>
          </a:xfrm>
          <a:prstGeom prst="rect">
            <a:avLst/>
          </a:prstGeom>
        </p:spPr>
        <p:txBody>
          <a:bodyPr vert="horz" lIns="91440" tIns="45720" rIns="91440" bIns="45720" rtlCol="0" anchor="t">
            <a:normAutofit/>
          </a:bodyPr>
          <a:lstStyle/>
          <a:p>
            <a:pPr marL="12700" marR="5080"/>
            <a:r>
              <a:rPr lang="en-US" spc="-165" dirty="0"/>
              <a:t>DATA</a:t>
            </a:r>
            <a:r>
              <a:rPr lang="en-US" spc="-155" dirty="0"/>
              <a:t> </a:t>
            </a:r>
            <a:r>
              <a:rPr lang="en-US" spc="-20" dirty="0"/>
              <a:t>PROFESSIONALS</a:t>
            </a:r>
            <a:r>
              <a:rPr lang="en-US" spc="-185" dirty="0"/>
              <a:t> </a:t>
            </a:r>
            <a:r>
              <a:rPr lang="en-US" spc="-10" dirty="0"/>
              <a:t>SURVEY </a:t>
            </a:r>
            <a:r>
              <a:rPr lang="en-US" spc="-170" dirty="0"/>
              <a:t>DATA</a:t>
            </a:r>
            <a:r>
              <a:rPr lang="en-US" spc="-160" dirty="0"/>
              <a:t> </a:t>
            </a:r>
            <a:r>
              <a:rPr lang="en-US" spc="-10" dirty="0"/>
              <a:t>ANALYSIS</a:t>
            </a:r>
          </a:p>
        </p:txBody>
      </p:sp>
      <p:sp>
        <p:nvSpPr>
          <p:cNvPr id="5" name="object 5">
            <a:extLst>
              <a:ext uri="{FF2B5EF4-FFF2-40B4-BE49-F238E27FC236}">
                <a16:creationId xmlns:a16="http://schemas.microsoft.com/office/drawing/2014/main" id="{151C1932-93B6-70D2-9BE0-D2A8A184B419}"/>
              </a:ext>
            </a:extLst>
          </p:cNvPr>
          <p:cNvSpPr txBox="1"/>
          <p:nvPr/>
        </p:nvSpPr>
        <p:spPr>
          <a:xfrm>
            <a:off x="990600" y="2286000"/>
            <a:ext cx="5304790" cy="2320892"/>
          </a:xfrm>
          <a:prstGeom prst="rect">
            <a:avLst/>
          </a:prstGeom>
        </p:spPr>
        <p:txBody>
          <a:bodyPr vert="horz" wrap="square" lIns="0" tIns="87630" rIns="0" bIns="0" rtlCol="0">
            <a:spAutoFit/>
          </a:bodyPr>
          <a:lstStyle/>
          <a:p>
            <a:pPr marL="12700">
              <a:lnSpc>
                <a:spcPct val="100000"/>
              </a:lnSpc>
              <a:spcBef>
                <a:spcPts val="690"/>
              </a:spcBef>
            </a:pPr>
            <a:r>
              <a:rPr lang="en-US" sz="2800" b="1" dirty="0">
                <a:solidFill>
                  <a:srgbClr val="3E3E3E"/>
                </a:solidFill>
                <a:latin typeface="Calibri"/>
                <a:cs typeface="Calibri"/>
              </a:rPr>
              <a:t>About</a:t>
            </a:r>
            <a:r>
              <a:rPr sz="2800" b="1" spc="-45" dirty="0">
                <a:solidFill>
                  <a:srgbClr val="3E3E3E"/>
                </a:solidFill>
                <a:latin typeface="Calibri"/>
                <a:cs typeface="Calibri"/>
              </a:rPr>
              <a:t> </a:t>
            </a:r>
            <a:r>
              <a:rPr sz="2800" b="1" spc="-20" dirty="0">
                <a:solidFill>
                  <a:srgbClr val="3E3E3E"/>
                </a:solidFill>
                <a:latin typeface="Calibri"/>
                <a:cs typeface="Calibri"/>
              </a:rPr>
              <a:t>Data</a:t>
            </a:r>
            <a:endParaRPr sz="2800" dirty="0">
              <a:latin typeface="Calibri"/>
              <a:cs typeface="Calibri"/>
            </a:endParaRPr>
          </a:p>
          <a:p>
            <a:pPr marL="12700" marR="5080">
              <a:lnSpc>
                <a:spcPct val="92100"/>
              </a:lnSpc>
              <a:spcBef>
                <a:spcPts val="750"/>
              </a:spcBef>
            </a:pPr>
            <a:r>
              <a:rPr lang="en-US" sz="2000" dirty="0">
                <a:solidFill>
                  <a:srgbClr val="3E3E3E"/>
                </a:solidFill>
                <a:latin typeface="Calibri"/>
                <a:cs typeface="Calibri"/>
              </a:rPr>
              <a:t>The data for this project comes from a survey of 630 data professionals in the USA, UK, Canada, India, and other countries, asking them about their satisfaction with various aspects of their jobs, as well as things like their age, gender, salary, nationality etc.</a:t>
            </a:r>
            <a:endParaRPr sz="2000" dirty="0">
              <a:latin typeface="Calibri"/>
              <a:cs typeface="Calibri"/>
            </a:endParaRPr>
          </a:p>
        </p:txBody>
      </p:sp>
      <p:sp>
        <p:nvSpPr>
          <p:cNvPr id="6" name="object 7">
            <a:extLst>
              <a:ext uri="{FF2B5EF4-FFF2-40B4-BE49-F238E27FC236}">
                <a16:creationId xmlns:a16="http://schemas.microsoft.com/office/drawing/2014/main" id="{00FEC62B-0D3A-460A-18EB-681B9650DE77}"/>
              </a:ext>
            </a:extLst>
          </p:cNvPr>
          <p:cNvSpPr txBox="1"/>
          <p:nvPr/>
        </p:nvSpPr>
        <p:spPr>
          <a:xfrm>
            <a:off x="6512689" y="2286000"/>
            <a:ext cx="4958715" cy="2944396"/>
          </a:xfrm>
          <a:prstGeom prst="rect">
            <a:avLst/>
          </a:prstGeom>
        </p:spPr>
        <p:txBody>
          <a:bodyPr vert="horz" wrap="square" lIns="0" tIns="114300" rIns="0" bIns="0" rtlCol="0">
            <a:spAutoFit/>
          </a:bodyPr>
          <a:lstStyle/>
          <a:p>
            <a:pPr marL="12700">
              <a:lnSpc>
                <a:spcPct val="100000"/>
              </a:lnSpc>
              <a:spcBef>
                <a:spcPts val="900"/>
              </a:spcBef>
            </a:pPr>
            <a:r>
              <a:rPr lang="en-US" sz="2800" b="1" spc="-40" dirty="0">
                <a:solidFill>
                  <a:srgbClr val="3E3E3E"/>
                </a:solidFill>
                <a:latin typeface="Calibri"/>
                <a:cs typeface="Calibri"/>
              </a:rPr>
              <a:t>Key Features</a:t>
            </a:r>
            <a:r>
              <a:rPr sz="2800" b="1" spc="-10" dirty="0">
                <a:solidFill>
                  <a:srgbClr val="3E3E3E"/>
                </a:solidFill>
                <a:latin typeface="Calibri"/>
                <a:cs typeface="Calibri"/>
              </a:rPr>
              <a:t>:</a:t>
            </a:r>
            <a:endParaRPr sz="2800" dirty="0">
              <a:latin typeface="Calibri"/>
              <a:cs typeface="Calibri"/>
            </a:endParaRPr>
          </a:p>
          <a:p>
            <a:pPr marL="698500" marR="5080" indent="-228600">
              <a:lnSpc>
                <a:spcPts val="2160"/>
              </a:lnSpc>
              <a:spcBef>
                <a:spcPts val="860"/>
              </a:spcBef>
              <a:buClr>
                <a:srgbClr val="EAB100"/>
              </a:buClr>
              <a:buFont typeface="Arial"/>
              <a:buChar char="•"/>
              <a:tabLst>
                <a:tab pos="698500" algn="l"/>
                <a:tab pos="699135" algn="l"/>
              </a:tabLst>
            </a:pPr>
            <a:r>
              <a:rPr lang="en-US" sz="2000" dirty="0">
                <a:solidFill>
                  <a:srgbClr val="3E3E3E"/>
                </a:solidFill>
                <a:latin typeface="Calibri"/>
                <a:cs typeface="Calibri"/>
              </a:rPr>
              <a:t>Average Salary by Job title</a:t>
            </a:r>
            <a:endParaRPr sz="2000" dirty="0">
              <a:latin typeface="Calibri"/>
              <a:cs typeface="Calibri"/>
            </a:endParaRPr>
          </a:p>
          <a:p>
            <a:pPr marL="698500" indent="-228600">
              <a:lnSpc>
                <a:spcPts val="2280"/>
              </a:lnSpc>
              <a:spcBef>
                <a:spcPts val="240"/>
              </a:spcBef>
              <a:buClr>
                <a:srgbClr val="EAB100"/>
              </a:buClr>
              <a:buFont typeface="Arial"/>
              <a:buChar char="•"/>
              <a:tabLst>
                <a:tab pos="698500" algn="l"/>
                <a:tab pos="699135" algn="l"/>
              </a:tabLst>
            </a:pPr>
            <a:r>
              <a:rPr sz="2000" spc="-20" dirty="0">
                <a:solidFill>
                  <a:srgbClr val="3E3E3E"/>
                </a:solidFill>
                <a:latin typeface="Calibri"/>
                <a:cs typeface="Calibri"/>
              </a:rPr>
              <a:t>Favorite</a:t>
            </a:r>
            <a:r>
              <a:rPr sz="2000" spc="-105" dirty="0">
                <a:solidFill>
                  <a:srgbClr val="3E3E3E"/>
                </a:solidFill>
                <a:latin typeface="Calibri"/>
                <a:cs typeface="Calibri"/>
              </a:rPr>
              <a:t> </a:t>
            </a:r>
            <a:r>
              <a:rPr sz="2000" spc="-10" dirty="0">
                <a:solidFill>
                  <a:srgbClr val="3E3E3E"/>
                </a:solidFill>
                <a:latin typeface="Calibri"/>
                <a:cs typeface="Calibri"/>
              </a:rPr>
              <a:t>programming</a:t>
            </a:r>
            <a:r>
              <a:rPr sz="2000" spc="-50" dirty="0">
                <a:solidFill>
                  <a:srgbClr val="3E3E3E"/>
                </a:solidFill>
                <a:latin typeface="Calibri"/>
                <a:cs typeface="Calibri"/>
              </a:rPr>
              <a:t> </a:t>
            </a:r>
            <a:r>
              <a:rPr sz="2000" spc="-10" dirty="0">
                <a:solidFill>
                  <a:srgbClr val="3E3E3E"/>
                </a:solidFill>
                <a:latin typeface="Calibri"/>
                <a:cs typeface="Calibri"/>
              </a:rPr>
              <a:t>languages</a:t>
            </a:r>
            <a:r>
              <a:rPr sz="2000" spc="-20" dirty="0">
                <a:solidFill>
                  <a:srgbClr val="3E3E3E"/>
                </a:solidFill>
                <a:latin typeface="Calibri"/>
                <a:cs typeface="Calibri"/>
              </a:rPr>
              <a:t> </a:t>
            </a:r>
            <a:r>
              <a:rPr sz="2000" spc="-10" dirty="0">
                <a:solidFill>
                  <a:srgbClr val="3E3E3E"/>
                </a:solidFill>
                <a:latin typeface="Calibri"/>
                <a:cs typeface="Calibri"/>
              </a:rPr>
              <a:t>further</a:t>
            </a:r>
            <a:endParaRPr sz="2000" dirty="0">
              <a:latin typeface="Calibri"/>
              <a:cs typeface="Calibri"/>
            </a:endParaRPr>
          </a:p>
          <a:p>
            <a:pPr marL="699135">
              <a:lnSpc>
                <a:spcPts val="2280"/>
              </a:lnSpc>
            </a:pPr>
            <a:r>
              <a:rPr sz="2000" dirty="0">
                <a:solidFill>
                  <a:srgbClr val="3E3E3E"/>
                </a:solidFill>
                <a:latin typeface="Calibri"/>
                <a:cs typeface="Calibri"/>
              </a:rPr>
              <a:t>broken</a:t>
            </a:r>
            <a:r>
              <a:rPr sz="2000" spc="-110" dirty="0">
                <a:solidFill>
                  <a:srgbClr val="3E3E3E"/>
                </a:solidFill>
                <a:latin typeface="Calibri"/>
                <a:cs typeface="Calibri"/>
              </a:rPr>
              <a:t> </a:t>
            </a:r>
            <a:r>
              <a:rPr sz="2000" dirty="0">
                <a:solidFill>
                  <a:srgbClr val="3E3E3E"/>
                </a:solidFill>
                <a:latin typeface="Calibri"/>
                <a:cs typeface="Calibri"/>
              </a:rPr>
              <a:t>down</a:t>
            </a:r>
            <a:r>
              <a:rPr sz="2000" spc="-30" dirty="0">
                <a:solidFill>
                  <a:srgbClr val="3E3E3E"/>
                </a:solidFill>
                <a:latin typeface="Calibri"/>
                <a:cs typeface="Calibri"/>
              </a:rPr>
              <a:t> </a:t>
            </a:r>
            <a:r>
              <a:rPr sz="2000" dirty="0">
                <a:solidFill>
                  <a:srgbClr val="3E3E3E"/>
                </a:solidFill>
                <a:latin typeface="Calibri"/>
                <a:cs typeface="Calibri"/>
              </a:rPr>
              <a:t>by</a:t>
            </a:r>
            <a:r>
              <a:rPr sz="2000" spc="-25" dirty="0">
                <a:solidFill>
                  <a:srgbClr val="3E3E3E"/>
                </a:solidFill>
                <a:latin typeface="Calibri"/>
                <a:cs typeface="Calibri"/>
              </a:rPr>
              <a:t> </a:t>
            </a:r>
            <a:r>
              <a:rPr sz="2000" dirty="0">
                <a:solidFill>
                  <a:srgbClr val="3E3E3E"/>
                </a:solidFill>
                <a:latin typeface="Calibri"/>
                <a:cs typeface="Calibri"/>
              </a:rPr>
              <a:t>Job</a:t>
            </a:r>
            <a:r>
              <a:rPr sz="2000" spc="-30" dirty="0">
                <a:solidFill>
                  <a:srgbClr val="3E3E3E"/>
                </a:solidFill>
                <a:latin typeface="Calibri"/>
                <a:cs typeface="Calibri"/>
              </a:rPr>
              <a:t> </a:t>
            </a:r>
            <a:r>
              <a:rPr sz="2000" spc="-10" dirty="0">
                <a:solidFill>
                  <a:srgbClr val="3E3E3E"/>
                </a:solidFill>
                <a:latin typeface="Calibri"/>
                <a:cs typeface="Calibri"/>
              </a:rPr>
              <a:t>titles.</a:t>
            </a:r>
            <a:endParaRPr sz="2000" dirty="0">
              <a:latin typeface="Calibri"/>
              <a:cs typeface="Calibri"/>
            </a:endParaRPr>
          </a:p>
          <a:p>
            <a:pPr marL="698500" indent="-228600">
              <a:lnSpc>
                <a:spcPct val="100000"/>
              </a:lnSpc>
              <a:spcBef>
                <a:spcPts val="270"/>
              </a:spcBef>
              <a:buClr>
                <a:srgbClr val="EAB100"/>
              </a:buClr>
              <a:buFont typeface="Arial"/>
              <a:buChar char="•"/>
              <a:tabLst>
                <a:tab pos="698500" algn="l"/>
                <a:tab pos="699135" algn="l"/>
              </a:tabLst>
            </a:pPr>
            <a:r>
              <a:rPr lang="en-US" sz="2000" spc="-20" dirty="0">
                <a:solidFill>
                  <a:srgbClr val="3E3E3E"/>
                </a:solidFill>
                <a:latin typeface="Calibri"/>
                <a:cs typeface="Calibri"/>
              </a:rPr>
              <a:t>Level of difficulty in breaking into data</a:t>
            </a:r>
            <a:endParaRPr sz="2000" dirty="0">
              <a:latin typeface="Calibri"/>
              <a:cs typeface="Calibri"/>
            </a:endParaRPr>
          </a:p>
          <a:p>
            <a:pPr marL="698500" indent="-228600">
              <a:lnSpc>
                <a:spcPct val="100000"/>
              </a:lnSpc>
              <a:spcBef>
                <a:spcPts val="265"/>
              </a:spcBef>
              <a:buClr>
                <a:srgbClr val="EAB100"/>
              </a:buClr>
              <a:buFont typeface="Arial"/>
              <a:buChar char="•"/>
              <a:tabLst>
                <a:tab pos="698500" algn="l"/>
                <a:tab pos="699135" algn="l"/>
              </a:tabLst>
            </a:pPr>
            <a:r>
              <a:rPr sz="2000" dirty="0">
                <a:solidFill>
                  <a:srgbClr val="3E3E3E"/>
                </a:solidFill>
                <a:latin typeface="Calibri"/>
                <a:cs typeface="Calibri"/>
              </a:rPr>
              <a:t>Happiness</a:t>
            </a:r>
            <a:r>
              <a:rPr sz="2000" spc="-65" dirty="0">
                <a:solidFill>
                  <a:srgbClr val="3E3E3E"/>
                </a:solidFill>
                <a:latin typeface="Calibri"/>
                <a:cs typeface="Calibri"/>
              </a:rPr>
              <a:t> </a:t>
            </a:r>
            <a:r>
              <a:rPr sz="2000" dirty="0">
                <a:solidFill>
                  <a:srgbClr val="3E3E3E"/>
                </a:solidFill>
                <a:latin typeface="Calibri"/>
                <a:cs typeface="Calibri"/>
              </a:rPr>
              <a:t>of</a:t>
            </a:r>
            <a:r>
              <a:rPr sz="2000" spc="-100" dirty="0">
                <a:solidFill>
                  <a:srgbClr val="3E3E3E"/>
                </a:solidFill>
                <a:latin typeface="Calibri"/>
                <a:cs typeface="Calibri"/>
              </a:rPr>
              <a:t> </a:t>
            </a:r>
            <a:r>
              <a:rPr sz="2000" dirty="0">
                <a:solidFill>
                  <a:srgbClr val="3E3E3E"/>
                </a:solidFill>
                <a:latin typeface="Calibri"/>
                <a:cs typeface="Calibri"/>
              </a:rPr>
              <a:t>participants</a:t>
            </a:r>
            <a:r>
              <a:rPr sz="2000" spc="5" dirty="0">
                <a:solidFill>
                  <a:srgbClr val="3E3E3E"/>
                </a:solidFill>
                <a:latin typeface="Calibri"/>
                <a:cs typeface="Calibri"/>
              </a:rPr>
              <a:t> </a:t>
            </a:r>
            <a:r>
              <a:rPr sz="2000" dirty="0">
                <a:solidFill>
                  <a:srgbClr val="3E3E3E"/>
                </a:solidFill>
                <a:latin typeface="Calibri"/>
                <a:cs typeface="Calibri"/>
              </a:rPr>
              <a:t>using</a:t>
            </a:r>
            <a:r>
              <a:rPr sz="2000" spc="-75" dirty="0">
                <a:solidFill>
                  <a:srgbClr val="3E3E3E"/>
                </a:solidFill>
                <a:latin typeface="Calibri"/>
                <a:cs typeface="Calibri"/>
              </a:rPr>
              <a:t> </a:t>
            </a:r>
            <a:r>
              <a:rPr sz="2000" dirty="0">
                <a:solidFill>
                  <a:srgbClr val="3E3E3E"/>
                </a:solidFill>
                <a:latin typeface="Calibri"/>
                <a:cs typeface="Calibri"/>
              </a:rPr>
              <a:t>3</a:t>
            </a:r>
            <a:r>
              <a:rPr sz="2000" spc="-75" dirty="0">
                <a:solidFill>
                  <a:srgbClr val="3E3E3E"/>
                </a:solidFill>
                <a:latin typeface="Calibri"/>
                <a:cs typeface="Calibri"/>
              </a:rPr>
              <a:t> </a:t>
            </a:r>
            <a:r>
              <a:rPr sz="2000" spc="-10" dirty="0">
                <a:solidFill>
                  <a:srgbClr val="3E3E3E"/>
                </a:solidFill>
                <a:latin typeface="Calibri"/>
                <a:cs typeface="Calibri"/>
              </a:rPr>
              <a:t>KPI’s</a:t>
            </a:r>
            <a:endParaRPr sz="2000" dirty="0">
              <a:latin typeface="Calibri"/>
              <a:cs typeface="Calibri"/>
            </a:endParaRPr>
          </a:p>
          <a:p>
            <a:pPr marL="1156335" lvl="1" indent="-229235">
              <a:lnSpc>
                <a:spcPct val="100000"/>
              </a:lnSpc>
              <a:spcBef>
                <a:spcPts val="290"/>
              </a:spcBef>
              <a:buClr>
                <a:srgbClr val="EAB100"/>
              </a:buClr>
              <a:buFont typeface="Arial"/>
              <a:buChar char="•"/>
              <a:tabLst>
                <a:tab pos="1156335" algn="l"/>
                <a:tab pos="1156970" algn="l"/>
              </a:tabLst>
            </a:pPr>
            <a:r>
              <a:rPr sz="2000" dirty="0">
                <a:solidFill>
                  <a:srgbClr val="3E3E3E"/>
                </a:solidFill>
                <a:latin typeface="Calibri"/>
                <a:cs typeface="Calibri"/>
              </a:rPr>
              <a:t>Work</a:t>
            </a:r>
            <a:r>
              <a:rPr sz="2000" spc="5" dirty="0">
                <a:solidFill>
                  <a:srgbClr val="3E3E3E"/>
                </a:solidFill>
                <a:latin typeface="Calibri"/>
                <a:cs typeface="Calibri"/>
              </a:rPr>
              <a:t> </a:t>
            </a:r>
            <a:r>
              <a:rPr sz="2000" dirty="0">
                <a:solidFill>
                  <a:srgbClr val="3E3E3E"/>
                </a:solidFill>
                <a:latin typeface="Calibri"/>
                <a:cs typeface="Calibri"/>
              </a:rPr>
              <a:t>Life</a:t>
            </a:r>
            <a:r>
              <a:rPr sz="2000" spc="-100" dirty="0">
                <a:solidFill>
                  <a:srgbClr val="3E3E3E"/>
                </a:solidFill>
                <a:latin typeface="Calibri"/>
                <a:cs typeface="Calibri"/>
              </a:rPr>
              <a:t> </a:t>
            </a:r>
            <a:r>
              <a:rPr sz="2000" spc="-10" dirty="0">
                <a:solidFill>
                  <a:srgbClr val="3E3E3E"/>
                </a:solidFill>
                <a:latin typeface="Calibri"/>
                <a:cs typeface="Calibri"/>
              </a:rPr>
              <a:t>balance</a:t>
            </a:r>
            <a:endParaRPr sz="2000" dirty="0">
              <a:latin typeface="Calibri"/>
              <a:cs typeface="Calibri"/>
            </a:endParaRPr>
          </a:p>
          <a:p>
            <a:pPr marL="1156335" lvl="1" indent="-229235">
              <a:lnSpc>
                <a:spcPct val="100000"/>
              </a:lnSpc>
              <a:spcBef>
                <a:spcPts val="290"/>
              </a:spcBef>
              <a:buClr>
                <a:srgbClr val="EAB100"/>
              </a:buClr>
              <a:buFont typeface="Arial"/>
              <a:buChar char="•"/>
              <a:tabLst>
                <a:tab pos="1156335" algn="l"/>
                <a:tab pos="1156970" algn="l"/>
              </a:tabLst>
            </a:pPr>
            <a:r>
              <a:rPr sz="2000" spc="-10" dirty="0">
                <a:solidFill>
                  <a:srgbClr val="3E3E3E"/>
                </a:solidFill>
                <a:latin typeface="Calibri"/>
                <a:cs typeface="Calibri"/>
              </a:rPr>
              <a:t>Salary</a:t>
            </a:r>
            <a:endParaRPr sz="2000" dirty="0">
              <a:latin typeface="Calibri"/>
              <a:cs typeface="Calibri"/>
            </a:endParaRPr>
          </a:p>
        </p:txBody>
      </p:sp>
    </p:spTree>
    <p:extLst>
      <p:ext uri="{BB962C8B-B14F-4D97-AF65-F5344CB8AC3E}">
        <p14:creationId xmlns:p14="http://schemas.microsoft.com/office/powerpoint/2010/main" val="254481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object 8"/>
          <p:cNvSpPr txBox="1">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marL="12700" marR="5080"/>
            <a:r>
              <a:rPr lang="en-US" spc="-165" dirty="0"/>
              <a:t>DATA</a:t>
            </a:r>
            <a:r>
              <a:rPr lang="en-US" spc="-155" dirty="0"/>
              <a:t> </a:t>
            </a:r>
            <a:r>
              <a:rPr lang="en-US" spc="-20" dirty="0"/>
              <a:t>PROFESSIONALS</a:t>
            </a:r>
            <a:r>
              <a:rPr lang="en-US" spc="-185" dirty="0"/>
              <a:t> </a:t>
            </a:r>
            <a:r>
              <a:rPr lang="en-US" spc="-10" dirty="0"/>
              <a:t>SURVEY </a:t>
            </a:r>
            <a:r>
              <a:rPr lang="en-US" spc="-170" dirty="0"/>
              <a:t>DATA</a:t>
            </a:r>
            <a:r>
              <a:rPr lang="en-US" spc="-160" dirty="0"/>
              <a:t> </a:t>
            </a:r>
            <a:r>
              <a:rPr lang="en-US" spc="-10" dirty="0"/>
              <a:t>ANALYSIS</a:t>
            </a:r>
          </a:p>
        </p:txBody>
      </p:sp>
      <p:sp>
        <p:nvSpPr>
          <p:cNvPr id="9" name="object 9"/>
          <p:cNvSpPr txBox="1"/>
          <p:nvPr/>
        </p:nvSpPr>
        <p:spPr>
          <a:xfrm>
            <a:off x="838200" y="2438400"/>
            <a:ext cx="4775934" cy="3450613"/>
          </a:xfrm>
          <a:prstGeom prst="rect">
            <a:avLst/>
          </a:prstGeom>
        </p:spPr>
        <p:txBody>
          <a:bodyPr vert="horz" lIns="91440" tIns="45720" rIns="91440" bIns="45720" rtlCol="0" anchor="t">
            <a:normAutofit/>
          </a:bodyPr>
          <a:lstStyle/>
          <a:p>
            <a:pPr marL="131445" marR="5080" defTabSz="914400">
              <a:lnSpc>
                <a:spcPct val="120000"/>
              </a:lnSpc>
              <a:spcBef>
                <a:spcPts val="395"/>
              </a:spcBef>
              <a:buClr>
                <a:schemeClr val="accent1"/>
              </a:buClr>
              <a:buSzPct val="100000"/>
              <a:tabLst>
                <a:tab pos="360045" algn="l"/>
                <a:tab pos="360680" algn="l"/>
              </a:tabLst>
            </a:pPr>
            <a:r>
              <a:rPr lang="en-US" sz="2000" b="1" dirty="0">
                <a:latin typeface="Calibri" panose="020F0502020204030204" pitchFamily="34" charset="0"/>
                <a:cs typeface="Calibri" panose="020F0502020204030204" pitchFamily="34" charset="0"/>
              </a:rPr>
              <a:t>Total participants and average age:</a:t>
            </a:r>
            <a:endParaRPr lang="en-US" sz="2000" dirty="0">
              <a:latin typeface="Calibri" panose="020F0502020204030204" pitchFamily="34" charset="0"/>
              <a:cs typeface="Calibri" panose="020F0502020204030204" pitchFamily="34" charset="0"/>
            </a:endParaRPr>
          </a:p>
          <a:p>
            <a:pPr marL="360045" marR="5080" indent="-228600" defTabSz="914400">
              <a:lnSpc>
                <a:spcPct val="120000"/>
              </a:lnSpc>
              <a:spcBef>
                <a:spcPts val="395"/>
              </a:spcBef>
              <a:buClr>
                <a:schemeClr val="accent1"/>
              </a:buClr>
              <a:buSzPct val="100000"/>
              <a:buFont typeface="Arial" panose="020B0604020202020204" pitchFamily="34" charset="0"/>
              <a:buChar char="•"/>
              <a:tabLst>
                <a:tab pos="360045" algn="l"/>
                <a:tab pos="360680" algn="l"/>
              </a:tabLst>
            </a:pPr>
            <a:r>
              <a:rPr lang="en-US" sz="2000" dirty="0">
                <a:latin typeface="Calibri" panose="020F0502020204030204" pitchFamily="34" charset="0"/>
                <a:cs typeface="Calibri" panose="020F0502020204030204" pitchFamily="34" charset="0"/>
              </a:rPr>
              <a:t>There’s</a:t>
            </a:r>
            <a:r>
              <a:rPr lang="en-US" sz="2000" spc="8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total</a:t>
            </a:r>
            <a:r>
              <a:rPr lang="en-US" sz="2000" spc="-3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of</a:t>
            </a:r>
            <a:r>
              <a:rPr lang="en-US" sz="2000" spc="10" dirty="0">
                <a:latin typeface="Calibri" panose="020F0502020204030204" pitchFamily="34" charset="0"/>
                <a:cs typeface="Calibri" panose="020F0502020204030204" pitchFamily="34" charset="0"/>
              </a:rPr>
              <a:t> </a:t>
            </a:r>
            <a:r>
              <a:rPr lang="en-US" sz="2000" b="1" spc="-25" dirty="0">
                <a:latin typeface="Calibri" panose="020F0502020204030204" pitchFamily="34" charset="0"/>
                <a:cs typeface="Calibri" panose="020F0502020204030204" pitchFamily="34" charset="0"/>
              </a:rPr>
              <a:t>630</a:t>
            </a:r>
            <a:r>
              <a:rPr lang="en-US" sz="2000" spc="-2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participants</a:t>
            </a:r>
            <a:r>
              <a:rPr lang="en-US" sz="2000" spc="13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with</a:t>
            </a:r>
            <a:r>
              <a:rPr lang="en-US" sz="2000" spc="2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a:t>
            </a:r>
            <a:r>
              <a:rPr lang="en-US" sz="2000" spc="114"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average </a:t>
            </a:r>
            <a:r>
              <a:rPr lang="en-US" sz="2000" dirty="0">
                <a:latin typeface="Calibri" panose="020F0502020204030204" pitchFamily="34" charset="0"/>
                <a:cs typeface="Calibri" panose="020F0502020204030204" pitchFamily="34" charset="0"/>
              </a:rPr>
              <a:t>age</a:t>
            </a:r>
            <a:r>
              <a:rPr lang="en-US" sz="2000" spc="-4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of</a:t>
            </a:r>
            <a:r>
              <a:rPr lang="en-US" sz="2000" spc="150" dirty="0">
                <a:latin typeface="Calibri" panose="020F0502020204030204" pitchFamily="34" charset="0"/>
                <a:cs typeface="Calibri" panose="020F0502020204030204" pitchFamily="34" charset="0"/>
              </a:rPr>
              <a:t> </a:t>
            </a:r>
            <a:r>
              <a:rPr lang="en-US" sz="2000" b="1" spc="-25" dirty="0">
                <a:latin typeface="Calibri" panose="020F0502020204030204" pitchFamily="34" charset="0"/>
                <a:cs typeface="Calibri" panose="020F0502020204030204" pitchFamily="34" charset="0"/>
              </a:rPr>
              <a:t>29.87</a:t>
            </a:r>
            <a:endParaRPr lang="en-US" sz="2000" b="1" dirty="0">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8507EE8E-BAB0-97A1-E72C-4D8F00809C14}"/>
              </a:ext>
            </a:extLst>
          </p:cNvPr>
          <p:cNvPicPr>
            <a:picLocks noChangeAspect="1"/>
          </p:cNvPicPr>
          <p:nvPr/>
        </p:nvPicPr>
        <p:blipFill>
          <a:blip r:embed="rId2"/>
          <a:stretch>
            <a:fillRect/>
          </a:stretch>
        </p:blipFill>
        <p:spPr>
          <a:xfrm>
            <a:off x="6096000" y="2576424"/>
            <a:ext cx="4960443" cy="17051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object 8"/>
          <p:cNvSpPr txBox="1">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marL="12700" marR="5080"/>
            <a:r>
              <a:rPr lang="en-US" spc="-165"/>
              <a:t>DATA</a:t>
            </a:r>
            <a:r>
              <a:rPr lang="en-US" spc="-155"/>
              <a:t> </a:t>
            </a:r>
            <a:r>
              <a:rPr lang="en-US" spc="-20"/>
              <a:t>PROFESSIONALS</a:t>
            </a:r>
            <a:r>
              <a:rPr lang="en-US" spc="-185"/>
              <a:t> </a:t>
            </a:r>
            <a:r>
              <a:rPr lang="en-US" spc="-10"/>
              <a:t>SURVEY </a:t>
            </a:r>
            <a:r>
              <a:rPr lang="en-US" spc="-170"/>
              <a:t>DATA</a:t>
            </a:r>
            <a:r>
              <a:rPr lang="en-US" spc="-160"/>
              <a:t> </a:t>
            </a:r>
            <a:r>
              <a:rPr lang="en-US" spc="-10"/>
              <a:t>ANALYSIS</a:t>
            </a:r>
          </a:p>
        </p:txBody>
      </p:sp>
      <p:sp>
        <p:nvSpPr>
          <p:cNvPr id="9" name="object 9"/>
          <p:cNvSpPr txBox="1"/>
          <p:nvPr/>
        </p:nvSpPr>
        <p:spPr>
          <a:xfrm>
            <a:off x="838200" y="2286000"/>
            <a:ext cx="4162555" cy="3450613"/>
          </a:xfrm>
          <a:prstGeom prst="rect">
            <a:avLst/>
          </a:prstGeom>
        </p:spPr>
        <p:txBody>
          <a:bodyPr vert="horz" lIns="91440" tIns="45720" rIns="91440" bIns="45720" rtlCol="0" anchor="t">
            <a:noAutofit/>
          </a:bodyPr>
          <a:lstStyle/>
          <a:p>
            <a:pPr marL="131445" marR="5080" defTabSz="914400">
              <a:lnSpc>
                <a:spcPct val="120000"/>
              </a:lnSpc>
              <a:spcBef>
                <a:spcPts val="395"/>
              </a:spcBef>
              <a:buClr>
                <a:schemeClr val="accent1"/>
              </a:buClr>
              <a:buSzPct val="100000"/>
              <a:tabLst>
                <a:tab pos="360045" algn="l"/>
                <a:tab pos="360680" algn="l"/>
              </a:tabLst>
            </a:pPr>
            <a:r>
              <a:rPr lang="en-US" sz="2000" b="1" dirty="0">
                <a:latin typeface="Calibri" panose="020F0502020204030204" pitchFamily="34" charset="0"/>
                <a:cs typeface="Calibri" panose="020F0502020204030204" pitchFamily="34" charset="0"/>
              </a:rPr>
              <a:t>Average Salary by Job title:</a:t>
            </a:r>
            <a:endParaRPr lang="en-US" sz="2000" dirty="0">
              <a:latin typeface="Calibri" panose="020F0502020204030204" pitchFamily="34" charset="0"/>
              <a:cs typeface="Calibri" panose="020F0502020204030204" pitchFamily="34" charset="0"/>
            </a:endParaRPr>
          </a:p>
          <a:p>
            <a:pPr marL="360045" marR="5080" indent="-228600" defTabSz="914400">
              <a:lnSpc>
                <a:spcPct val="120000"/>
              </a:lnSpc>
              <a:spcBef>
                <a:spcPts val="395"/>
              </a:spcBef>
              <a:buClr>
                <a:schemeClr val="accent1"/>
              </a:buClr>
              <a:buSzPct val="100000"/>
              <a:buFont typeface="Arial" panose="020B0604020202020204" pitchFamily="34" charset="0"/>
              <a:buChar char="•"/>
              <a:tabLst>
                <a:tab pos="360045" algn="l"/>
                <a:tab pos="360680" algn="l"/>
              </a:tabLst>
            </a:pPr>
            <a:r>
              <a:rPr lang="en-US" sz="2000" dirty="0">
                <a:latin typeface="Calibri" panose="020F0502020204030204" pitchFamily="34" charset="0"/>
                <a:cs typeface="Calibri" panose="020F0502020204030204" pitchFamily="34" charset="0"/>
              </a:rPr>
              <a:t>As per the insights, </a:t>
            </a:r>
            <a:r>
              <a:rPr lang="en-US" sz="2000" b="1" dirty="0">
                <a:latin typeface="Calibri" panose="020F0502020204030204" pitchFamily="34" charset="0"/>
                <a:cs typeface="Calibri" panose="020F0502020204030204" pitchFamily="34" charset="0"/>
              </a:rPr>
              <a:t>Data</a:t>
            </a:r>
            <a:r>
              <a:rPr lang="en-US" sz="2000" b="1" spc="35"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Scientists</a:t>
            </a:r>
            <a:r>
              <a:rPr lang="en-US" sz="2000" b="1" spc="9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are </a:t>
            </a:r>
            <a:r>
              <a:rPr lang="en-US" sz="2000" dirty="0">
                <a:latin typeface="Calibri" panose="020F0502020204030204" pitchFamily="34" charset="0"/>
                <a:cs typeface="Calibri" panose="020F0502020204030204" pitchFamily="34" charset="0"/>
              </a:rPr>
              <a:t>paid</a:t>
            </a:r>
            <a:r>
              <a:rPr lang="en-US" sz="2000" spc="3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a:t>
            </a:r>
            <a:r>
              <a:rPr lang="en-US" sz="2000" spc="1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most</a:t>
            </a:r>
            <a:r>
              <a:rPr lang="en-US" sz="2000" spc="5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on </a:t>
            </a:r>
            <a:r>
              <a:rPr lang="en-US" sz="2000" dirty="0">
                <a:latin typeface="Calibri" panose="020F0502020204030204" pitchFamily="34" charset="0"/>
                <a:cs typeface="Calibri" panose="020F0502020204030204" pitchFamily="34" charset="0"/>
              </a:rPr>
              <a:t>average</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at</a:t>
            </a:r>
            <a:r>
              <a:rPr lang="en-US" sz="2000" spc="5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almost </a:t>
            </a:r>
            <a:r>
              <a:rPr lang="en-US" sz="2000" b="1" spc="-10" dirty="0">
                <a:latin typeface="Calibri" panose="020F0502020204030204" pitchFamily="34" charset="0"/>
                <a:cs typeface="Calibri" panose="020F0502020204030204" pitchFamily="34" charset="0"/>
              </a:rPr>
              <a:t>$94k</a:t>
            </a:r>
          </a:p>
          <a:p>
            <a:pPr marL="360045" marR="5080" indent="-228600" defTabSz="914400">
              <a:lnSpc>
                <a:spcPct val="120000"/>
              </a:lnSpc>
              <a:spcBef>
                <a:spcPts val="395"/>
              </a:spcBef>
              <a:buClr>
                <a:schemeClr val="accent1"/>
              </a:buClr>
              <a:buSzPct val="100000"/>
              <a:buFont typeface="Arial" panose="020B0604020202020204" pitchFamily="34" charset="0"/>
              <a:buChar char="•"/>
              <a:tabLst>
                <a:tab pos="360045" algn="l"/>
                <a:tab pos="360680" algn="l"/>
              </a:tabLst>
            </a:pPr>
            <a:r>
              <a:rPr lang="en-US" sz="2000" b="1" spc="-10" dirty="0">
                <a:latin typeface="Calibri" panose="020F0502020204030204" pitchFamily="34" charset="0"/>
                <a:cs typeface="Calibri" panose="020F0502020204030204" pitchFamily="34" charset="0"/>
              </a:rPr>
              <a:t>Data Analysts </a:t>
            </a:r>
            <a:r>
              <a:rPr lang="en-US" sz="2000" spc="-10" dirty="0">
                <a:latin typeface="Calibri" panose="020F0502020204030204" pitchFamily="34" charset="0"/>
                <a:cs typeface="Calibri" panose="020F0502020204030204" pitchFamily="34" charset="0"/>
              </a:rPr>
              <a:t>earn around </a:t>
            </a:r>
            <a:r>
              <a:rPr lang="en-US" sz="2000" b="1" spc="-10" dirty="0">
                <a:latin typeface="Calibri" panose="020F0502020204030204" pitchFamily="34" charset="0"/>
                <a:cs typeface="Calibri" panose="020F0502020204030204" pitchFamily="34" charset="0"/>
              </a:rPr>
              <a:t>$55k </a:t>
            </a:r>
            <a:r>
              <a:rPr lang="en-US" sz="2000" spc="-10" dirty="0">
                <a:latin typeface="Calibri" panose="020F0502020204030204" pitchFamily="34" charset="0"/>
                <a:cs typeface="Calibri" panose="020F0502020204030204" pitchFamily="34" charset="0"/>
              </a:rPr>
              <a:t>on average. </a:t>
            </a:r>
            <a:endParaRPr lang="en-US" sz="2000" dirty="0">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A307B95B-B252-C12B-DCF3-F9E8D57BBD0D}"/>
              </a:ext>
            </a:extLst>
          </p:cNvPr>
          <p:cNvPicPr>
            <a:picLocks noChangeAspect="1"/>
          </p:cNvPicPr>
          <p:nvPr/>
        </p:nvPicPr>
        <p:blipFill>
          <a:blip r:embed="rId2"/>
          <a:stretch>
            <a:fillRect/>
          </a:stretch>
        </p:blipFill>
        <p:spPr>
          <a:xfrm>
            <a:off x="5483399" y="2133600"/>
            <a:ext cx="6154619" cy="3200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object 8"/>
          <p:cNvSpPr txBox="1">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marL="12700" marR="5080"/>
            <a:r>
              <a:rPr lang="en-US" spc="-165" dirty="0"/>
              <a:t>DATA</a:t>
            </a:r>
            <a:r>
              <a:rPr lang="en-US" spc="-155" dirty="0"/>
              <a:t> </a:t>
            </a:r>
            <a:r>
              <a:rPr lang="en-US" spc="-20" dirty="0"/>
              <a:t>PROFESSIONALS</a:t>
            </a:r>
            <a:r>
              <a:rPr lang="en-US" spc="-185" dirty="0"/>
              <a:t> </a:t>
            </a:r>
            <a:r>
              <a:rPr lang="en-US" spc="-10" dirty="0"/>
              <a:t>SURVEY </a:t>
            </a:r>
            <a:r>
              <a:rPr lang="en-US" spc="-170" dirty="0"/>
              <a:t>DATA</a:t>
            </a:r>
            <a:r>
              <a:rPr lang="en-US" spc="-160" dirty="0"/>
              <a:t> </a:t>
            </a:r>
            <a:r>
              <a:rPr lang="en-US" spc="-10" dirty="0"/>
              <a:t>ANALYSIS</a:t>
            </a:r>
          </a:p>
        </p:txBody>
      </p:sp>
      <p:pic>
        <p:nvPicPr>
          <p:cNvPr id="17" name="Picture 16">
            <a:extLst>
              <a:ext uri="{FF2B5EF4-FFF2-40B4-BE49-F238E27FC236}">
                <a16:creationId xmlns:a16="http://schemas.microsoft.com/office/drawing/2014/main" id="{2418A079-8692-4A73-0315-5B6262C4C739}"/>
              </a:ext>
            </a:extLst>
          </p:cNvPr>
          <p:cNvPicPr>
            <a:picLocks noChangeAspect="1"/>
          </p:cNvPicPr>
          <p:nvPr/>
        </p:nvPicPr>
        <p:blipFill>
          <a:blip r:embed="rId2"/>
          <a:stretch>
            <a:fillRect/>
          </a:stretch>
        </p:blipFill>
        <p:spPr>
          <a:xfrm>
            <a:off x="855359" y="2133600"/>
            <a:ext cx="6125166" cy="3200399"/>
          </a:xfrm>
          <a:prstGeom prst="rect">
            <a:avLst/>
          </a:prstGeom>
        </p:spPr>
      </p:pic>
      <p:sp>
        <p:nvSpPr>
          <p:cNvPr id="9" name="object 9"/>
          <p:cNvSpPr txBox="1"/>
          <p:nvPr/>
        </p:nvSpPr>
        <p:spPr>
          <a:xfrm>
            <a:off x="7086600" y="2131142"/>
            <a:ext cx="4876800" cy="3200398"/>
          </a:xfrm>
          <a:prstGeom prst="rect">
            <a:avLst/>
          </a:prstGeom>
        </p:spPr>
        <p:txBody>
          <a:bodyPr vert="horz" lIns="91440" tIns="45720" rIns="91440" bIns="45720" rtlCol="0" anchor="t">
            <a:noAutofit/>
          </a:bodyPr>
          <a:lstStyle/>
          <a:p>
            <a:pPr marL="131445" marR="5080" defTabSz="914400">
              <a:lnSpc>
                <a:spcPct val="120000"/>
              </a:lnSpc>
              <a:spcBef>
                <a:spcPts val="350"/>
              </a:spcBef>
              <a:buClr>
                <a:schemeClr val="accent1"/>
              </a:buClr>
              <a:buSzPct val="100000"/>
              <a:tabLst>
                <a:tab pos="360045" algn="l"/>
                <a:tab pos="360680" algn="l"/>
              </a:tabLst>
            </a:pPr>
            <a:r>
              <a:rPr lang="en-US" sz="2000" b="1" spc="150" dirty="0">
                <a:latin typeface="Calibri" panose="020F0502020204030204" pitchFamily="34" charset="0"/>
                <a:cs typeface="Calibri" panose="020F0502020204030204" pitchFamily="34" charset="0"/>
              </a:rPr>
              <a:t>Favorite programming languages:</a:t>
            </a:r>
            <a:endParaRPr lang="en-US" sz="2000" dirty="0">
              <a:latin typeface="Calibri" panose="020F0502020204030204" pitchFamily="34" charset="0"/>
              <a:cs typeface="Calibri" panose="020F0502020204030204" pitchFamily="34" charset="0"/>
            </a:endParaRPr>
          </a:p>
          <a:p>
            <a:pPr marL="360045" marR="5080" indent="-228600" defTabSz="914400">
              <a:lnSpc>
                <a:spcPct val="120000"/>
              </a:lnSpc>
              <a:spcBef>
                <a:spcPts val="350"/>
              </a:spcBef>
              <a:buClr>
                <a:schemeClr val="accent1"/>
              </a:buClr>
              <a:buSzPct val="100000"/>
              <a:buFont typeface="Arial" panose="020B0604020202020204" pitchFamily="34" charset="0"/>
              <a:buChar char="•"/>
              <a:tabLst>
                <a:tab pos="360045" algn="l"/>
                <a:tab pos="360680" algn="l"/>
              </a:tabLst>
            </a:pPr>
            <a:r>
              <a:rPr lang="en-US" sz="2000" b="1" dirty="0">
                <a:latin typeface="Calibri" panose="020F0502020204030204" pitchFamily="34" charset="0"/>
                <a:cs typeface="Calibri" panose="020F0502020204030204" pitchFamily="34" charset="0"/>
              </a:rPr>
              <a:t>Python</a:t>
            </a:r>
            <a:r>
              <a:rPr lang="en-US" sz="2000" spc="19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a:t>
            </a:r>
            <a:r>
              <a:rPr lang="en-US" sz="2000" spc="-25" dirty="0">
                <a:latin typeface="Calibri" panose="020F0502020204030204" pitchFamily="34" charset="0"/>
                <a:cs typeface="Calibri" panose="020F0502020204030204" pitchFamily="34" charset="0"/>
              </a:rPr>
              <a:t>the </a:t>
            </a:r>
            <a:r>
              <a:rPr lang="en-US" sz="2000" spc="-10" dirty="0">
                <a:latin typeface="Calibri" panose="020F0502020204030204" pitchFamily="34" charset="0"/>
                <a:cs typeface="Calibri" panose="020F0502020204030204" pitchFamily="34" charset="0"/>
              </a:rPr>
              <a:t>favorite programming </a:t>
            </a:r>
            <a:r>
              <a:rPr lang="en-US" sz="2000" dirty="0">
                <a:latin typeface="Calibri" panose="020F0502020204030204" pitchFamily="34" charset="0"/>
                <a:cs typeface="Calibri" panose="020F0502020204030204" pitchFamily="34" charset="0"/>
              </a:rPr>
              <a:t>language</a:t>
            </a:r>
            <a:r>
              <a:rPr lang="en-US" sz="2000" spc="15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used </a:t>
            </a:r>
            <a:r>
              <a:rPr lang="en-US" sz="2000" dirty="0">
                <a:latin typeface="Calibri" panose="020F0502020204030204" pitchFamily="34" charset="0"/>
                <a:cs typeface="Calibri" panose="020F0502020204030204" pitchFamily="34" charset="0"/>
              </a:rPr>
              <a:t>amongst</a:t>
            </a:r>
            <a:r>
              <a:rPr lang="en-US" sz="2000" spc="7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participants</a:t>
            </a:r>
            <a:r>
              <a:rPr lang="en-US" sz="2000" spc="18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 </a:t>
            </a:r>
            <a:r>
              <a:rPr lang="en-US" sz="2000" dirty="0">
                <a:latin typeface="Calibri" panose="020F0502020204030204" pitchFamily="34" charset="0"/>
                <a:cs typeface="Calibri" panose="020F0502020204030204" pitchFamily="34" charset="0"/>
              </a:rPr>
              <a:t>its</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most </a:t>
            </a:r>
            <a:r>
              <a:rPr lang="en-US" sz="2000" dirty="0">
                <a:latin typeface="Calibri" panose="020F0502020204030204" pitchFamily="34" charset="0"/>
                <a:cs typeface="Calibri" panose="020F0502020204030204" pitchFamily="34" charset="0"/>
              </a:rPr>
              <a:t>common</a:t>
            </a:r>
            <a:r>
              <a:rPr lang="en-US" sz="2000" spc="1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among </a:t>
            </a:r>
            <a:r>
              <a:rPr lang="en-US" sz="2000" dirty="0">
                <a:latin typeface="Calibri" panose="020F0502020204030204" pitchFamily="34" charset="0"/>
                <a:cs typeface="Calibri" panose="020F0502020204030204" pitchFamily="34" charset="0"/>
              </a:rPr>
              <a:t>the</a:t>
            </a:r>
            <a:r>
              <a:rPr lang="en-US" sz="2000" spc="105"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Data </a:t>
            </a:r>
            <a:r>
              <a:rPr lang="en-US" sz="2000" b="1" spc="-10" dirty="0">
                <a:latin typeface="Calibri" panose="020F0502020204030204" pitchFamily="34" charset="0"/>
                <a:cs typeface="Calibri" panose="020F0502020204030204" pitchFamily="34" charset="0"/>
              </a:rPr>
              <a:t>Analyst</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job</a:t>
            </a:r>
            <a:r>
              <a:rPr lang="en-US" sz="2000" spc="9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titles</a:t>
            </a:r>
          </a:p>
          <a:p>
            <a:pPr marL="360045" marR="5080" indent="-228600" defTabSz="914400">
              <a:lnSpc>
                <a:spcPct val="120000"/>
              </a:lnSpc>
              <a:spcBef>
                <a:spcPts val="350"/>
              </a:spcBef>
              <a:buClr>
                <a:schemeClr val="accent1"/>
              </a:buClr>
              <a:buSzPct val="100000"/>
              <a:buFont typeface="Arial" panose="020B0604020202020204" pitchFamily="34" charset="0"/>
              <a:buChar char="•"/>
              <a:tabLst>
                <a:tab pos="360045" algn="l"/>
                <a:tab pos="360680" algn="l"/>
              </a:tabLst>
            </a:pPr>
            <a:r>
              <a:rPr lang="en-US" sz="2000" b="1" i="0" dirty="0">
                <a:effectLst/>
                <a:latin typeface="Calibri" panose="020F0502020204030204" pitchFamily="34" charset="0"/>
                <a:cs typeface="Calibri" panose="020F0502020204030204" pitchFamily="34" charset="0"/>
              </a:rPr>
              <a:t>67% (420 participants) </a:t>
            </a:r>
            <a:r>
              <a:rPr lang="en-US" sz="2000" b="0" i="0" dirty="0">
                <a:effectLst/>
                <a:latin typeface="Calibri" panose="020F0502020204030204" pitchFamily="34" charset="0"/>
                <a:cs typeface="Calibri" panose="020F0502020204030204" pitchFamily="34" charset="0"/>
              </a:rPr>
              <a:t>chose </a:t>
            </a:r>
            <a:r>
              <a:rPr lang="en-US" sz="2000" dirty="0">
                <a:latin typeface="Calibri" panose="020F0502020204030204" pitchFamily="34" charset="0"/>
                <a:cs typeface="Calibri" panose="020F0502020204030204" pitchFamily="34" charset="0"/>
              </a:rPr>
              <a:t>P</a:t>
            </a:r>
            <a:r>
              <a:rPr lang="en-US" sz="2000" b="0" i="0" dirty="0">
                <a:effectLst/>
                <a:latin typeface="Calibri" panose="020F0502020204030204" pitchFamily="34" charset="0"/>
                <a:cs typeface="Calibri" panose="020F0502020204030204" pitchFamily="34" charset="0"/>
              </a:rPr>
              <a:t>ython as their most preferred language compared to R, Java script or any other languages</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object 8"/>
          <p:cNvSpPr txBox="1">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marL="12700" marR="5080"/>
            <a:r>
              <a:rPr lang="en-US" spc="-165"/>
              <a:t>DATA</a:t>
            </a:r>
            <a:r>
              <a:rPr lang="en-US" spc="-155"/>
              <a:t> </a:t>
            </a:r>
            <a:r>
              <a:rPr lang="en-US" spc="-20"/>
              <a:t>PROFESSIONALS</a:t>
            </a:r>
            <a:r>
              <a:rPr lang="en-US" spc="-185"/>
              <a:t> </a:t>
            </a:r>
            <a:r>
              <a:rPr lang="en-US" spc="-10"/>
              <a:t>SURVEY </a:t>
            </a:r>
            <a:r>
              <a:rPr lang="en-US" spc="-170"/>
              <a:t>DATA</a:t>
            </a:r>
            <a:r>
              <a:rPr lang="en-US" spc="-160"/>
              <a:t> </a:t>
            </a:r>
            <a:r>
              <a:rPr lang="en-US" spc="-10"/>
              <a:t>ANALYSIS</a:t>
            </a:r>
            <a:endParaRPr lang="en-US" spc="-10" dirty="0"/>
          </a:p>
        </p:txBody>
      </p:sp>
      <p:pic>
        <p:nvPicPr>
          <p:cNvPr id="3" name="Picture 2">
            <a:extLst>
              <a:ext uri="{FF2B5EF4-FFF2-40B4-BE49-F238E27FC236}">
                <a16:creationId xmlns:a16="http://schemas.microsoft.com/office/drawing/2014/main" id="{9E096AF2-662A-A226-1A10-A42D29851843}"/>
              </a:ext>
            </a:extLst>
          </p:cNvPr>
          <p:cNvPicPr>
            <a:picLocks noChangeAspect="1"/>
          </p:cNvPicPr>
          <p:nvPr/>
        </p:nvPicPr>
        <p:blipFill>
          <a:blip r:embed="rId2"/>
          <a:stretch>
            <a:fillRect/>
          </a:stretch>
        </p:blipFill>
        <p:spPr>
          <a:xfrm>
            <a:off x="1451579" y="2054489"/>
            <a:ext cx="4960443" cy="3373102"/>
          </a:xfrm>
          <a:prstGeom prst="rect">
            <a:avLst/>
          </a:prstGeom>
        </p:spPr>
      </p:pic>
      <p:sp>
        <p:nvSpPr>
          <p:cNvPr id="9" name="object 9"/>
          <p:cNvSpPr txBox="1"/>
          <p:nvPr/>
        </p:nvSpPr>
        <p:spPr>
          <a:xfrm>
            <a:off x="6892299" y="2015734"/>
            <a:ext cx="4842501" cy="3450613"/>
          </a:xfrm>
          <a:prstGeom prst="rect">
            <a:avLst/>
          </a:prstGeom>
        </p:spPr>
        <p:txBody>
          <a:bodyPr vert="horz" lIns="91440" tIns="45720" rIns="91440" bIns="45720" rtlCol="0" anchor="t">
            <a:normAutofit/>
          </a:bodyPr>
          <a:lstStyle/>
          <a:p>
            <a:pPr marR="5080" defTabSz="914400">
              <a:lnSpc>
                <a:spcPct val="120000"/>
              </a:lnSpc>
              <a:spcBef>
                <a:spcPts val="350"/>
              </a:spcBef>
              <a:buClr>
                <a:schemeClr val="accent1"/>
              </a:buClr>
              <a:buSzPct val="100000"/>
              <a:tabLst>
                <a:tab pos="360045" algn="l"/>
                <a:tab pos="360680" algn="l"/>
              </a:tabLst>
            </a:pPr>
            <a:r>
              <a:rPr lang="en-US" sz="2000" b="1" spc="150" dirty="0">
                <a:latin typeface="Calibri" panose="020F0502020204030204" pitchFamily="34" charset="0"/>
                <a:cs typeface="Calibri" panose="020F0502020204030204" pitchFamily="34" charset="0"/>
              </a:rPr>
              <a:t>Level of Difficulty in breaking into Data:</a:t>
            </a:r>
            <a:endParaRPr lang="en-US" sz="2000" dirty="0">
              <a:latin typeface="Calibri" panose="020F0502020204030204" pitchFamily="34" charset="0"/>
              <a:cs typeface="Calibri" panose="020F0502020204030204" pitchFamily="34" charset="0"/>
            </a:endParaRPr>
          </a:p>
          <a:p>
            <a:pPr marL="360045" marR="5080" indent="-228600" defTabSz="914400">
              <a:lnSpc>
                <a:spcPct val="120000"/>
              </a:lnSpc>
              <a:spcBef>
                <a:spcPts val="350"/>
              </a:spcBef>
              <a:buClr>
                <a:schemeClr val="accent1"/>
              </a:buClr>
              <a:buSzPct val="100000"/>
              <a:buFont typeface="Arial" panose="020B0604020202020204" pitchFamily="34" charset="0"/>
              <a:buChar char="•"/>
              <a:tabLst>
                <a:tab pos="360045" algn="l"/>
                <a:tab pos="360680" algn="l"/>
              </a:tabLst>
            </a:pPr>
            <a:r>
              <a:rPr lang="en-US" sz="2000" b="0" i="0" dirty="0">
                <a:latin typeface="Calibri" panose="020F0502020204030204" pitchFamily="34" charset="0"/>
                <a:cs typeface="Calibri" panose="020F0502020204030204" pitchFamily="34" charset="0"/>
              </a:rPr>
              <a:t>On an average, </a:t>
            </a:r>
            <a:r>
              <a:rPr lang="en-US" sz="2000" b="1" i="0" dirty="0">
                <a:latin typeface="Calibri" panose="020F0502020204030204" pitchFamily="34" charset="0"/>
                <a:cs typeface="Calibri" panose="020F0502020204030204" pitchFamily="34" charset="0"/>
              </a:rPr>
              <a:t>43%</a:t>
            </a:r>
            <a:r>
              <a:rPr lang="en-US" sz="2000" b="0" i="0" dirty="0">
                <a:latin typeface="Calibri" panose="020F0502020204030204" pitchFamily="34" charset="0"/>
                <a:cs typeface="Calibri" panose="020F0502020204030204" pitchFamily="34" charset="0"/>
              </a:rPr>
              <a:t> of data professionals found it </a:t>
            </a:r>
            <a:r>
              <a:rPr lang="en-US" sz="2000" b="1" i="0" dirty="0">
                <a:latin typeface="Calibri" panose="020F0502020204030204" pitchFamily="34" charset="0"/>
                <a:cs typeface="Calibri" panose="020F0502020204030204" pitchFamily="34" charset="0"/>
              </a:rPr>
              <a:t>neither easy nor difficult</a:t>
            </a:r>
            <a:r>
              <a:rPr lang="en-US" sz="2000" b="0" i="0" dirty="0">
                <a:latin typeface="Calibri" panose="020F0502020204030204" pitchFamily="34" charset="0"/>
                <a:cs typeface="Calibri" panose="020F0502020204030204" pitchFamily="34" charset="0"/>
              </a:rPr>
              <a:t> to break into the data space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967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marL="12700" marR="5080"/>
            <a:r>
              <a:rPr lang="en-US" spc="-165" dirty="0"/>
              <a:t>DATA</a:t>
            </a:r>
            <a:r>
              <a:rPr lang="en-US" spc="-155" dirty="0"/>
              <a:t> </a:t>
            </a:r>
            <a:r>
              <a:rPr lang="en-US" spc="-20" dirty="0"/>
              <a:t>PROFESSIONALS</a:t>
            </a:r>
            <a:r>
              <a:rPr lang="en-US" spc="-185" dirty="0"/>
              <a:t> </a:t>
            </a:r>
            <a:r>
              <a:rPr lang="en-US" spc="-10" dirty="0"/>
              <a:t>SURVEY </a:t>
            </a:r>
            <a:r>
              <a:rPr lang="en-US" spc="-170" dirty="0"/>
              <a:t>DATA</a:t>
            </a:r>
            <a:r>
              <a:rPr lang="en-US" spc="-160" dirty="0"/>
              <a:t> </a:t>
            </a:r>
            <a:r>
              <a:rPr lang="en-US" spc="-10" dirty="0"/>
              <a:t>ANALYSIS</a:t>
            </a:r>
          </a:p>
        </p:txBody>
      </p:sp>
      <p:sp>
        <p:nvSpPr>
          <p:cNvPr id="9" name="object 9"/>
          <p:cNvSpPr txBox="1"/>
          <p:nvPr/>
        </p:nvSpPr>
        <p:spPr>
          <a:xfrm>
            <a:off x="5638800" y="1981200"/>
            <a:ext cx="5562600" cy="3947502"/>
          </a:xfrm>
          <a:prstGeom prst="rect">
            <a:avLst/>
          </a:prstGeom>
        </p:spPr>
        <p:txBody>
          <a:bodyPr vert="horz" lIns="91440" tIns="45720" rIns="91440" bIns="45720" rtlCol="0" anchor="t">
            <a:noAutofit/>
          </a:bodyPr>
          <a:lstStyle/>
          <a:p>
            <a:pPr marL="12065" marR="5080">
              <a:lnSpc>
                <a:spcPct val="92000"/>
              </a:lnSpc>
              <a:spcBef>
                <a:spcPts val="355"/>
              </a:spcBef>
              <a:buClr>
                <a:srgbClr val="EAB100"/>
              </a:buClr>
              <a:tabLst>
                <a:tab pos="360045" algn="l"/>
                <a:tab pos="360680" algn="l"/>
              </a:tabLst>
            </a:pPr>
            <a:r>
              <a:rPr lang="en-US" sz="2000" b="1" spc="-20" dirty="0">
                <a:solidFill>
                  <a:srgbClr val="3E3E3E"/>
                </a:solidFill>
                <a:latin typeface="Calibri" panose="020F0502020204030204" pitchFamily="34" charset="0"/>
                <a:cs typeface="Calibri" panose="020F0502020204030204" pitchFamily="34" charset="0"/>
              </a:rPr>
              <a:t>Happiness Meter: </a:t>
            </a:r>
            <a:endParaRPr lang="en-US" sz="2000" dirty="0">
              <a:solidFill>
                <a:srgbClr val="3E3E3E"/>
              </a:solidFill>
              <a:latin typeface="Calibri" panose="020F0502020204030204" pitchFamily="34" charset="0"/>
              <a:cs typeface="Calibri" panose="020F0502020204030204" pitchFamily="34" charset="0"/>
            </a:endParaRPr>
          </a:p>
          <a:p>
            <a:pPr marL="360045" marR="5080" indent="-347980">
              <a:lnSpc>
                <a:spcPct val="92000"/>
              </a:lnSpc>
              <a:spcBef>
                <a:spcPts val="355"/>
              </a:spcBef>
              <a:buClr>
                <a:srgbClr val="EAB100"/>
              </a:buClr>
              <a:buFont typeface="Arial"/>
              <a:buChar char="•"/>
              <a:tabLst>
                <a:tab pos="360045" algn="l"/>
                <a:tab pos="360680" algn="l"/>
              </a:tabLst>
            </a:pPr>
            <a:r>
              <a:rPr lang="en-US" sz="2000" b="0" i="0" dirty="0">
                <a:effectLst/>
                <a:latin typeface="Calibri" panose="020F0502020204030204" pitchFamily="34" charset="0"/>
                <a:cs typeface="Calibri" panose="020F0502020204030204" pitchFamily="34" charset="0"/>
              </a:rPr>
              <a:t>On an average the </a:t>
            </a:r>
            <a:r>
              <a:rPr lang="en-US" sz="2000" b="1" i="0" dirty="0">
                <a:effectLst/>
                <a:latin typeface="Calibri" panose="020F0502020204030204" pitchFamily="34" charset="0"/>
                <a:cs typeface="Calibri" panose="020F0502020204030204" pitchFamily="34" charset="0"/>
              </a:rPr>
              <a:t>happiness rating </a:t>
            </a:r>
            <a:r>
              <a:rPr lang="en-US" sz="2000" b="0" i="0" dirty="0">
                <a:effectLst/>
                <a:latin typeface="Calibri" panose="020F0502020204030204" pitchFamily="34" charset="0"/>
                <a:cs typeface="Calibri" panose="020F0502020204030204" pitchFamily="34" charset="0"/>
              </a:rPr>
              <a:t>with respect to </a:t>
            </a:r>
            <a:r>
              <a:rPr lang="en-US" sz="2000" b="1" i="0" dirty="0">
                <a:effectLst/>
                <a:latin typeface="Calibri" panose="020F0502020204030204" pitchFamily="34" charset="0"/>
                <a:cs typeface="Calibri" panose="020F0502020204030204" pitchFamily="34" charset="0"/>
              </a:rPr>
              <a:t>salary</a:t>
            </a:r>
            <a:r>
              <a:rPr lang="en-US" sz="2000" b="0" i="0" dirty="0">
                <a:effectLst/>
                <a:latin typeface="Calibri" panose="020F0502020204030204" pitchFamily="34" charset="0"/>
                <a:cs typeface="Calibri" panose="020F0502020204030204" pitchFamily="34" charset="0"/>
              </a:rPr>
              <a:t> of all data professionals stood at around </a:t>
            </a:r>
            <a:r>
              <a:rPr lang="en-US" sz="2000" b="1" i="0" dirty="0">
                <a:effectLst/>
                <a:latin typeface="Calibri" panose="020F0502020204030204" pitchFamily="34" charset="0"/>
                <a:cs typeface="Calibri" panose="020F0502020204030204" pitchFamily="34" charset="0"/>
              </a:rPr>
              <a:t>4.3/10</a:t>
            </a:r>
          </a:p>
          <a:p>
            <a:pPr marL="360045" marR="5080" indent="-347980">
              <a:lnSpc>
                <a:spcPct val="92000"/>
              </a:lnSpc>
              <a:spcBef>
                <a:spcPts val="355"/>
              </a:spcBef>
              <a:buClr>
                <a:srgbClr val="EAB100"/>
              </a:buClr>
              <a:buFont typeface="Arial"/>
              <a:buChar char="•"/>
              <a:tabLst>
                <a:tab pos="360045" algn="l"/>
                <a:tab pos="360680" algn="l"/>
              </a:tabLst>
            </a:pPr>
            <a:r>
              <a:rPr lang="en-US" sz="2000" b="0" i="0" dirty="0">
                <a:effectLst/>
                <a:latin typeface="Calibri" panose="020F0502020204030204" pitchFamily="34" charset="0"/>
                <a:cs typeface="Calibri" panose="020F0502020204030204" pitchFamily="34" charset="0"/>
              </a:rPr>
              <a:t>This shows quite a number of people aren't happy with their salary and this could be attributed to a couple of reasons one of which could be the problem of being underpaid when compared to their workload.</a:t>
            </a:r>
            <a:endParaRPr lang="en-US"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6268111-4B7B-B6BF-0736-39BBE89990A8}"/>
              </a:ext>
            </a:extLst>
          </p:cNvPr>
          <p:cNvPicPr>
            <a:picLocks noChangeAspect="1"/>
          </p:cNvPicPr>
          <p:nvPr/>
        </p:nvPicPr>
        <p:blipFill>
          <a:blip r:embed="rId2"/>
          <a:stretch>
            <a:fillRect/>
          </a:stretch>
        </p:blipFill>
        <p:spPr>
          <a:xfrm>
            <a:off x="2125723" y="1981200"/>
            <a:ext cx="2979678" cy="3947502"/>
          </a:xfrm>
          <a:prstGeom prst="rect">
            <a:avLst/>
          </a:prstGeom>
        </p:spPr>
      </p:pic>
    </p:spTree>
    <p:extLst>
      <p:ext uri="{BB962C8B-B14F-4D97-AF65-F5344CB8AC3E}">
        <p14:creationId xmlns:p14="http://schemas.microsoft.com/office/powerpoint/2010/main" val="294049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28" name="Picture 4" descr="Free Google Thank You Slide &amp; PowerPoint Templates">
            <a:extLst>
              <a:ext uri="{FF2B5EF4-FFF2-40B4-BE49-F238E27FC236}">
                <a16:creationId xmlns:a16="http://schemas.microsoft.com/office/drawing/2014/main" id="{32203AA5-0E8A-4438-B82A-D04CD0797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9667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82</TotalTime>
  <Words>314</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DATA PROFESSIONALS SURVEY DATA ANALYSIS  VISHAL MALAR</vt:lpstr>
      <vt:lpstr>PowerPoint Presentation</vt:lpstr>
      <vt:lpstr>DATA PROFESSIONALS SURVEY DATA ANALYSIS</vt:lpstr>
      <vt:lpstr>DATA PROFESSIONALS SURVEY DATA ANALYSIS</vt:lpstr>
      <vt:lpstr>DATA PROFESSIONALS SURVEY DATA ANALYSIS</vt:lpstr>
      <vt:lpstr>DATA PROFESSIONALS SURVEY DATA ANALYSIS</vt:lpstr>
      <vt:lpstr>DATA PROFESSIONALS SURVEY DATA ANALYSIS</vt:lpstr>
      <vt:lpstr>DATA PROFESSIONALS SURVEY DATA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PROFESSIONALS SURVEY DATA ANALYSIS  VISHAL MALAR</dc:title>
  <dc:creator>Unknown User</dc:creator>
  <cp:lastModifiedBy>vishal malar</cp:lastModifiedBy>
  <cp:revision>1</cp:revision>
  <dcterms:created xsi:type="dcterms:W3CDTF">2023-01-17T09:35:19Z</dcterms:created>
  <dcterms:modified xsi:type="dcterms:W3CDTF">2023-01-17T11:01:26Z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2022-12-30T00:00:00Z</vt:filetime>
  </property>
  <property fmtid="{D5CDD505-2E9C-101B-9397-08002B2CF9AE}" pid="3" name="LastSaved">
    <vt:filetime>2023-01-17T00:00:00Z</vt:filetime>
  </property>
</Properties>
</file>