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8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i Amina" userId="f53e27bd20cc288e" providerId="LiveId" clId="{D55EB134-885A-4979-ADA4-63190214B418}"/>
    <pc:docChg chg="undo redo custSel addSld modSld">
      <pc:chgData name="Bibi Amina" userId="f53e27bd20cc288e" providerId="LiveId" clId="{D55EB134-885A-4979-ADA4-63190214B418}" dt="2025-02-15T13:44:45.723" v="4005" actId="1076"/>
      <pc:docMkLst>
        <pc:docMk/>
      </pc:docMkLst>
      <pc:sldChg chg="modSp mod">
        <pc:chgData name="Bibi Amina" userId="f53e27bd20cc288e" providerId="LiveId" clId="{D55EB134-885A-4979-ADA4-63190214B418}" dt="2025-02-15T08:26:21.179" v="224" actId="3064"/>
        <pc:sldMkLst>
          <pc:docMk/>
          <pc:sldMk cId="953325580" sldId="256"/>
        </pc:sldMkLst>
        <pc:spChg chg="mod">
          <ac:chgData name="Bibi Amina" userId="f53e27bd20cc288e" providerId="LiveId" clId="{D55EB134-885A-4979-ADA4-63190214B418}" dt="2025-02-15T08:21:21.053" v="5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ibi Amina" userId="f53e27bd20cc288e" providerId="LiveId" clId="{D55EB134-885A-4979-ADA4-63190214B418}" dt="2025-02-15T08:26:21.179" v="224" actId="306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Bibi Amina" userId="f53e27bd20cc288e" providerId="LiveId" clId="{D55EB134-885A-4979-ADA4-63190214B418}" dt="2025-02-15T08:38:27.893" v="1446" actId="14100"/>
        <pc:sldMkLst>
          <pc:docMk/>
          <pc:sldMk cId="1186421160" sldId="262"/>
        </pc:sldMkLst>
        <pc:spChg chg="mod">
          <ac:chgData name="Bibi Amina" userId="f53e27bd20cc288e" providerId="LiveId" clId="{D55EB134-885A-4979-ADA4-63190214B418}" dt="2025-02-15T08:38:27.893" v="1446" actId="1410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Bibi Amina" userId="f53e27bd20cc288e" providerId="LiveId" clId="{D55EB134-885A-4979-ADA4-63190214B418}" dt="2025-02-15T08:38:20.102" v="1445" actId="14100"/>
        <pc:sldMkLst>
          <pc:docMk/>
          <pc:sldMk cId="3210358481" sldId="263"/>
        </pc:sldMkLst>
        <pc:spChg chg="mod">
          <ac:chgData name="Bibi Amina" userId="f53e27bd20cc288e" providerId="LiveId" clId="{D55EB134-885A-4979-ADA4-63190214B418}" dt="2025-02-15T08:38:20.102" v="1445" actId="14100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Bibi Amina" userId="f53e27bd20cc288e" providerId="LiveId" clId="{D55EB134-885A-4979-ADA4-63190214B418}" dt="2025-02-15T09:32:19.913" v="3938" actId="14100"/>
        <pc:sldMkLst>
          <pc:docMk/>
          <pc:sldMk cId="3202024527" sldId="265"/>
        </pc:sldMkLst>
        <pc:spChg chg="mod">
          <ac:chgData name="Bibi Amina" userId="f53e27bd20cc288e" providerId="LiveId" clId="{D55EB134-885A-4979-ADA4-63190214B418}" dt="2025-02-15T09:32:19.913" v="3938" actId="1410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Bibi Amina" userId="f53e27bd20cc288e" providerId="LiveId" clId="{D55EB134-885A-4979-ADA4-63190214B418}" dt="2025-02-15T09:03:25.052" v="3640" actId="20577"/>
        <pc:sldMkLst>
          <pc:docMk/>
          <pc:sldMk cId="614882681" sldId="2146847055"/>
        </pc:sldMkLst>
        <pc:spChg chg="mod">
          <ac:chgData name="Bibi Amina" userId="f53e27bd20cc288e" providerId="LiveId" clId="{D55EB134-885A-4979-ADA4-63190214B418}" dt="2025-02-15T09:03:25.052" v="3640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Bibi Amina" userId="f53e27bd20cc288e" providerId="LiveId" clId="{D55EB134-885A-4979-ADA4-63190214B418}" dt="2025-02-15T08:46:34.705" v="2507" actId="20577"/>
        <pc:sldMkLst>
          <pc:docMk/>
          <pc:sldMk cId="3819043843" sldId="2146847057"/>
        </pc:sldMkLst>
        <pc:spChg chg="mod">
          <ac:chgData name="Bibi Amina" userId="f53e27bd20cc288e" providerId="LiveId" clId="{D55EB134-885A-4979-ADA4-63190214B418}" dt="2025-02-15T08:46:34.705" v="2507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Bibi Amina" userId="f53e27bd20cc288e" providerId="LiveId" clId="{D55EB134-885A-4979-ADA4-63190214B418}" dt="2025-02-15T09:32:31.862" v="3939" actId="14100"/>
        <pc:sldMkLst>
          <pc:docMk/>
          <pc:sldMk cId="2083715239" sldId="2146847060"/>
        </pc:sldMkLst>
        <pc:spChg chg="add mod">
          <ac:chgData name="Bibi Amina" userId="f53e27bd20cc288e" providerId="LiveId" clId="{D55EB134-885A-4979-ADA4-63190214B418}" dt="2025-02-15T09:21:50.152" v="3752" actId="1076"/>
          <ac:spMkLst>
            <pc:docMk/>
            <pc:sldMk cId="2083715239" sldId="2146847060"/>
            <ac:spMk id="16" creationId="{25C9FB88-22F5-0EBD-95F2-AB3226953B9A}"/>
          </ac:spMkLst>
        </pc:spChg>
        <pc:picChg chg="add mod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1" creationId="{C3BBC06E-1B0C-18ED-277B-D83D3CD0A084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3" creationId="{34CD62EE-FF0E-07DA-364E-169C4D47558F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5" creationId="{FF140F7D-3C73-4F61-5B61-0FEE087DE029}"/>
          </ac:picMkLst>
        </pc:picChg>
      </pc:sldChg>
      <pc:sldChg chg="modSp mod">
        <pc:chgData name="Bibi Amina" userId="f53e27bd20cc288e" providerId="LiveId" clId="{D55EB134-885A-4979-ADA4-63190214B418}" dt="2025-02-15T13:44:11.575" v="4001" actId="1036"/>
        <pc:sldMkLst>
          <pc:docMk/>
          <pc:sldMk cId="2230664768" sldId="2146847061"/>
        </pc:sldMkLst>
        <pc:spChg chg="mod">
          <ac:chgData name="Bibi Amina" userId="f53e27bd20cc288e" providerId="LiveId" clId="{D55EB134-885A-4979-ADA4-63190214B418}" dt="2025-02-15T13:44:11.575" v="4001" actId="103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Bibi Amina" userId="f53e27bd20cc288e" providerId="LiveId" clId="{D55EB134-885A-4979-ADA4-63190214B418}" dt="2025-02-15T08:53:17.765" v="3126" actId="113"/>
        <pc:sldMkLst>
          <pc:docMk/>
          <pc:sldMk cId="4233882376" sldId="2146847062"/>
        </pc:sldMkLst>
        <pc:spChg chg="mod">
          <ac:chgData name="Bibi Amina" userId="f53e27bd20cc288e" providerId="LiveId" clId="{D55EB134-885A-4979-ADA4-63190214B418}" dt="2025-02-15T08:53:17.765" v="3126" actId="11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Bibi Amina" userId="f53e27bd20cc288e" providerId="LiveId" clId="{D55EB134-885A-4979-ADA4-63190214B418}" dt="2025-02-15T09:31:52.526" v="3935" actId="14100"/>
        <pc:sldMkLst>
          <pc:docMk/>
          <pc:sldMk cId="3572899902" sldId="2146847063"/>
        </pc:sldMkLst>
        <pc:spChg chg="add mod">
          <ac:chgData name="Bibi Amina" userId="f53e27bd20cc288e" providerId="LiveId" clId="{D55EB134-885A-4979-ADA4-63190214B418}" dt="2025-02-15T09:23:40.360" v="3815" actId="1076"/>
          <ac:spMkLst>
            <pc:docMk/>
            <pc:sldMk cId="3572899902" sldId="2146847063"/>
            <ac:spMk id="6" creationId="{5A28A4A0-10EC-C814-5FE7-15542FFEE76E}"/>
          </ac:spMkLst>
        </pc:spChg>
        <pc:picChg chg="add mod">
          <ac:chgData name="Bibi Amina" userId="f53e27bd20cc288e" providerId="LiveId" clId="{D55EB134-885A-4979-ADA4-63190214B418}" dt="2025-02-15T09:31:52.526" v="3935" actId="14100"/>
          <ac:picMkLst>
            <pc:docMk/>
            <pc:sldMk cId="3572899902" sldId="2146847063"/>
            <ac:picMk id="5" creationId="{DB0CFD21-103F-15D4-1A46-FBEAD39679CE}"/>
          </ac:picMkLst>
        </pc:picChg>
      </pc:sldChg>
      <pc:sldChg chg="addSp delSp modSp new mod">
        <pc:chgData name="Bibi Amina" userId="f53e27bd20cc288e" providerId="LiveId" clId="{D55EB134-885A-4979-ADA4-63190214B418}" dt="2025-02-15T13:44:39.363" v="4004" actId="14100"/>
        <pc:sldMkLst>
          <pc:docMk/>
          <pc:sldMk cId="996012757" sldId="2146847064"/>
        </pc:sldMkLst>
        <pc:spChg chg="del">
          <ac:chgData name="Bibi Amina" userId="f53e27bd20cc288e" providerId="LiveId" clId="{D55EB134-885A-4979-ADA4-63190214B418}" dt="2025-02-15T09:23:51.298" v="3817" actId="478"/>
          <ac:spMkLst>
            <pc:docMk/>
            <pc:sldMk cId="996012757" sldId="2146847064"/>
            <ac:spMk id="2" creationId="{66A30929-7D5F-5D33-D479-F00CD0C32AD8}"/>
          </ac:spMkLst>
        </pc:spChg>
        <pc:spChg chg="del mod">
          <ac:chgData name="Bibi Amina" userId="f53e27bd20cc288e" providerId="LiveId" clId="{D55EB134-885A-4979-ADA4-63190214B418}" dt="2025-02-15T09:24:04.596" v="3820" actId="931"/>
          <ac:spMkLst>
            <pc:docMk/>
            <pc:sldMk cId="996012757" sldId="2146847064"/>
            <ac:spMk id="3" creationId="{63A7C77C-294F-A35D-A04E-BDBA00D41106}"/>
          </ac:spMkLst>
        </pc:spChg>
        <pc:spChg chg="add del mod">
          <ac:chgData name="Bibi Amina" userId="f53e27bd20cc288e" providerId="LiveId" clId="{D55EB134-885A-4979-ADA4-63190214B418}" dt="2025-02-15T09:28:08.495" v="3886"/>
          <ac:spMkLst>
            <pc:docMk/>
            <pc:sldMk cId="996012757" sldId="2146847064"/>
            <ac:spMk id="10" creationId="{7A01BC19-1ACF-A7E4-F9DC-F26F1CC2F416}"/>
          </ac:spMkLst>
        </pc:spChg>
        <pc:spChg chg="add mod">
          <ac:chgData name="Bibi Amina" userId="f53e27bd20cc288e" providerId="LiveId" clId="{D55EB134-885A-4979-ADA4-63190214B418}" dt="2025-02-15T13:44:31.551" v="4003" actId="1076"/>
          <ac:spMkLst>
            <pc:docMk/>
            <pc:sldMk cId="996012757" sldId="2146847064"/>
            <ac:spMk id="11" creationId="{2E82545C-CF7A-D12C-BDF2-24891C047CA2}"/>
          </ac:spMkLst>
        </pc:sp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5" creationId="{DB0703DA-CA4D-1FBB-F3C3-0603F1BEB7FD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7" creationId="{8FB22E02-4815-2001-9540-18725C614311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9" creationId="{F89373F6-8156-CB54-D951-23E7F9627ED6}"/>
          </ac:picMkLst>
        </pc:picChg>
      </pc:sldChg>
      <pc:sldChg chg="addSp delSp modSp new mod">
        <pc:chgData name="Bibi Amina" userId="f53e27bd20cc288e" providerId="LiveId" clId="{D55EB134-885A-4979-ADA4-63190214B418}" dt="2025-02-15T13:44:45.723" v="4005" actId="1076"/>
        <pc:sldMkLst>
          <pc:docMk/>
          <pc:sldMk cId="2113590147" sldId="2146847065"/>
        </pc:sldMkLst>
        <pc:spChg chg="del">
          <ac:chgData name="Bibi Amina" userId="f53e27bd20cc288e" providerId="LiveId" clId="{D55EB134-885A-4979-ADA4-63190214B418}" dt="2025-02-15T09:28:45.120" v="3888" actId="478"/>
          <ac:spMkLst>
            <pc:docMk/>
            <pc:sldMk cId="2113590147" sldId="2146847065"/>
            <ac:spMk id="2" creationId="{5E1F9F96-4248-4FF6-7E79-293221D0268C}"/>
          </ac:spMkLst>
        </pc:spChg>
        <pc:spChg chg="del mod">
          <ac:chgData name="Bibi Amina" userId="f53e27bd20cc288e" providerId="LiveId" clId="{D55EB134-885A-4979-ADA4-63190214B418}" dt="2025-02-15T09:29:00.906" v="3892" actId="931"/>
          <ac:spMkLst>
            <pc:docMk/>
            <pc:sldMk cId="2113590147" sldId="2146847065"/>
            <ac:spMk id="3" creationId="{4A9049CA-A50F-03E6-5D96-FD6D0335D05A}"/>
          </ac:spMkLst>
        </pc:spChg>
        <pc:spChg chg="add mod">
          <ac:chgData name="Bibi Amina" userId="f53e27bd20cc288e" providerId="LiveId" clId="{D55EB134-885A-4979-ADA4-63190214B418}" dt="2025-02-15T09:30:22.700" v="3934" actId="1076"/>
          <ac:spMkLst>
            <pc:docMk/>
            <pc:sldMk cId="2113590147" sldId="2146847065"/>
            <ac:spMk id="6" creationId="{E4E82AFE-9897-8067-847B-7006EC7F053B}"/>
          </ac:spMkLst>
        </pc:spChg>
        <pc:picChg chg="add mod">
          <ac:chgData name="Bibi Amina" userId="f53e27bd20cc288e" providerId="LiveId" clId="{D55EB134-885A-4979-ADA4-63190214B418}" dt="2025-02-15T13:44:45.723" v="4005" actId="1076"/>
          <ac:picMkLst>
            <pc:docMk/>
            <pc:sldMk cId="2113590147" sldId="2146847065"/>
            <ac:picMk id="5" creationId="{B2BD4448-7D14-BB2F-3FB1-75499FFD9A40}"/>
          </ac:picMkLst>
        </pc:picChg>
      </pc:sldChg>
      <pc:sldChg chg="addSp delSp modSp new mod">
        <pc:chgData name="Bibi Amina" userId="f53e27bd20cc288e" providerId="LiveId" clId="{D55EB134-885A-4979-ADA4-63190214B418}" dt="2025-02-15T13:42:28.184" v="3991" actId="14826"/>
        <pc:sldMkLst>
          <pc:docMk/>
          <pc:sldMk cId="3995536002" sldId="2146847066"/>
        </pc:sldMkLst>
        <pc:spChg chg="del">
          <ac:chgData name="Bibi Amina" userId="f53e27bd20cc288e" providerId="LiveId" clId="{D55EB134-885A-4979-ADA4-63190214B418}" dt="2025-02-15T09:35:06.083" v="3941" actId="478"/>
          <ac:spMkLst>
            <pc:docMk/>
            <pc:sldMk cId="3995536002" sldId="2146847066"/>
            <ac:spMk id="2" creationId="{C237F217-CD8E-A747-AB23-E4FC145CCB42}"/>
          </ac:spMkLst>
        </pc:spChg>
        <pc:spChg chg="del">
          <ac:chgData name="Bibi Amina" userId="f53e27bd20cc288e" providerId="LiveId" clId="{D55EB134-885A-4979-ADA4-63190214B418}" dt="2025-02-15T09:35:16.787" v="3942" actId="931"/>
          <ac:spMkLst>
            <pc:docMk/>
            <pc:sldMk cId="3995536002" sldId="2146847066"/>
            <ac:spMk id="3" creationId="{709315BA-AA7D-156D-81DA-1906097C0A8F}"/>
          </ac:spMkLst>
        </pc:spChg>
        <pc:spChg chg="add mod">
          <ac:chgData name="Bibi Amina" userId="f53e27bd20cc288e" providerId="LiveId" clId="{D55EB134-885A-4979-ADA4-63190214B418}" dt="2025-02-15T09:36:34.910" v="3981" actId="1076"/>
          <ac:spMkLst>
            <pc:docMk/>
            <pc:sldMk cId="3995536002" sldId="2146847066"/>
            <ac:spMk id="6" creationId="{369FD4EF-79A6-81AC-D6BF-12C48E2425BA}"/>
          </ac:spMkLst>
        </pc:spChg>
        <pc:picChg chg="add mod">
          <ac:chgData name="Bibi Amina" userId="f53e27bd20cc288e" providerId="LiveId" clId="{D55EB134-885A-4979-ADA4-63190214B418}" dt="2025-02-15T13:42:28.184" v="3991" actId="14826"/>
          <ac:picMkLst>
            <pc:docMk/>
            <pc:sldMk cId="3995536002" sldId="2146847066"/>
            <ac:picMk id="5" creationId="{4E51CA56-93D8-845C-0904-E084F8CD92BD}"/>
          </ac:picMkLst>
        </pc:picChg>
      </pc:sldChg>
    </pc:docChg>
  </pc:docChgLst>
  <pc:docChgLst>
    <pc:chgData name="Bibi Amina" userId="f53e27bd20cc288e" providerId="LiveId" clId="{3C012C02-DFE0-DE40-B77E-608763C0B2D7}"/>
    <pc:docChg chg="modSld">
      <pc:chgData name="Bibi Amina" userId="f53e27bd20cc288e" providerId="LiveId" clId="{3C012C02-DFE0-DE40-B77E-608763C0B2D7}" dt="2025-02-26T12:24:03.224" v="9" actId="20577"/>
      <pc:docMkLst>
        <pc:docMk/>
      </pc:docMkLst>
      <pc:sldChg chg="modSp">
        <pc:chgData name="Bibi Amina" userId="f53e27bd20cc288e" providerId="LiveId" clId="{3C012C02-DFE0-DE40-B77E-608763C0B2D7}" dt="2025-02-26T12:24:03.224" v="9" actId="20577"/>
        <pc:sldMkLst>
          <pc:docMk/>
          <pc:sldMk cId="953325580" sldId="256"/>
        </pc:sldMkLst>
        <pc:spChg chg="mod">
          <ac:chgData name="Bibi Amina" userId="f53e27bd20cc288e" providerId="LiveId" clId="{3C012C02-DFE0-DE40-B77E-608763C0B2D7}" dt="2025-02-26T12:24:03.224" v="9" actId="20577"/>
          <ac:spMkLst>
            <pc:docMk/>
            <pc:sldMk cId="95332558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3949/Data-Hiding-in-Imag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8492" y="4259793"/>
            <a:ext cx="969555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Vishwakanth Gopalakrishnan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Vellore Institute of Technology, Vellore,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Department of Software Systems,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School of Computer Science and Engineering.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8B5F-9091-749B-E1E9-EB78696E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50B8C-8EF2-3A7F-CF5F-0540B363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47" y="1613429"/>
            <a:ext cx="7111953" cy="40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091318-6C89-DBBF-8EB1-02F62A43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972" y="1361586"/>
            <a:ext cx="7350803" cy="4134827"/>
          </a:xfrm>
        </p:spPr>
      </p:pic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By integrating a </a:t>
            </a:r>
            <a:r>
              <a:rPr lang="en-IN" sz="2000" b="1" dirty="0"/>
              <a:t>graphical user interface(GUI), </a:t>
            </a:r>
            <a:r>
              <a:rPr lang="en-IN" sz="2000" dirty="0"/>
              <a:t> the system is made accessible to both </a:t>
            </a:r>
            <a:r>
              <a:rPr lang="en-IN" sz="2000" b="1" dirty="0"/>
              <a:t>technical and non-technical users.</a:t>
            </a:r>
          </a:p>
          <a:p>
            <a:r>
              <a:rPr lang="en-IN" sz="2000" dirty="0"/>
              <a:t>The use of </a:t>
            </a:r>
            <a:r>
              <a:rPr lang="en-IN" sz="2000" b="1" dirty="0"/>
              <a:t>OpenCV and NumPy </a:t>
            </a:r>
            <a:r>
              <a:rPr lang="en-IN" sz="2000" dirty="0"/>
              <a:t>enables </a:t>
            </a:r>
            <a:r>
              <a:rPr lang="en-IN" sz="2000" b="1" dirty="0"/>
              <a:t>fast and efficient message embedding and extraction </a:t>
            </a:r>
            <a:r>
              <a:rPr lang="en-IN" sz="2000" dirty="0"/>
              <a:t>without significant image distortion.</a:t>
            </a:r>
          </a:p>
          <a:p>
            <a:r>
              <a:rPr lang="en-IN" sz="2000" dirty="0"/>
              <a:t>The project successfully demonstrates a </a:t>
            </a:r>
            <a:r>
              <a:rPr lang="en-IN" sz="2000" b="1" dirty="0"/>
              <a:t>practical application of image-based cryptography </a:t>
            </a:r>
            <a:r>
              <a:rPr lang="en-IN" sz="2000" dirty="0"/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https://github.com/vish3949/Data-Hiding-in-Images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2000" b="1" dirty="0"/>
              <a:t>Support for Multiple Image Formats </a:t>
            </a:r>
            <a:r>
              <a:rPr lang="en-US" sz="2000" dirty="0"/>
              <a:t>– Extend compatibility beyond PNG to formats like </a:t>
            </a:r>
            <a:r>
              <a:rPr lang="en-US" sz="2000" b="1" dirty="0"/>
              <a:t>JPG, BMP and TIFF</a:t>
            </a:r>
            <a:r>
              <a:rPr lang="en-US" sz="2000" dirty="0"/>
              <a:t>.</a:t>
            </a:r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/>
              <a:t>Deep Learning for Image Security – </a:t>
            </a:r>
            <a:r>
              <a:rPr lang="en-US" sz="2000" dirty="0"/>
              <a:t>Explore AI-Based detection of tampered images and improve security features.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Libraries &amp; Frameworks: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r>
              <a:rPr lang="en-IN" sz="2000" b="1" dirty="0"/>
              <a:t>PyQt6 – </a:t>
            </a:r>
            <a:r>
              <a:rPr lang="en-IN" sz="2000" dirty="0"/>
              <a:t>Creates a user-friendly GUI for encryption and decryption. </a:t>
            </a:r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User-friendly GUI – </a:t>
            </a:r>
            <a:r>
              <a:rPr lang="en-IN" sz="20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Password protection - </a:t>
            </a:r>
            <a:r>
              <a:rPr lang="en-IN" sz="20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20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833B21A-A61A-A411-484E-C9756D892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92" y="1831152"/>
            <a:ext cx="5681233" cy="3195693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A14FE3-AA2F-A02A-0A65-0964840F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679" y="1831153"/>
            <a:ext cx="5681231" cy="319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1DC0-9BE9-7804-0462-E8DA912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E8D27-D09A-0764-7805-4A9D0F86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37" y="1468343"/>
            <a:ext cx="7627815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E5E791-8A27-FCF7-FB6D-671944A02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087463"/>
            <a:ext cx="5514975" cy="310217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949850-9C0E-CCEC-9711-14264C59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11" y="2087462"/>
            <a:ext cx="5514974" cy="31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385</TotalTime>
  <Words>551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Vishwakanth Gopalakrishnan</cp:lastModifiedBy>
  <cp:revision>27</cp:revision>
  <dcterms:created xsi:type="dcterms:W3CDTF">2021-05-26T16:50:10Z</dcterms:created>
  <dcterms:modified xsi:type="dcterms:W3CDTF">2025-03-03T02:27:25Z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