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79" r:id="rId5"/>
    <p:sldId id="266" r:id="rId6"/>
    <p:sldId id="267" r:id="rId7"/>
    <p:sldId id="280" r:id="rId8"/>
    <p:sldId id="287" r:id="rId9"/>
    <p:sldId id="270" r:id="rId10"/>
    <p:sldId id="281" r:id="rId11"/>
    <p:sldId id="282" r:id="rId12"/>
    <p:sldId id="283" r:id="rId13"/>
    <p:sldId id="284" r:id="rId14"/>
    <p:sldId id="285" r:id="rId15"/>
    <p:sldId id="286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1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16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9CE79-957B-4E60-8393-6EF612F0434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ACDAD9-AD6C-4ED2-98F9-589A8C8D7ED4}">
      <dgm:prSet custT="1"/>
      <dgm:spPr/>
      <dgm:t>
        <a:bodyPr/>
        <a:lstStyle/>
        <a:p>
          <a:r>
            <a:rPr lang="en-GB" sz="2800" b="1" dirty="0">
              <a:latin typeface="+mn-lt"/>
            </a:rPr>
            <a:t>Why IR matters:</a:t>
          </a:r>
          <a:r>
            <a:rPr lang="en-GB" sz="2800" dirty="0">
              <a:latin typeface="+mn-lt"/>
            </a:rPr>
            <a:t> </a:t>
          </a:r>
          <a:r>
            <a:rPr lang="en-GB" sz="2800" dirty="0"/>
            <a:t>Search engines, recommendation systems, academic search.</a:t>
          </a:r>
          <a:endParaRPr lang="en-US" sz="2800" dirty="0"/>
        </a:p>
      </dgm:t>
    </dgm:pt>
    <dgm:pt modelId="{0BC54CC6-33EB-4301-83EA-F5499E0F594A}" type="parTrans" cxnId="{7637453B-11FE-42F0-A7FA-050523F25697}">
      <dgm:prSet/>
      <dgm:spPr/>
      <dgm:t>
        <a:bodyPr/>
        <a:lstStyle/>
        <a:p>
          <a:endParaRPr lang="en-US"/>
        </a:p>
      </dgm:t>
    </dgm:pt>
    <dgm:pt modelId="{D423B0B5-C049-4FF3-9F91-A23B51F2195C}" type="sibTrans" cxnId="{7637453B-11FE-42F0-A7FA-050523F25697}">
      <dgm:prSet/>
      <dgm:spPr/>
      <dgm:t>
        <a:bodyPr/>
        <a:lstStyle/>
        <a:p>
          <a:endParaRPr lang="en-US"/>
        </a:p>
      </dgm:t>
    </dgm:pt>
    <dgm:pt modelId="{526B0C22-789D-4758-B6D5-F9E43F02933F}">
      <dgm:prSet custT="1"/>
      <dgm:spPr/>
      <dgm:t>
        <a:bodyPr/>
        <a:lstStyle/>
        <a:p>
          <a:r>
            <a:rPr lang="en-GB" sz="2800" b="1" dirty="0">
              <a:latin typeface="+mn-lt"/>
            </a:rPr>
            <a:t>My goal:</a:t>
          </a:r>
          <a:r>
            <a:rPr lang="en-GB" sz="2800" dirty="0">
              <a:latin typeface="+mn-lt"/>
            </a:rPr>
            <a:t> </a:t>
          </a:r>
          <a:r>
            <a:rPr lang="en-GB" sz="2800" dirty="0"/>
            <a:t>Build a functional IR system using VSM from scratch</a:t>
          </a:r>
          <a:r>
            <a:rPr lang="en-GB" sz="3200" dirty="0"/>
            <a:t>.</a:t>
          </a:r>
          <a:endParaRPr lang="en-US" sz="3200" dirty="0"/>
        </a:p>
      </dgm:t>
    </dgm:pt>
    <dgm:pt modelId="{64400947-E7CC-4F8B-8416-87F1CB0BE438}" type="parTrans" cxnId="{671C3588-9301-40D3-B6A5-D8C545052073}">
      <dgm:prSet/>
      <dgm:spPr/>
      <dgm:t>
        <a:bodyPr/>
        <a:lstStyle/>
        <a:p>
          <a:endParaRPr lang="en-US"/>
        </a:p>
      </dgm:t>
    </dgm:pt>
    <dgm:pt modelId="{DC1F7C7D-0976-4497-B56B-5E7C0819EECA}" type="sibTrans" cxnId="{671C3588-9301-40D3-B6A5-D8C545052073}">
      <dgm:prSet/>
      <dgm:spPr/>
      <dgm:t>
        <a:bodyPr/>
        <a:lstStyle/>
        <a:p>
          <a:endParaRPr lang="en-US"/>
        </a:p>
      </dgm:t>
    </dgm:pt>
    <dgm:pt modelId="{10339570-559F-4BFE-B5CD-C977966F10E4}">
      <dgm:prSet custT="1"/>
      <dgm:spPr/>
      <dgm:t>
        <a:bodyPr/>
        <a:lstStyle/>
        <a:p>
          <a:r>
            <a:rPr lang="en-GB" sz="2800" b="1" dirty="0">
              <a:latin typeface="+mn-lt"/>
            </a:rPr>
            <a:t>Techniques tested:</a:t>
          </a:r>
          <a:r>
            <a:rPr lang="en-GB" sz="2800" dirty="0">
              <a:latin typeface="+mn-lt"/>
            </a:rPr>
            <a:t> </a:t>
          </a:r>
          <a:r>
            <a:rPr lang="en-GB" sz="2800" dirty="0"/>
            <a:t>Multiple retrieval strategies including feedback mechanisms.</a:t>
          </a:r>
          <a:endParaRPr lang="en-US" sz="2800" dirty="0"/>
        </a:p>
      </dgm:t>
    </dgm:pt>
    <dgm:pt modelId="{4477F9D8-C1E9-4A52-A024-3AA6DB5F2159}" type="parTrans" cxnId="{217E6DAF-D65B-418C-AD0B-6E2CC79F911D}">
      <dgm:prSet/>
      <dgm:spPr/>
      <dgm:t>
        <a:bodyPr/>
        <a:lstStyle/>
        <a:p>
          <a:endParaRPr lang="en-US"/>
        </a:p>
      </dgm:t>
    </dgm:pt>
    <dgm:pt modelId="{50FF2A62-B20A-4854-8235-3C31FA74890B}" type="sibTrans" cxnId="{217E6DAF-D65B-418C-AD0B-6E2CC79F911D}">
      <dgm:prSet/>
      <dgm:spPr/>
      <dgm:t>
        <a:bodyPr/>
        <a:lstStyle/>
        <a:p>
          <a:endParaRPr lang="en-US"/>
        </a:p>
      </dgm:t>
    </dgm:pt>
    <dgm:pt modelId="{D566A2A7-AD51-0442-AC7B-D9BD06D6AEAD}" type="pres">
      <dgm:prSet presAssocID="{1AB9CE79-957B-4E60-8393-6EF612F0434F}" presName="vert0" presStyleCnt="0">
        <dgm:presLayoutVars>
          <dgm:dir/>
          <dgm:animOne val="branch"/>
          <dgm:animLvl val="lvl"/>
        </dgm:presLayoutVars>
      </dgm:prSet>
      <dgm:spPr/>
    </dgm:pt>
    <dgm:pt modelId="{6A088D70-8FD6-5A48-BB8A-C804F4520AD2}" type="pres">
      <dgm:prSet presAssocID="{0AACDAD9-AD6C-4ED2-98F9-589A8C8D7ED4}" presName="thickLine" presStyleLbl="alignNode1" presStyleIdx="0" presStyleCnt="3"/>
      <dgm:spPr/>
    </dgm:pt>
    <dgm:pt modelId="{46A99E61-91AB-5C46-AE44-1183CDCFE300}" type="pres">
      <dgm:prSet presAssocID="{0AACDAD9-AD6C-4ED2-98F9-589A8C8D7ED4}" presName="horz1" presStyleCnt="0"/>
      <dgm:spPr/>
    </dgm:pt>
    <dgm:pt modelId="{947D301B-5BF7-FD4C-BCFB-5A11C8A99908}" type="pres">
      <dgm:prSet presAssocID="{0AACDAD9-AD6C-4ED2-98F9-589A8C8D7ED4}" presName="tx1" presStyleLbl="revTx" presStyleIdx="0" presStyleCnt="3"/>
      <dgm:spPr/>
    </dgm:pt>
    <dgm:pt modelId="{0A7EB80D-6532-4043-9306-076C39D94D31}" type="pres">
      <dgm:prSet presAssocID="{0AACDAD9-AD6C-4ED2-98F9-589A8C8D7ED4}" presName="vert1" presStyleCnt="0"/>
      <dgm:spPr/>
    </dgm:pt>
    <dgm:pt modelId="{832263EA-9073-B542-B873-04CF8BF0F837}" type="pres">
      <dgm:prSet presAssocID="{526B0C22-789D-4758-B6D5-F9E43F02933F}" presName="thickLine" presStyleLbl="alignNode1" presStyleIdx="1" presStyleCnt="3"/>
      <dgm:spPr/>
    </dgm:pt>
    <dgm:pt modelId="{058D4FD4-2CF1-0242-B054-A54B17737B00}" type="pres">
      <dgm:prSet presAssocID="{526B0C22-789D-4758-B6D5-F9E43F02933F}" presName="horz1" presStyleCnt="0"/>
      <dgm:spPr/>
    </dgm:pt>
    <dgm:pt modelId="{20840CC2-1BD5-4B4D-A933-2C54C64E7CC7}" type="pres">
      <dgm:prSet presAssocID="{526B0C22-789D-4758-B6D5-F9E43F02933F}" presName="tx1" presStyleLbl="revTx" presStyleIdx="1" presStyleCnt="3"/>
      <dgm:spPr/>
    </dgm:pt>
    <dgm:pt modelId="{3C01904B-0AE3-C249-9B39-BCEC7A48857C}" type="pres">
      <dgm:prSet presAssocID="{526B0C22-789D-4758-B6D5-F9E43F02933F}" presName="vert1" presStyleCnt="0"/>
      <dgm:spPr/>
    </dgm:pt>
    <dgm:pt modelId="{5406683F-E33D-044A-A6AB-05F96917C406}" type="pres">
      <dgm:prSet presAssocID="{10339570-559F-4BFE-B5CD-C977966F10E4}" presName="thickLine" presStyleLbl="alignNode1" presStyleIdx="2" presStyleCnt="3" custLinFactNeighborX="-739" custLinFactNeighborY="-29664"/>
      <dgm:spPr/>
    </dgm:pt>
    <dgm:pt modelId="{A1AF52CB-2256-FC46-BC45-9434B0AB4623}" type="pres">
      <dgm:prSet presAssocID="{10339570-559F-4BFE-B5CD-C977966F10E4}" presName="horz1" presStyleCnt="0"/>
      <dgm:spPr/>
    </dgm:pt>
    <dgm:pt modelId="{92E233F1-4111-D746-9FE6-7901CFC26107}" type="pres">
      <dgm:prSet presAssocID="{10339570-559F-4BFE-B5CD-C977966F10E4}" presName="tx1" presStyleLbl="revTx" presStyleIdx="2" presStyleCnt="3" custLinFactNeighborX="-425" custLinFactNeighborY="-25895"/>
      <dgm:spPr/>
    </dgm:pt>
    <dgm:pt modelId="{6A18B7EE-F38F-C449-B360-1E899090BBB1}" type="pres">
      <dgm:prSet presAssocID="{10339570-559F-4BFE-B5CD-C977966F10E4}" presName="vert1" presStyleCnt="0"/>
      <dgm:spPr/>
    </dgm:pt>
  </dgm:ptLst>
  <dgm:cxnLst>
    <dgm:cxn modelId="{D6B4AA07-E458-F04A-A520-C5A78305D8AB}" type="presOf" srcId="{1AB9CE79-957B-4E60-8393-6EF612F0434F}" destId="{D566A2A7-AD51-0442-AC7B-D9BD06D6AEAD}" srcOrd="0" destOrd="0" presId="urn:microsoft.com/office/officeart/2008/layout/LinedList"/>
    <dgm:cxn modelId="{142EA236-053F-504B-9C7E-6541E412E65B}" type="presOf" srcId="{10339570-559F-4BFE-B5CD-C977966F10E4}" destId="{92E233F1-4111-D746-9FE6-7901CFC26107}" srcOrd="0" destOrd="0" presId="urn:microsoft.com/office/officeart/2008/layout/LinedList"/>
    <dgm:cxn modelId="{7637453B-11FE-42F0-A7FA-050523F25697}" srcId="{1AB9CE79-957B-4E60-8393-6EF612F0434F}" destId="{0AACDAD9-AD6C-4ED2-98F9-589A8C8D7ED4}" srcOrd="0" destOrd="0" parTransId="{0BC54CC6-33EB-4301-83EA-F5499E0F594A}" sibTransId="{D423B0B5-C049-4FF3-9F91-A23B51F2195C}"/>
    <dgm:cxn modelId="{671C3588-9301-40D3-B6A5-D8C545052073}" srcId="{1AB9CE79-957B-4E60-8393-6EF612F0434F}" destId="{526B0C22-789D-4758-B6D5-F9E43F02933F}" srcOrd="1" destOrd="0" parTransId="{64400947-E7CC-4F8B-8416-87F1CB0BE438}" sibTransId="{DC1F7C7D-0976-4497-B56B-5E7C0819EECA}"/>
    <dgm:cxn modelId="{217E6DAF-D65B-418C-AD0B-6E2CC79F911D}" srcId="{1AB9CE79-957B-4E60-8393-6EF612F0434F}" destId="{10339570-559F-4BFE-B5CD-C977966F10E4}" srcOrd="2" destOrd="0" parTransId="{4477F9D8-C1E9-4A52-A024-3AA6DB5F2159}" sibTransId="{50FF2A62-B20A-4854-8235-3C31FA74890B}"/>
    <dgm:cxn modelId="{D0D167ED-A5CE-0F41-B1B7-4A11D66863BA}" type="presOf" srcId="{526B0C22-789D-4758-B6D5-F9E43F02933F}" destId="{20840CC2-1BD5-4B4D-A933-2C54C64E7CC7}" srcOrd="0" destOrd="0" presId="urn:microsoft.com/office/officeart/2008/layout/LinedList"/>
    <dgm:cxn modelId="{673FC3F2-4DFF-6344-AC9E-7D35BCAFD09D}" type="presOf" srcId="{0AACDAD9-AD6C-4ED2-98F9-589A8C8D7ED4}" destId="{947D301B-5BF7-FD4C-BCFB-5A11C8A99908}" srcOrd="0" destOrd="0" presId="urn:microsoft.com/office/officeart/2008/layout/LinedList"/>
    <dgm:cxn modelId="{847FCDEB-696C-794B-B729-5B518ADDD9EA}" type="presParOf" srcId="{D566A2A7-AD51-0442-AC7B-D9BD06D6AEAD}" destId="{6A088D70-8FD6-5A48-BB8A-C804F4520AD2}" srcOrd="0" destOrd="0" presId="urn:microsoft.com/office/officeart/2008/layout/LinedList"/>
    <dgm:cxn modelId="{4CF9BE56-8325-6746-9DF0-D85824A5560B}" type="presParOf" srcId="{D566A2A7-AD51-0442-AC7B-D9BD06D6AEAD}" destId="{46A99E61-91AB-5C46-AE44-1183CDCFE300}" srcOrd="1" destOrd="0" presId="urn:microsoft.com/office/officeart/2008/layout/LinedList"/>
    <dgm:cxn modelId="{55CEC8E3-040B-934E-B545-A662BB741B57}" type="presParOf" srcId="{46A99E61-91AB-5C46-AE44-1183CDCFE300}" destId="{947D301B-5BF7-FD4C-BCFB-5A11C8A99908}" srcOrd="0" destOrd="0" presId="urn:microsoft.com/office/officeart/2008/layout/LinedList"/>
    <dgm:cxn modelId="{EAA294B4-1C10-0A43-B987-57F4CD5DA973}" type="presParOf" srcId="{46A99E61-91AB-5C46-AE44-1183CDCFE300}" destId="{0A7EB80D-6532-4043-9306-076C39D94D31}" srcOrd="1" destOrd="0" presId="urn:microsoft.com/office/officeart/2008/layout/LinedList"/>
    <dgm:cxn modelId="{28B0CB74-953F-DD4E-A025-A6B362BB501F}" type="presParOf" srcId="{D566A2A7-AD51-0442-AC7B-D9BD06D6AEAD}" destId="{832263EA-9073-B542-B873-04CF8BF0F837}" srcOrd="2" destOrd="0" presId="urn:microsoft.com/office/officeart/2008/layout/LinedList"/>
    <dgm:cxn modelId="{1866B16E-C4DA-CC47-AB44-1EDEED985F41}" type="presParOf" srcId="{D566A2A7-AD51-0442-AC7B-D9BD06D6AEAD}" destId="{058D4FD4-2CF1-0242-B054-A54B17737B00}" srcOrd="3" destOrd="0" presId="urn:microsoft.com/office/officeart/2008/layout/LinedList"/>
    <dgm:cxn modelId="{5181B109-6B3F-9F46-BA91-B967DD2DC78A}" type="presParOf" srcId="{058D4FD4-2CF1-0242-B054-A54B17737B00}" destId="{20840CC2-1BD5-4B4D-A933-2C54C64E7CC7}" srcOrd="0" destOrd="0" presId="urn:microsoft.com/office/officeart/2008/layout/LinedList"/>
    <dgm:cxn modelId="{D1B2B263-547D-A643-9499-1F3D8D96794C}" type="presParOf" srcId="{058D4FD4-2CF1-0242-B054-A54B17737B00}" destId="{3C01904B-0AE3-C249-9B39-BCEC7A48857C}" srcOrd="1" destOrd="0" presId="urn:microsoft.com/office/officeart/2008/layout/LinedList"/>
    <dgm:cxn modelId="{DFEC8910-6076-6E4A-89A8-0AF83A947C1E}" type="presParOf" srcId="{D566A2A7-AD51-0442-AC7B-D9BD06D6AEAD}" destId="{5406683F-E33D-044A-A6AB-05F96917C406}" srcOrd="4" destOrd="0" presId="urn:microsoft.com/office/officeart/2008/layout/LinedList"/>
    <dgm:cxn modelId="{5270F5DB-5D3F-C14E-816D-28F9A09AC76C}" type="presParOf" srcId="{D566A2A7-AD51-0442-AC7B-D9BD06D6AEAD}" destId="{A1AF52CB-2256-FC46-BC45-9434B0AB4623}" srcOrd="5" destOrd="0" presId="urn:microsoft.com/office/officeart/2008/layout/LinedList"/>
    <dgm:cxn modelId="{E509A149-5682-3547-8FFB-C312FC166FF9}" type="presParOf" srcId="{A1AF52CB-2256-FC46-BC45-9434B0AB4623}" destId="{92E233F1-4111-D746-9FE6-7901CFC26107}" srcOrd="0" destOrd="0" presId="urn:microsoft.com/office/officeart/2008/layout/LinedList"/>
    <dgm:cxn modelId="{8A5BB9D0-B638-3448-8AEE-57E6A1553E5C}" type="presParOf" srcId="{A1AF52CB-2256-FC46-BC45-9434B0AB4623}" destId="{6A18B7EE-F38F-C449-B360-1E899090BB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C872D-A101-4BF2-B6CB-D5AB2EBF3E1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613584-9EB2-4715-A3FB-2C689B0E16AF}">
      <dgm:prSet custT="1"/>
      <dgm:spPr/>
      <dgm:t>
        <a:bodyPr/>
        <a:lstStyle/>
        <a:p>
          <a:r>
            <a:rPr lang="en-GB" sz="3200" b="1" dirty="0">
              <a:latin typeface="+mj-lt"/>
            </a:rPr>
            <a:t>Indexing </a:t>
          </a:r>
          <a:endParaRPr lang="en-US" sz="3200" dirty="0">
            <a:latin typeface="+mj-lt"/>
          </a:endParaRPr>
        </a:p>
      </dgm:t>
    </dgm:pt>
    <dgm:pt modelId="{BCD56ADB-CBEF-49F7-9D7B-3D71005820DF}" type="parTrans" cxnId="{61F7DDF5-13CA-45C0-8FFE-6FFD9BCFD0B3}">
      <dgm:prSet/>
      <dgm:spPr/>
      <dgm:t>
        <a:bodyPr/>
        <a:lstStyle/>
        <a:p>
          <a:endParaRPr lang="en-US"/>
        </a:p>
      </dgm:t>
    </dgm:pt>
    <dgm:pt modelId="{22DD8766-9028-4751-A847-9A701CF179A4}" type="sibTrans" cxnId="{61F7DDF5-13CA-45C0-8FFE-6FFD9BCFD0B3}">
      <dgm:prSet/>
      <dgm:spPr/>
      <dgm:t>
        <a:bodyPr/>
        <a:lstStyle/>
        <a:p>
          <a:endParaRPr lang="en-US"/>
        </a:p>
      </dgm:t>
    </dgm:pt>
    <dgm:pt modelId="{D42A99CC-18E2-4051-B3E9-F985AF219FC6}">
      <dgm:prSet custT="1"/>
      <dgm:spPr/>
      <dgm:t>
        <a:bodyPr/>
        <a:lstStyle/>
        <a:p>
          <a:r>
            <a:rPr lang="en-GB" sz="3200" b="1" dirty="0">
              <a:latin typeface="+mj-lt"/>
            </a:rPr>
            <a:t>Query + Pre-processing </a:t>
          </a:r>
          <a:endParaRPr lang="en-US" sz="3200" dirty="0">
            <a:latin typeface="+mj-lt"/>
          </a:endParaRPr>
        </a:p>
      </dgm:t>
    </dgm:pt>
    <dgm:pt modelId="{A1A4037A-8D2B-421E-AD1F-7A45350C3F86}" type="parTrans" cxnId="{B04A677C-51F6-416C-AD49-1E9F416F3C4E}">
      <dgm:prSet/>
      <dgm:spPr/>
      <dgm:t>
        <a:bodyPr/>
        <a:lstStyle/>
        <a:p>
          <a:endParaRPr lang="en-US"/>
        </a:p>
      </dgm:t>
    </dgm:pt>
    <dgm:pt modelId="{3083FCF1-24DB-4140-8BDC-431817846D16}" type="sibTrans" cxnId="{B04A677C-51F6-416C-AD49-1E9F416F3C4E}">
      <dgm:prSet/>
      <dgm:spPr/>
      <dgm:t>
        <a:bodyPr/>
        <a:lstStyle/>
        <a:p>
          <a:endParaRPr lang="en-US"/>
        </a:p>
      </dgm:t>
    </dgm:pt>
    <dgm:pt modelId="{5515A840-4B98-4FD7-B481-1C25E7B8D63B}">
      <dgm:prSet custT="1"/>
      <dgm:spPr/>
      <dgm:t>
        <a:bodyPr/>
        <a:lstStyle/>
        <a:p>
          <a:r>
            <a:rPr lang="en-GB" sz="3200" b="1" dirty="0">
              <a:latin typeface="+mj-lt"/>
            </a:rPr>
            <a:t>Retrieval</a:t>
          </a:r>
          <a:r>
            <a:rPr lang="en-GB" sz="5100" b="1" dirty="0"/>
            <a:t>  </a:t>
          </a:r>
          <a:endParaRPr lang="en-US" sz="5100" dirty="0"/>
        </a:p>
      </dgm:t>
    </dgm:pt>
    <dgm:pt modelId="{6BB00AFE-5166-4561-8D38-C5EA80C611A0}" type="parTrans" cxnId="{259672AA-1FF2-4E77-8B4B-209B093C31E6}">
      <dgm:prSet/>
      <dgm:spPr/>
      <dgm:t>
        <a:bodyPr/>
        <a:lstStyle/>
        <a:p>
          <a:endParaRPr lang="en-US"/>
        </a:p>
      </dgm:t>
    </dgm:pt>
    <dgm:pt modelId="{03DD5D5A-176D-4297-9096-78F7BCE5B166}" type="sibTrans" cxnId="{259672AA-1FF2-4E77-8B4B-209B093C31E6}">
      <dgm:prSet/>
      <dgm:spPr/>
      <dgm:t>
        <a:bodyPr/>
        <a:lstStyle/>
        <a:p>
          <a:endParaRPr lang="en-US"/>
        </a:p>
      </dgm:t>
    </dgm:pt>
    <dgm:pt modelId="{407439BD-FD9A-4915-8FFB-72C2F2AA25EA}">
      <dgm:prSet custT="1"/>
      <dgm:spPr/>
      <dgm:t>
        <a:bodyPr/>
        <a:lstStyle/>
        <a:p>
          <a:r>
            <a:rPr lang="en-GB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j-lt"/>
              <a:ea typeface="+mn-ea"/>
              <a:cs typeface="+mn-cs"/>
            </a:rPr>
            <a:t>Feedback</a:t>
          </a:r>
          <a:r>
            <a:rPr lang="en-GB" sz="5100" b="1" kern="1200" dirty="0"/>
            <a:t>   </a:t>
          </a:r>
          <a:endParaRPr lang="en-US" sz="5100" kern="1200" dirty="0"/>
        </a:p>
      </dgm:t>
    </dgm:pt>
    <dgm:pt modelId="{E217447E-D8AF-4D7C-A14C-21E24AFA951E}" type="parTrans" cxnId="{71EF3D70-877A-4803-98E3-D2709C7924A0}">
      <dgm:prSet/>
      <dgm:spPr/>
      <dgm:t>
        <a:bodyPr/>
        <a:lstStyle/>
        <a:p>
          <a:endParaRPr lang="en-US"/>
        </a:p>
      </dgm:t>
    </dgm:pt>
    <dgm:pt modelId="{F2BFE47C-323B-49D5-9939-51A38005A7AA}" type="sibTrans" cxnId="{71EF3D70-877A-4803-98E3-D2709C7924A0}">
      <dgm:prSet/>
      <dgm:spPr/>
      <dgm:t>
        <a:bodyPr/>
        <a:lstStyle/>
        <a:p>
          <a:endParaRPr lang="en-US"/>
        </a:p>
      </dgm:t>
    </dgm:pt>
    <dgm:pt modelId="{B0179732-7B99-4481-8254-5BB21EC0DF15}">
      <dgm:prSet custT="1"/>
      <dgm:spPr/>
      <dgm:t>
        <a:bodyPr/>
        <a:lstStyle/>
        <a:p>
          <a:r>
            <a:rPr lang="en-GB" sz="3200" b="1" dirty="0">
              <a:latin typeface="+mj-lt"/>
            </a:rPr>
            <a:t>Evaluation</a:t>
          </a:r>
          <a:endParaRPr lang="en-US" sz="3200" dirty="0">
            <a:latin typeface="+mj-lt"/>
          </a:endParaRPr>
        </a:p>
      </dgm:t>
    </dgm:pt>
    <dgm:pt modelId="{AC7CCED9-27CD-4921-9C4A-51C5452378A5}" type="parTrans" cxnId="{19BDF9FD-EECC-4318-BAE5-E9175AD5E15D}">
      <dgm:prSet/>
      <dgm:spPr/>
      <dgm:t>
        <a:bodyPr/>
        <a:lstStyle/>
        <a:p>
          <a:endParaRPr lang="en-US"/>
        </a:p>
      </dgm:t>
    </dgm:pt>
    <dgm:pt modelId="{549C69D1-FDAA-47D5-84BE-3D3FAE0A0150}" type="sibTrans" cxnId="{19BDF9FD-EECC-4318-BAE5-E9175AD5E15D}">
      <dgm:prSet/>
      <dgm:spPr/>
      <dgm:t>
        <a:bodyPr/>
        <a:lstStyle/>
        <a:p>
          <a:endParaRPr lang="en-US"/>
        </a:p>
      </dgm:t>
    </dgm:pt>
    <dgm:pt modelId="{17D65734-27CE-0841-A6A5-04FE16B7E715}">
      <dgm:prSet custT="1"/>
      <dgm:spPr/>
      <dgm:t>
        <a:bodyPr/>
        <a:lstStyle/>
        <a:p>
          <a:r>
            <a:rPr lang="en-US" sz="3200" b="1" dirty="0">
              <a:latin typeface="+mj-lt"/>
            </a:rPr>
            <a:t>Load Raw Artifacts</a:t>
          </a:r>
        </a:p>
      </dgm:t>
    </dgm:pt>
    <dgm:pt modelId="{1BBBC426-2264-844D-A968-AF1FDBC37AAA}" type="parTrans" cxnId="{C8537A19-091E-D84D-9F29-145BD0C9C62F}">
      <dgm:prSet/>
      <dgm:spPr/>
      <dgm:t>
        <a:bodyPr/>
        <a:lstStyle/>
        <a:p>
          <a:endParaRPr lang="en-GB"/>
        </a:p>
      </dgm:t>
    </dgm:pt>
    <dgm:pt modelId="{4F1C970F-A461-364D-A649-C23AA3E318C2}" type="sibTrans" cxnId="{C8537A19-091E-D84D-9F29-145BD0C9C62F}">
      <dgm:prSet/>
      <dgm:spPr/>
      <dgm:t>
        <a:bodyPr/>
        <a:lstStyle/>
        <a:p>
          <a:endParaRPr lang="en-GB"/>
        </a:p>
      </dgm:t>
    </dgm:pt>
    <dgm:pt modelId="{2957F5E6-B02A-BF48-B192-BC146BE2866C}" type="pres">
      <dgm:prSet presAssocID="{448C872D-A101-4BF2-B6CB-D5AB2EBF3E14}" presName="vert0" presStyleCnt="0">
        <dgm:presLayoutVars>
          <dgm:dir/>
          <dgm:animOne val="branch"/>
          <dgm:animLvl val="lvl"/>
        </dgm:presLayoutVars>
      </dgm:prSet>
      <dgm:spPr/>
    </dgm:pt>
    <dgm:pt modelId="{0BACFFA4-257D-2943-A338-A3108C75F1F1}" type="pres">
      <dgm:prSet presAssocID="{17D65734-27CE-0841-A6A5-04FE16B7E715}" presName="thickLine" presStyleLbl="alignNode1" presStyleIdx="0" presStyleCnt="6"/>
      <dgm:spPr/>
    </dgm:pt>
    <dgm:pt modelId="{E3D90471-84EC-C240-B0AF-75B467947022}" type="pres">
      <dgm:prSet presAssocID="{17D65734-27CE-0841-A6A5-04FE16B7E715}" presName="horz1" presStyleCnt="0"/>
      <dgm:spPr/>
    </dgm:pt>
    <dgm:pt modelId="{31400FA1-A6AA-EE4F-B0C7-226AAB49270A}" type="pres">
      <dgm:prSet presAssocID="{17D65734-27CE-0841-A6A5-04FE16B7E715}" presName="tx1" presStyleLbl="revTx" presStyleIdx="0" presStyleCnt="6"/>
      <dgm:spPr/>
    </dgm:pt>
    <dgm:pt modelId="{8BEBB328-DC98-6248-9CE2-09CF825EF81B}" type="pres">
      <dgm:prSet presAssocID="{17D65734-27CE-0841-A6A5-04FE16B7E715}" presName="vert1" presStyleCnt="0"/>
      <dgm:spPr/>
    </dgm:pt>
    <dgm:pt modelId="{04AC3624-264F-3747-8F9F-9818D9C4745C}" type="pres">
      <dgm:prSet presAssocID="{76613584-9EB2-4715-A3FB-2C689B0E16AF}" presName="thickLine" presStyleLbl="alignNode1" presStyleIdx="1" presStyleCnt="6"/>
      <dgm:spPr/>
    </dgm:pt>
    <dgm:pt modelId="{124809A4-F93B-3E47-8E9F-1411FBE4A98B}" type="pres">
      <dgm:prSet presAssocID="{76613584-9EB2-4715-A3FB-2C689B0E16AF}" presName="horz1" presStyleCnt="0"/>
      <dgm:spPr/>
    </dgm:pt>
    <dgm:pt modelId="{090AAA3B-19B8-AD46-9761-D192C8F402B4}" type="pres">
      <dgm:prSet presAssocID="{76613584-9EB2-4715-A3FB-2C689B0E16AF}" presName="tx1" presStyleLbl="revTx" presStyleIdx="1" presStyleCnt="6"/>
      <dgm:spPr/>
    </dgm:pt>
    <dgm:pt modelId="{FDDA6B1D-433B-D24D-900D-BE6BCE4363F5}" type="pres">
      <dgm:prSet presAssocID="{76613584-9EB2-4715-A3FB-2C689B0E16AF}" presName="vert1" presStyleCnt="0"/>
      <dgm:spPr/>
    </dgm:pt>
    <dgm:pt modelId="{EE9F61B6-9663-5C48-BF33-2DC2640FE2A0}" type="pres">
      <dgm:prSet presAssocID="{D42A99CC-18E2-4051-B3E9-F985AF219FC6}" presName="thickLine" presStyleLbl="alignNode1" presStyleIdx="2" presStyleCnt="6"/>
      <dgm:spPr/>
    </dgm:pt>
    <dgm:pt modelId="{04C9E5B9-0DF7-304C-AFC9-84679A6ED0D5}" type="pres">
      <dgm:prSet presAssocID="{D42A99CC-18E2-4051-B3E9-F985AF219FC6}" presName="horz1" presStyleCnt="0"/>
      <dgm:spPr/>
    </dgm:pt>
    <dgm:pt modelId="{2613CC06-8E00-BA46-88E7-824570BBA4A8}" type="pres">
      <dgm:prSet presAssocID="{D42A99CC-18E2-4051-B3E9-F985AF219FC6}" presName="tx1" presStyleLbl="revTx" presStyleIdx="2" presStyleCnt="6"/>
      <dgm:spPr/>
    </dgm:pt>
    <dgm:pt modelId="{9F5F30E9-270D-464B-8787-9F13DE5FE85E}" type="pres">
      <dgm:prSet presAssocID="{D42A99CC-18E2-4051-B3E9-F985AF219FC6}" presName="vert1" presStyleCnt="0"/>
      <dgm:spPr/>
    </dgm:pt>
    <dgm:pt modelId="{8C4E2855-0F8E-8D4A-819C-223B298D0298}" type="pres">
      <dgm:prSet presAssocID="{5515A840-4B98-4FD7-B481-1C25E7B8D63B}" presName="thickLine" presStyleLbl="alignNode1" presStyleIdx="3" presStyleCnt="6"/>
      <dgm:spPr/>
    </dgm:pt>
    <dgm:pt modelId="{11996EDD-B0EE-374D-8674-DAF705EDC8F9}" type="pres">
      <dgm:prSet presAssocID="{5515A840-4B98-4FD7-B481-1C25E7B8D63B}" presName="horz1" presStyleCnt="0"/>
      <dgm:spPr/>
    </dgm:pt>
    <dgm:pt modelId="{043AF540-D6EB-CD4C-8A2A-E21542022404}" type="pres">
      <dgm:prSet presAssocID="{5515A840-4B98-4FD7-B481-1C25E7B8D63B}" presName="tx1" presStyleLbl="revTx" presStyleIdx="3" presStyleCnt="6"/>
      <dgm:spPr/>
    </dgm:pt>
    <dgm:pt modelId="{78EE2B8A-BEAD-654B-85C4-C368055485F3}" type="pres">
      <dgm:prSet presAssocID="{5515A840-4B98-4FD7-B481-1C25E7B8D63B}" presName="vert1" presStyleCnt="0"/>
      <dgm:spPr/>
    </dgm:pt>
    <dgm:pt modelId="{EDD4B0D1-FE34-6347-9B21-FCC00F5F8993}" type="pres">
      <dgm:prSet presAssocID="{407439BD-FD9A-4915-8FFB-72C2F2AA25EA}" presName="thickLine" presStyleLbl="alignNode1" presStyleIdx="4" presStyleCnt="6"/>
      <dgm:spPr/>
    </dgm:pt>
    <dgm:pt modelId="{6A243E5E-EE04-344E-9C50-85B7752F8A48}" type="pres">
      <dgm:prSet presAssocID="{407439BD-FD9A-4915-8FFB-72C2F2AA25EA}" presName="horz1" presStyleCnt="0"/>
      <dgm:spPr/>
    </dgm:pt>
    <dgm:pt modelId="{AC627B03-6CCA-554A-A91D-E4729C5CEB4D}" type="pres">
      <dgm:prSet presAssocID="{407439BD-FD9A-4915-8FFB-72C2F2AA25EA}" presName="tx1" presStyleLbl="revTx" presStyleIdx="4" presStyleCnt="6"/>
      <dgm:spPr/>
    </dgm:pt>
    <dgm:pt modelId="{B861D876-75E9-7945-909F-4C57BF92116D}" type="pres">
      <dgm:prSet presAssocID="{407439BD-FD9A-4915-8FFB-72C2F2AA25EA}" presName="vert1" presStyleCnt="0"/>
      <dgm:spPr/>
    </dgm:pt>
    <dgm:pt modelId="{6AC7D1A0-2965-B14D-B39C-9AE9B96FC3CE}" type="pres">
      <dgm:prSet presAssocID="{B0179732-7B99-4481-8254-5BB21EC0DF15}" presName="thickLine" presStyleLbl="alignNode1" presStyleIdx="5" presStyleCnt="6"/>
      <dgm:spPr/>
    </dgm:pt>
    <dgm:pt modelId="{D67A42A0-4446-7344-8EA6-6843583F17CE}" type="pres">
      <dgm:prSet presAssocID="{B0179732-7B99-4481-8254-5BB21EC0DF15}" presName="horz1" presStyleCnt="0"/>
      <dgm:spPr/>
    </dgm:pt>
    <dgm:pt modelId="{878144DA-D0C9-374D-8D81-692C54C6DDB0}" type="pres">
      <dgm:prSet presAssocID="{B0179732-7B99-4481-8254-5BB21EC0DF15}" presName="tx1" presStyleLbl="revTx" presStyleIdx="5" presStyleCnt="6"/>
      <dgm:spPr/>
    </dgm:pt>
    <dgm:pt modelId="{5CA2F122-F35E-B547-A940-CF070133F174}" type="pres">
      <dgm:prSet presAssocID="{B0179732-7B99-4481-8254-5BB21EC0DF15}" presName="vert1" presStyleCnt="0"/>
      <dgm:spPr/>
    </dgm:pt>
  </dgm:ptLst>
  <dgm:cxnLst>
    <dgm:cxn modelId="{B5DD600D-04DB-3B40-AFFA-59ECBED99D61}" type="presOf" srcId="{D42A99CC-18E2-4051-B3E9-F985AF219FC6}" destId="{2613CC06-8E00-BA46-88E7-824570BBA4A8}" srcOrd="0" destOrd="0" presId="urn:microsoft.com/office/officeart/2008/layout/LinedList"/>
    <dgm:cxn modelId="{C8537A19-091E-D84D-9F29-145BD0C9C62F}" srcId="{448C872D-A101-4BF2-B6CB-D5AB2EBF3E14}" destId="{17D65734-27CE-0841-A6A5-04FE16B7E715}" srcOrd="0" destOrd="0" parTransId="{1BBBC426-2264-844D-A968-AF1FDBC37AAA}" sibTransId="{4F1C970F-A461-364D-A649-C23AA3E318C2}"/>
    <dgm:cxn modelId="{DD920659-E6AB-9742-95F3-2EF50965870A}" type="presOf" srcId="{407439BD-FD9A-4915-8FFB-72C2F2AA25EA}" destId="{AC627B03-6CCA-554A-A91D-E4729C5CEB4D}" srcOrd="0" destOrd="0" presId="urn:microsoft.com/office/officeart/2008/layout/LinedList"/>
    <dgm:cxn modelId="{71EF3D70-877A-4803-98E3-D2709C7924A0}" srcId="{448C872D-A101-4BF2-B6CB-D5AB2EBF3E14}" destId="{407439BD-FD9A-4915-8FFB-72C2F2AA25EA}" srcOrd="4" destOrd="0" parTransId="{E217447E-D8AF-4D7C-A14C-21E24AFA951E}" sibTransId="{F2BFE47C-323B-49D5-9939-51A38005A7AA}"/>
    <dgm:cxn modelId="{B04A677C-51F6-416C-AD49-1E9F416F3C4E}" srcId="{448C872D-A101-4BF2-B6CB-D5AB2EBF3E14}" destId="{D42A99CC-18E2-4051-B3E9-F985AF219FC6}" srcOrd="2" destOrd="0" parTransId="{A1A4037A-8D2B-421E-AD1F-7A45350C3F86}" sibTransId="{3083FCF1-24DB-4140-8BDC-431817846D16}"/>
    <dgm:cxn modelId="{50E0EC86-FE77-CC45-AB0E-B326CB6613FF}" type="presOf" srcId="{448C872D-A101-4BF2-B6CB-D5AB2EBF3E14}" destId="{2957F5E6-B02A-BF48-B192-BC146BE2866C}" srcOrd="0" destOrd="0" presId="urn:microsoft.com/office/officeart/2008/layout/LinedList"/>
    <dgm:cxn modelId="{BE61579F-58FE-114E-9B99-AC9C421BB1F9}" type="presOf" srcId="{5515A840-4B98-4FD7-B481-1C25E7B8D63B}" destId="{043AF540-D6EB-CD4C-8A2A-E21542022404}" srcOrd="0" destOrd="0" presId="urn:microsoft.com/office/officeart/2008/layout/LinedList"/>
    <dgm:cxn modelId="{259672AA-1FF2-4E77-8B4B-209B093C31E6}" srcId="{448C872D-A101-4BF2-B6CB-D5AB2EBF3E14}" destId="{5515A840-4B98-4FD7-B481-1C25E7B8D63B}" srcOrd="3" destOrd="0" parTransId="{6BB00AFE-5166-4561-8D38-C5EA80C611A0}" sibTransId="{03DD5D5A-176D-4297-9096-78F7BCE5B166}"/>
    <dgm:cxn modelId="{53B110C7-D70C-3E4E-9E07-BC6E792358EB}" type="presOf" srcId="{B0179732-7B99-4481-8254-5BB21EC0DF15}" destId="{878144DA-D0C9-374D-8D81-692C54C6DDB0}" srcOrd="0" destOrd="0" presId="urn:microsoft.com/office/officeart/2008/layout/LinedList"/>
    <dgm:cxn modelId="{24FDBDCC-BAFA-CC43-8FB1-316022DC0A86}" type="presOf" srcId="{76613584-9EB2-4715-A3FB-2C689B0E16AF}" destId="{090AAA3B-19B8-AD46-9761-D192C8F402B4}" srcOrd="0" destOrd="0" presId="urn:microsoft.com/office/officeart/2008/layout/LinedList"/>
    <dgm:cxn modelId="{C6245BE3-94D0-BC4F-AE8B-CACBA98D8387}" type="presOf" srcId="{17D65734-27CE-0841-A6A5-04FE16B7E715}" destId="{31400FA1-A6AA-EE4F-B0C7-226AAB49270A}" srcOrd="0" destOrd="0" presId="urn:microsoft.com/office/officeart/2008/layout/LinedList"/>
    <dgm:cxn modelId="{61F7DDF5-13CA-45C0-8FFE-6FFD9BCFD0B3}" srcId="{448C872D-A101-4BF2-B6CB-D5AB2EBF3E14}" destId="{76613584-9EB2-4715-A3FB-2C689B0E16AF}" srcOrd="1" destOrd="0" parTransId="{BCD56ADB-CBEF-49F7-9D7B-3D71005820DF}" sibTransId="{22DD8766-9028-4751-A847-9A701CF179A4}"/>
    <dgm:cxn modelId="{19BDF9FD-EECC-4318-BAE5-E9175AD5E15D}" srcId="{448C872D-A101-4BF2-B6CB-D5AB2EBF3E14}" destId="{B0179732-7B99-4481-8254-5BB21EC0DF15}" srcOrd="5" destOrd="0" parTransId="{AC7CCED9-27CD-4921-9C4A-51C5452378A5}" sibTransId="{549C69D1-FDAA-47D5-84BE-3D3FAE0A0150}"/>
    <dgm:cxn modelId="{97CA52D7-9B52-6F4E-8924-CF3320136D71}" type="presParOf" srcId="{2957F5E6-B02A-BF48-B192-BC146BE2866C}" destId="{0BACFFA4-257D-2943-A338-A3108C75F1F1}" srcOrd="0" destOrd="0" presId="urn:microsoft.com/office/officeart/2008/layout/LinedList"/>
    <dgm:cxn modelId="{42F44EC5-AE4F-AC49-B2BB-3651CFB1FAF2}" type="presParOf" srcId="{2957F5E6-B02A-BF48-B192-BC146BE2866C}" destId="{E3D90471-84EC-C240-B0AF-75B467947022}" srcOrd="1" destOrd="0" presId="urn:microsoft.com/office/officeart/2008/layout/LinedList"/>
    <dgm:cxn modelId="{3B82EC2F-BE20-934D-A6C9-F4341CBB98CF}" type="presParOf" srcId="{E3D90471-84EC-C240-B0AF-75B467947022}" destId="{31400FA1-A6AA-EE4F-B0C7-226AAB49270A}" srcOrd="0" destOrd="0" presId="urn:microsoft.com/office/officeart/2008/layout/LinedList"/>
    <dgm:cxn modelId="{0356D018-B63D-2548-8D8E-92F37DC1CE2A}" type="presParOf" srcId="{E3D90471-84EC-C240-B0AF-75B467947022}" destId="{8BEBB328-DC98-6248-9CE2-09CF825EF81B}" srcOrd="1" destOrd="0" presId="urn:microsoft.com/office/officeart/2008/layout/LinedList"/>
    <dgm:cxn modelId="{64C49009-3A3F-5F47-A886-90A90B12F419}" type="presParOf" srcId="{2957F5E6-B02A-BF48-B192-BC146BE2866C}" destId="{04AC3624-264F-3747-8F9F-9818D9C4745C}" srcOrd="2" destOrd="0" presId="urn:microsoft.com/office/officeart/2008/layout/LinedList"/>
    <dgm:cxn modelId="{3E6239CB-3EDB-FF4B-B51E-369C2D7C2487}" type="presParOf" srcId="{2957F5E6-B02A-BF48-B192-BC146BE2866C}" destId="{124809A4-F93B-3E47-8E9F-1411FBE4A98B}" srcOrd="3" destOrd="0" presId="urn:microsoft.com/office/officeart/2008/layout/LinedList"/>
    <dgm:cxn modelId="{5A7E1986-4603-4845-B5BB-499895E90920}" type="presParOf" srcId="{124809A4-F93B-3E47-8E9F-1411FBE4A98B}" destId="{090AAA3B-19B8-AD46-9761-D192C8F402B4}" srcOrd="0" destOrd="0" presId="urn:microsoft.com/office/officeart/2008/layout/LinedList"/>
    <dgm:cxn modelId="{353F611F-79B2-D04B-B976-E7C86B4A2732}" type="presParOf" srcId="{124809A4-F93B-3E47-8E9F-1411FBE4A98B}" destId="{FDDA6B1D-433B-D24D-900D-BE6BCE4363F5}" srcOrd="1" destOrd="0" presId="urn:microsoft.com/office/officeart/2008/layout/LinedList"/>
    <dgm:cxn modelId="{7EEC5C7D-93B2-EC41-B9C4-38E048B1B6A1}" type="presParOf" srcId="{2957F5E6-B02A-BF48-B192-BC146BE2866C}" destId="{EE9F61B6-9663-5C48-BF33-2DC2640FE2A0}" srcOrd="4" destOrd="0" presId="urn:microsoft.com/office/officeart/2008/layout/LinedList"/>
    <dgm:cxn modelId="{F8DD0735-6C39-3142-A8BA-DDC8D627C330}" type="presParOf" srcId="{2957F5E6-B02A-BF48-B192-BC146BE2866C}" destId="{04C9E5B9-0DF7-304C-AFC9-84679A6ED0D5}" srcOrd="5" destOrd="0" presId="urn:microsoft.com/office/officeart/2008/layout/LinedList"/>
    <dgm:cxn modelId="{54A57CF6-1CFA-F541-BF11-39C12ACD1553}" type="presParOf" srcId="{04C9E5B9-0DF7-304C-AFC9-84679A6ED0D5}" destId="{2613CC06-8E00-BA46-88E7-824570BBA4A8}" srcOrd="0" destOrd="0" presId="urn:microsoft.com/office/officeart/2008/layout/LinedList"/>
    <dgm:cxn modelId="{5B996B13-31AA-634C-8F1F-1BAE2C661D7A}" type="presParOf" srcId="{04C9E5B9-0DF7-304C-AFC9-84679A6ED0D5}" destId="{9F5F30E9-270D-464B-8787-9F13DE5FE85E}" srcOrd="1" destOrd="0" presId="urn:microsoft.com/office/officeart/2008/layout/LinedList"/>
    <dgm:cxn modelId="{E9E75222-6BBD-7E41-A533-9D39C5CDE2F5}" type="presParOf" srcId="{2957F5E6-B02A-BF48-B192-BC146BE2866C}" destId="{8C4E2855-0F8E-8D4A-819C-223B298D0298}" srcOrd="6" destOrd="0" presId="urn:microsoft.com/office/officeart/2008/layout/LinedList"/>
    <dgm:cxn modelId="{63C23F9C-CAC9-E34A-B0DC-5D9002F02F7A}" type="presParOf" srcId="{2957F5E6-B02A-BF48-B192-BC146BE2866C}" destId="{11996EDD-B0EE-374D-8674-DAF705EDC8F9}" srcOrd="7" destOrd="0" presId="urn:microsoft.com/office/officeart/2008/layout/LinedList"/>
    <dgm:cxn modelId="{8576EC85-AF55-D940-AC04-77547EB11BFE}" type="presParOf" srcId="{11996EDD-B0EE-374D-8674-DAF705EDC8F9}" destId="{043AF540-D6EB-CD4C-8A2A-E21542022404}" srcOrd="0" destOrd="0" presId="urn:microsoft.com/office/officeart/2008/layout/LinedList"/>
    <dgm:cxn modelId="{5DAEFB6C-2B51-2946-98C0-BF373DA7444C}" type="presParOf" srcId="{11996EDD-B0EE-374D-8674-DAF705EDC8F9}" destId="{78EE2B8A-BEAD-654B-85C4-C368055485F3}" srcOrd="1" destOrd="0" presId="urn:microsoft.com/office/officeart/2008/layout/LinedList"/>
    <dgm:cxn modelId="{2FF6C58F-B158-3F45-BCC6-67A7C4F96C9D}" type="presParOf" srcId="{2957F5E6-B02A-BF48-B192-BC146BE2866C}" destId="{EDD4B0D1-FE34-6347-9B21-FCC00F5F8993}" srcOrd="8" destOrd="0" presId="urn:microsoft.com/office/officeart/2008/layout/LinedList"/>
    <dgm:cxn modelId="{6E1A7614-04D3-2242-AEA6-69AEDDE8C39D}" type="presParOf" srcId="{2957F5E6-B02A-BF48-B192-BC146BE2866C}" destId="{6A243E5E-EE04-344E-9C50-85B7752F8A48}" srcOrd="9" destOrd="0" presId="urn:microsoft.com/office/officeart/2008/layout/LinedList"/>
    <dgm:cxn modelId="{2BF7B862-4EC7-724A-8170-28BF4B26447B}" type="presParOf" srcId="{6A243E5E-EE04-344E-9C50-85B7752F8A48}" destId="{AC627B03-6CCA-554A-A91D-E4729C5CEB4D}" srcOrd="0" destOrd="0" presId="urn:microsoft.com/office/officeart/2008/layout/LinedList"/>
    <dgm:cxn modelId="{3EBB8439-0253-1B44-8886-5B0F9529E90B}" type="presParOf" srcId="{6A243E5E-EE04-344E-9C50-85B7752F8A48}" destId="{B861D876-75E9-7945-909F-4C57BF92116D}" srcOrd="1" destOrd="0" presId="urn:microsoft.com/office/officeart/2008/layout/LinedList"/>
    <dgm:cxn modelId="{9DB4AA26-49DA-7348-B4AD-E6AAE378AAD2}" type="presParOf" srcId="{2957F5E6-B02A-BF48-B192-BC146BE2866C}" destId="{6AC7D1A0-2965-B14D-B39C-9AE9B96FC3CE}" srcOrd="10" destOrd="0" presId="urn:microsoft.com/office/officeart/2008/layout/LinedList"/>
    <dgm:cxn modelId="{8A5D071A-FAC1-1040-A8A7-9A553195E81B}" type="presParOf" srcId="{2957F5E6-B02A-BF48-B192-BC146BE2866C}" destId="{D67A42A0-4446-7344-8EA6-6843583F17CE}" srcOrd="11" destOrd="0" presId="urn:microsoft.com/office/officeart/2008/layout/LinedList"/>
    <dgm:cxn modelId="{5E13A530-8D82-EF4B-A709-C03C35313A66}" type="presParOf" srcId="{D67A42A0-4446-7344-8EA6-6843583F17CE}" destId="{878144DA-D0C9-374D-8D81-692C54C6DDB0}" srcOrd="0" destOrd="0" presId="urn:microsoft.com/office/officeart/2008/layout/LinedList"/>
    <dgm:cxn modelId="{81D932DB-8CB8-F743-868A-64C28F36E961}" type="presParOf" srcId="{D67A42A0-4446-7344-8EA6-6843583F17CE}" destId="{5CA2F122-F35E-B547-A940-CF070133F1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E923D8-2ADC-41EE-92DC-15F36CB4CB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68287ADB-0824-4ADC-BBF4-5755ACC43745}">
      <dgm:prSet/>
      <dgm:spPr/>
      <dgm:t>
        <a:bodyPr/>
        <a:lstStyle/>
        <a:p>
          <a:pPr>
            <a:defRPr cap="all"/>
          </a:pPr>
          <a:r>
            <a:rPr lang="en-GB" b="1" dirty="0"/>
            <a:t>Step 1: Document Extraction</a:t>
          </a:r>
          <a:endParaRPr lang="en-US" dirty="0"/>
        </a:p>
      </dgm:t>
    </dgm:pt>
    <dgm:pt modelId="{A4CEEE8C-9511-400D-AF69-0FE9606A6E05}" type="parTrans" cxnId="{9BF42EEA-0EB9-459D-BFFF-405578F3E31C}">
      <dgm:prSet/>
      <dgm:spPr/>
      <dgm:t>
        <a:bodyPr/>
        <a:lstStyle/>
        <a:p>
          <a:endParaRPr lang="en-US"/>
        </a:p>
      </dgm:t>
    </dgm:pt>
    <dgm:pt modelId="{4966DB00-45B1-4F97-A64E-060D6488E651}" type="sibTrans" cxnId="{9BF42EEA-0EB9-459D-BFFF-405578F3E31C}">
      <dgm:prSet/>
      <dgm:spPr/>
      <dgm:t>
        <a:bodyPr/>
        <a:lstStyle/>
        <a:p>
          <a:endParaRPr lang="en-US"/>
        </a:p>
      </dgm:t>
    </dgm:pt>
    <dgm:pt modelId="{CC765897-52C9-43D8-8E59-33451DA35EA9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6E2BE2B4-6102-4C61-BDF4-267F35898AEC}" type="parTrans" cxnId="{D8CF3B48-4FBC-4FBA-8A19-D0EDD573306C}">
      <dgm:prSet/>
      <dgm:spPr/>
      <dgm:t>
        <a:bodyPr/>
        <a:lstStyle/>
        <a:p>
          <a:endParaRPr lang="en-US"/>
        </a:p>
      </dgm:t>
    </dgm:pt>
    <dgm:pt modelId="{6B812F14-A53C-49E8-AE4B-932884A19FA9}" type="sibTrans" cxnId="{D8CF3B48-4FBC-4FBA-8A19-D0EDD573306C}">
      <dgm:prSet/>
      <dgm:spPr/>
      <dgm:t>
        <a:bodyPr/>
        <a:lstStyle/>
        <a:p>
          <a:endParaRPr lang="en-US"/>
        </a:p>
      </dgm:t>
    </dgm:pt>
    <dgm:pt modelId="{29210375-B40D-4B78-82B8-82DA581E71BE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3236FC66-CCDE-4DDC-B344-63ECDA9A9997}" type="parTrans" cxnId="{5FBB22CC-232E-4544-8DF5-00E00B49AC85}">
      <dgm:prSet/>
      <dgm:spPr/>
      <dgm:t>
        <a:bodyPr/>
        <a:lstStyle/>
        <a:p>
          <a:endParaRPr lang="en-US"/>
        </a:p>
      </dgm:t>
    </dgm:pt>
    <dgm:pt modelId="{C83B10DB-E34B-4ACF-8FDB-A2490C478CD6}" type="sibTrans" cxnId="{5FBB22CC-232E-4544-8DF5-00E00B49AC85}">
      <dgm:prSet/>
      <dgm:spPr/>
      <dgm:t>
        <a:bodyPr/>
        <a:lstStyle/>
        <a:p>
          <a:endParaRPr lang="en-US"/>
        </a:p>
      </dgm:t>
    </dgm:pt>
    <dgm:pt modelId="{66285F98-560B-418F-B955-56247893EECA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376EEEFB-A57C-4181-B960-EF762702A922}" type="parTrans" cxnId="{2EBF4022-CD82-4445-9E01-D862A8E15F4B}">
      <dgm:prSet/>
      <dgm:spPr/>
      <dgm:t>
        <a:bodyPr/>
        <a:lstStyle/>
        <a:p>
          <a:endParaRPr lang="en-US"/>
        </a:p>
      </dgm:t>
    </dgm:pt>
    <dgm:pt modelId="{8DEF3BBC-C1CE-4059-A97A-CE52A622EAC9}" type="sibTrans" cxnId="{2EBF4022-CD82-4445-9E01-D862A8E15F4B}">
      <dgm:prSet/>
      <dgm:spPr/>
      <dgm:t>
        <a:bodyPr/>
        <a:lstStyle/>
        <a:p>
          <a:endParaRPr lang="en-US"/>
        </a:p>
      </dgm:t>
    </dgm:pt>
    <dgm:pt modelId="{19928694-596E-44C4-AC1E-3AC1EC3E47ED}">
      <dgm:prSet/>
      <dgm:spPr/>
      <dgm:t>
        <a:bodyPr/>
        <a:lstStyle/>
        <a:p>
          <a:pPr>
            <a:defRPr cap="all"/>
          </a:pPr>
          <a:r>
            <a:rPr lang="en-GB" b="1"/>
            <a:t>Step 2: Query Extraction</a:t>
          </a:r>
          <a:endParaRPr lang="en-US"/>
        </a:p>
      </dgm:t>
    </dgm:pt>
    <dgm:pt modelId="{93E9DD88-2544-48D9-8DEF-F2C968450569}" type="parTrans" cxnId="{8D3FF838-DAD8-4008-BF9C-C970F6D401EF}">
      <dgm:prSet/>
      <dgm:spPr/>
      <dgm:t>
        <a:bodyPr/>
        <a:lstStyle/>
        <a:p>
          <a:endParaRPr lang="en-US"/>
        </a:p>
      </dgm:t>
    </dgm:pt>
    <dgm:pt modelId="{F547A1D3-00E0-4803-8265-8024CA9FC03A}" type="sibTrans" cxnId="{8D3FF838-DAD8-4008-BF9C-C970F6D401EF}">
      <dgm:prSet/>
      <dgm:spPr/>
      <dgm:t>
        <a:bodyPr/>
        <a:lstStyle/>
        <a:p>
          <a:endParaRPr lang="en-US"/>
        </a:p>
      </dgm:t>
    </dgm:pt>
    <dgm:pt modelId="{BC5284A4-1F0C-4D0B-918A-22C0EE21535D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9C02EB52-66FB-4445-B10D-B1A7AACD41AD}" type="parTrans" cxnId="{6F2CC42D-BCB1-4C71-BAE0-7F0E416A7B81}">
      <dgm:prSet/>
      <dgm:spPr/>
      <dgm:t>
        <a:bodyPr/>
        <a:lstStyle/>
        <a:p>
          <a:endParaRPr lang="en-US"/>
        </a:p>
      </dgm:t>
    </dgm:pt>
    <dgm:pt modelId="{99A979EC-8131-4352-BBAF-ACD649D59D61}" type="sibTrans" cxnId="{6F2CC42D-BCB1-4C71-BAE0-7F0E416A7B81}">
      <dgm:prSet/>
      <dgm:spPr/>
      <dgm:t>
        <a:bodyPr/>
        <a:lstStyle/>
        <a:p>
          <a:endParaRPr lang="en-US"/>
        </a:p>
      </dgm:t>
    </dgm:pt>
    <dgm:pt modelId="{3349822F-C76F-4C03-977D-33932643113E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AF87A08E-6C33-426C-81D3-BB545F44B75A}" type="parTrans" cxnId="{0E410444-3C75-42FC-8373-BD326D7DEF73}">
      <dgm:prSet/>
      <dgm:spPr/>
      <dgm:t>
        <a:bodyPr/>
        <a:lstStyle/>
        <a:p>
          <a:endParaRPr lang="en-US"/>
        </a:p>
      </dgm:t>
    </dgm:pt>
    <dgm:pt modelId="{89735919-1164-4355-A6F5-07970E5CE8DF}" type="sibTrans" cxnId="{0E410444-3C75-42FC-8373-BD326D7DEF73}">
      <dgm:prSet/>
      <dgm:spPr/>
      <dgm:t>
        <a:bodyPr/>
        <a:lstStyle/>
        <a:p>
          <a:endParaRPr lang="en-US"/>
        </a:p>
      </dgm:t>
    </dgm:pt>
    <dgm:pt modelId="{D2D1D4B4-6CB8-458E-B2D8-EB7EE7338AFF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06F61019-545A-438F-AD9D-5B53362DF31E}" type="parTrans" cxnId="{47D3E853-4BAC-489A-8C77-100FFCDCCF96}">
      <dgm:prSet/>
      <dgm:spPr/>
      <dgm:t>
        <a:bodyPr/>
        <a:lstStyle/>
        <a:p>
          <a:endParaRPr lang="en-US"/>
        </a:p>
      </dgm:t>
    </dgm:pt>
    <dgm:pt modelId="{69C68D40-3288-4FF0-AA6C-0201E6CA2B64}" type="sibTrans" cxnId="{47D3E853-4BAC-489A-8C77-100FFCDCCF96}">
      <dgm:prSet/>
      <dgm:spPr/>
      <dgm:t>
        <a:bodyPr/>
        <a:lstStyle/>
        <a:p>
          <a:endParaRPr lang="en-US"/>
        </a:p>
      </dgm:t>
    </dgm:pt>
    <dgm:pt modelId="{B2580FF0-410D-43C8-A448-1C431E5FB797}">
      <dgm:prSet/>
      <dgm:spPr/>
      <dgm:t>
        <a:bodyPr/>
        <a:lstStyle/>
        <a:p>
          <a:pPr>
            <a:defRPr cap="all"/>
          </a:pPr>
          <a:r>
            <a:rPr lang="en-GB" b="1"/>
            <a:t>Step 3: Relevance Judgments</a:t>
          </a:r>
          <a:endParaRPr lang="en-US"/>
        </a:p>
      </dgm:t>
    </dgm:pt>
    <dgm:pt modelId="{C8578E80-D8E2-4EF9-AAEF-3BEBC7B4679D}" type="parTrans" cxnId="{05C818B6-BC5D-497A-888E-D2E840AA15B9}">
      <dgm:prSet/>
      <dgm:spPr/>
      <dgm:t>
        <a:bodyPr/>
        <a:lstStyle/>
        <a:p>
          <a:endParaRPr lang="en-US"/>
        </a:p>
      </dgm:t>
    </dgm:pt>
    <dgm:pt modelId="{C1764F62-9178-4904-B2FF-6FBA6965E84F}" type="sibTrans" cxnId="{05C818B6-BC5D-497A-888E-D2E840AA15B9}">
      <dgm:prSet/>
      <dgm:spPr/>
      <dgm:t>
        <a:bodyPr/>
        <a:lstStyle/>
        <a:p>
          <a:endParaRPr lang="en-US"/>
        </a:p>
      </dgm:t>
    </dgm:pt>
    <dgm:pt modelId="{1B64048A-A427-4B2F-98BD-72A6ACAC7258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022785FF-C866-432D-BB84-0C3C466E3BFF}" type="parTrans" cxnId="{C11ABD80-FF94-40A1-841E-F286F5432182}">
      <dgm:prSet/>
      <dgm:spPr/>
      <dgm:t>
        <a:bodyPr/>
        <a:lstStyle/>
        <a:p>
          <a:endParaRPr lang="en-US"/>
        </a:p>
      </dgm:t>
    </dgm:pt>
    <dgm:pt modelId="{0E6082E6-6727-477A-8FCE-5756176CE20F}" type="sibTrans" cxnId="{C11ABD80-FF94-40A1-841E-F286F5432182}">
      <dgm:prSet/>
      <dgm:spPr/>
      <dgm:t>
        <a:bodyPr/>
        <a:lstStyle/>
        <a:p>
          <a:endParaRPr lang="en-US"/>
        </a:p>
      </dgm:t>
    </dgm:pt>
    <dgm:pt modelId="{24ACB71A-FAE1-44E0-A895-EAD6CB09EAC4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40885A7F-A8C0-4579-B0AF-24B172827EEA}" type="parTrans" cxnId="{4373C6DA-D263-4177-9EE4-7AE672976927}">
      <dgm:prSet/>
      <dgm:spPr/>
      <dgm:t>
        <a:bodyPr/>
        <a:lstStyle/>
        <a:p>
          <a:endParaRPr lang="en-US"/>
        </a:p>
      </dgm:t>
    </dgm:pt>
    <dgm:pt modelId="{52AD846C-6B89-4466-8DFC-857F4529DF0F}" type="sibTrans" cxnId="{4373C6DA-D263-4177-9EE4-7AE672976927}">
      <dgm:prSet/>
      <dgm:spPr/>
      <dgm:t>
        <a:bodyPr/>
        <a:lstStyle/>
        <a:p>
          <a:endParaRPr lang="en-US"/>
        </a:p>
      </dgm:t>
    </dgm:pt>
    <dgm:pt modelId="{DB7AF557-474E-4BDA-B18B-11DD83D5653C}">
      <dgm:prSet/>
      <dgm:spPr/>
      <dgm:t>
        <a:bodyPr/>
        <a:lstStyle/>
        <a:p>
          <a:pPr>
            <a:defRPr cap="all"/>
          </a:pPr>
          <a:endParaRPr lang="en-US"/>
        </a:p>
      </dgm:t>
    </dgm:pt>
    <dgm:pt modelId="{5C72E0BC-0CC8-46F9-A7D4-0F421C2D4622}" type="parTrans" cxnId="{BE19B127-5839-431B-98E8-B23297E76795}">
      <dgm:prSet/>
      <dgm:spPr/>
      <dgm:t>
        <a:bodyPr/>
        <a:lstStyle/>
        <a:p>
          <a:endParaRPr lang="en-US"/>
        </a:p>
      </dgm:t>
    </dgm:pt>
    <dgm:pt modelId="{EAF2CC8D-8823-47D9-9142-DEFFA977EB27}" type="sibTrans" cxnId="{BE19B127-5839-431B-98E8-B23297E76795}">
      <dgm:prSet/>
      <dgm:spPr/>
      <dgm:t>
        <a:bodyPr/>
        <a:lstStyle/>
        <a:p>
          <a:endParaRPr lang="en-US"/>
        </a:p>
      </dgm:t>
    </dgm:pt>
    <dgm:pt modelId="{63C75D06-A989-4F3D-B426-CA009B860D3E}" type="pres">
      <dgm:prSet presAssocID="{FFE923D8-2ADC-41EE-92DC-15F36CB4CBA6}" presName="root" presStyleCnt="0">
        <dgm:presLayoutVars>
          <dgm:dir/>
          <dgm:resizeHandles val="exact"/>
        </dgm:presLayoutVars>
      </dgm:prSet>
      <dgm:spPr/>
    </dgm:pt>
    <dgm:pt modelId="{D99E7C49-19C3-4CFE-ADFD-196F25C625E0}" type="pres">
      <dgm:prSet presAssocID="{68287ADB-0824-4ADC-BBF4-5755ACC43745}" presName="compNode" presStyleCnt="0"/>
      <dgm:spPr/>
    </dgm:pt>
    <dgm:pt modelId="{211AB12E-2935-4462-8C76-3A129E405FC8}" type="pres">
      <dgm:prSet presAssocID="{68287ADB-0824-4ADC-BBF4-5755ACC43745}" presName="iconBgRect" presStyleLbl="bgShp" presStyleIdx="0" presStyleCnt="12"/>
      <dgm:spPr/>
    </dgm:pt>
    <dgm:pt modelId="{BA0BCDC9-0A99-467F-A122-B6B0A5F43562}" type="pres">
      <dgm:prSet presAssocID="{68287ADB-0824-4ADC-BBF4-5755ACC43745}" presName="iconRect" presStyleLbl="node1" presStyleIdx="0" presStyleCnt="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C6CD43A-5CB2-4700-B05C-1E7E482394F1}" type="pres">
      <dgm:prSet presAssocID="{68287ADB-0824-4ADC-BBF4-5755ACC43745}" presName="spaceRect" presStyleCnt="0"/>
      <dgm:spPr/>
    </dgm:pt>
    <dgm:pt modelId="{4410CB94-896C-4AE0-8171-4966255AC3F9}" type="pres">
      <dgm:prSet presAssocID="{68287ADB-0824-4ADC-BBF4-5755ACC43745}" presName="textRect" presStyleLbl="revTx" presStyleIdx="0" presStyleCnt="12">
        <dgm:presLayoutVars>
          <dgm:chMax val="1"/>
          <dgm:chPref val="1"/>
        </dgm:presLayoutVars>
      </dgm:prSet>
      <dgm:spPr/>
    </dgm:pt>
    <dgm:pt modelId="{934A6491-FE1F-4712-A5AD-4A3E996F0E41}" type="pres">
      <dgm:prSet presAssocID="{4966DB00-45B1-4F97-A64E-060D6488E651}" presName="sibTrans" presStyleCnt="0"/>
      <dgm:spPr/>
    </dgm:pt>
    <dgm:pt modelId="{D79AFDC7-0BB8-4B54-91F0-DBB408F2A023}" type="pres">
      <dgm:prSet presAssocID="{CC765897-52C9-43D8-8E59-33451DA35EA9}" presName="compNode" presStyleCnt="0"/>
      <dgm:spPr/>
    </dgm:pt>
    <dgm:pt modelId="{A684B63B-D8CA-41A1-AD10-49A69B233F63}" type="pres">
      <dgm:prSet presAssocID="{CC765897-52C9-43D8-8E59-33451DA35EA9}" presName="iconBgRect" presStyleLbl="bgShp" presStyleIdx="1" presStyleCnt="12"/>
      <dgm:spPr/>
    </dgm:pt>
    <dgm:pt modelId="{C11173AE-CC12-4654-9B5F-D58C45CD01DD}" type="pres">
      <dgm:prSet presAssocID="{CC765897-52C9-43D8-8E59-33451DA35EA9}" presName="iconRect" presStyleLbl="node1" presStyleIdx="1" presStyleCnt="12"/>
      <dgm:spPr>
        <a:ln>
          <a:noFill/>
        </a:ln>
      </dgm:spPr>
    </dgm:pt>
    <dgm:pt modelId="{68CEF497-0660-4038-88CD-F058F01F56DD}" type="pres">
      <dgm:prSet presAssocID="{CC765897-52C9-43D8-8E59-33451DA35EA9}" presName="spaceRect" presStyleCnt="0"/>
      <dgm:spPr/>
    </dgm:pt>
    <dgm:pt modelId="{1F3040DC-9BC7-44DA-91FB-9601B7EC2680}" type="pres">
      <dgm:prSet presAssocID="{CC765897-52C9-43D8-8E59-33451DA35EA9}" presName="textRect" presStyleLbl="revTx" presStyleIdx="1" presStyleCnt="12">
        <dgm:presLayoutVars>
          <dgm:chMax val="1"/>
          <dgm:chPref val="1"/>
        </dgm:presLayoutVars>
      </dgm:prSet>
      <dgm:spPr/>
    </dgm:pt>
    <dgm:pt modelId="{22FD9E0E-54E8-41F5-80B6-C3848F1D0AAA}" type="pres">
      <dgm:prSet presAssocID="{6B812F14-A53C-49E8-AE4B-932884A19FA9}" presName="sibTrans" presStyleCnt="0"/>
      <dgm:spPr/>
    </dgm:pt>
    <dgm:pt modelId="{885ECF02-94EA-4139-9B74-7192880689F7}" type="pres">
      <dgm:prSet presAssocID="{29210375-B40D-4B78-82B8-82DA581E71BE}" presName="compNode" presStyleCnt="0"/>
      <dgm:spPr/>
    </dgm:pt>
    <dgm:pt modelId="{AE415229-1881-4383-A0AB-B34FB24351E1}" type="pres">
      <dgm:prSet presAssocID="{29210375-B40D-4B78-82B8-82DA581E71BE}" presName="iconBgRect" presStyleLbl="bgShp" presStyleIdx="2" presStyleCnt="12"/>
      <dgm:spPr/>
    </dgm:pt>
    <dgm:pt modelId="{5D2C4DFC-2385-41B4-977E-C6F477C306E9}" type="pres">
      <dgm:prSet presAssocID="{29210375-B40D-4B78-82B8-82DA581E71BE}" presName="iconRect" presStyleLbl="node1" presStyleIdx="2" presStyleCnt="12"/>
      <dgm:spPr>
        <a:ln>
          <a:noFill/>
        </a:ln>
      </dgm:spPr>
    </dgm:pt>
    <dgm:pt modelId="{46525CE0-7E7C-4D81-91C4-CCDDB1A6771A}" type="pres">
      <dgm:prSet presAssocID="{29210375-B40D-4B78-82B8-82DA581E71BE}" presName="spaceRect" presStyleCnt="0"/>
      <dgm:spPr/>
    </dgm:pt>
    <dgm:pt modelId="{0179EBAC-43F1-4752-973A-D4F8909C1DDC}" type="pres">
      <dgm:prSet presAssocID="{29210375-B40D-4B78-82B8-82DA581E71BE}" presName="textRect" presStyleLbl="revTx" presStyleIdx="2" presStyleCnt="12">
        <dgm:presLayoutVars>
          <dgm:chMax val="1"/>
          <dgm:chPref val="1"/>
        </dgm:presLayoutVars>
      </dgm:prSet>
      <dgm:spPr/>
    </dgm:pt>
    <dgm:pt modelId="{41CF7811-F346-4F68-8B79-D4449DD32AB6}" type="pres">
      <dgm:prSet presAssocID="{C83B10DB-E34B-4ACF-8FDB-A2490C478CD6}" presName="sibTrans" presStyleCnt="0"/>
      <dgm:spPr/>
    </dgm:pt>
    <dgm:pt modelId="{6BBBB843-A30D-4556-8BEC-0F53243CF3B0}" type="pres">
      <dgm:prSet presAssocID="{66285F98-560B-418F-B955-56247893EECA}" presName="compNode" presStyleCnt="0"/>
      <dgm:spPr/>
    </dgm:pt>
    <dgm:pt modelId="{71B7F1C9-D425-4CC9-929F-1E348A5E6479}" type="pres">
      <dgm:prSet presAssocID="{66285F98-560B-418F-B955-56247893EECA}" presName="iconBgRect" presStyleLbl="bgShp" presStyleIdx="3" presStyleCnt="12"/>
      <dgm:spPr/>
    </dgm:pt>
    <dgm:pt modelId="{0E38B3E1-19E2-4EBB-A0B1-52D0173BA6EA}" type="pres">
      <dgm:prSet presAssocID="{66285F98-560B-418F-B955-56247893EECA}" presName="iconRect" presStyleLbl="node1" presStyleIdx="3" presStyleCnt="12"/>
      <dgm:spPr>
        <a:ln>
          <a:noFill/>
        </a:ln>
      </dgm:spPr>
    </dgm:pt>
    <dgm:pt modelId="{4FF55FC3-FF17-4FC4-8E40-4688DA2F3107}" type="pres">
      <dgm:prSet presAssocID="{66285F98-560B-418F-B955-56247893EECA}" presName="spaceRect" presStyleCnt="0"/>
      <dgm:spPr/>
    </dgm:pt>
    <dgm:pt modelId="{8A2E9C40-1E6C-4D8B-A4DA-C1E8ED592E12}" type="pres">
      <dgm:prSet presAssocID="{66285F98-560B-418F-B955-56247893EECA}" presName="textRect" presStyleLbl="revTx" presStyleIdx="3" presStyleCnt="12">
        <dgm:presLayoutVars>
          <dgm:chMax val="1"/>
          <dgm:chPref val="1"/>
        </dgm:presLayoutVars>
      </dgm:prSet>
      <dgm:spPr/>
    </dgm:pt>
    <dgm:pt modelId="{15C0AC6E-DA59-48DE-B5EE-416642383E69}" type="pres">
      <dgm:prSet presAssocID="{8DEF3BBC-C1CE-4059-A97A-CE52A622EAC9}" presName="sibTrans" presStyleCnt="0"/>
      <dgm:spPr/>
    </dgm:pt>
    <dgm:pt modelId="{3DB00700-74A9-474F-B136-8D4DC1CAF289}" type="pres">
      <dgm:prSet presAssocID="{19928694-596E-44C4-AC1E-3AC1EC3E47ED}" presName="compNode" presStyleCnt="0"/>
      <dgm:spPr/>
    </dgm:pt>
    <dgm:pt modelId="{AEA10F3C-804A-4D03-A56C-CAF257FAA25F}" type="pres">
      <dgm:prSet presAssocID="{19928694-596E-44C4-AC1E-3AC1EC3E47ED}" presName="iconBgRect" presStyleLbl="bgShp" presStyleIdx="4" presStyleCnt="12"/>
      <dgm:spPr/>
    </dgm:pt>
    <dgm:pt modelId="{6D665D43-3260-4542-A1E8-129091DF4F98}" type="pres">
      <dgm:prSet presAssocID="{19928694-596E-44C4-AC1E-3AC1EC3E47ED}" presName="iconRect" presStyleLbl="node1" presStyleIdx="4" presStyleCnt="1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F347708-8201-4672-B2AD-99E155E921AE}" type="pres">
      <dgm:prSet presAssocID="{19928694-596E-44C4-AC1E-3AC1EC3E47ED}" presName="spaceRect" presStyleCnt="0"/>
      <dgm:spPr/>
    </dgm:pt>
    <dgm:pt modelId="{48B49B1F-20F7-4273-8058-1292A2B02C48}" type="pres">
      <dgm:prSet presAssocID="{19928694-596E-44C4-AC1E-3AC1EC3E47ED}" presName="textRect" presStyleLbl="revTx" presStyleIdx="4" presStyleCnt="12">
        <dgm:presLayoutVars>
          <dgm:chMax val="1"/>
          <dgm:chPref val="1"/>
        </dgm:presLayoutVars>
      </dgm:prSet>
      <dgm:spPr/>
    </dgm:pt>
    <dgm:pt modelId="{21309B16-270F-42FF-A30B-913C3F0E2AF3}" type="pres">
      <dgm:prSet presAssocID="{F547A1D3-00E0-4803-8265-8024CA9FC03A}" presName="sibTrans" presStyleCnt="0"/>
      <dgm:spPr/>
    </dgm:pt>
    <dgm:pt modelId="{82C903E9-EA48-4AC7-90B2-7590CA14FD9E}" type="pres">
      <dgm:prSet presAssocID="{BC5284A4-1F0C-4D0B-918A-22C0EE21535D}" presName="compNode" presStyleCnt="0"/>
      <dgm:spPr/>
    </dgm:pt>
    <dgm:pt modelId="{9601A093-0C9C-4D2D-9EA6-8C663A8E3ADA}" type="pres">
      <dgm:prSet presAssocID="{BC5284A4-1F0C-4D0B-918A-22C0EE21535D}" presName="iconBgRect" presStyleLbl="bgShp" presStyleIdx="5" presStyleCnt="12"/>
      <dgm:spPr/>
    </dgm:pt>
    <dgm:pt modelId="{739771D1-60E7-4B73-9B43-7278F7C3E315}" type="pres">
      <dgm:prSet presAssocID="{BC5284A4-1F0C-4D0B-918A-22C0EE21535D}" presName="iconRect" presStyleLbl="node1" presStyleIdx="5" presStyleCnt="12"/>
      <dgm:spPr>
        <a:ln>
          <a:noFill/>
        </a:ln>
      </dgm:spPr>
    </dgm:pt>
    <dgm:pt modelId="{BEC84196-8551-4C7C-9AB3-F6F0D90D65CC}" type="pres">
      <dgm:prSet presAssocID="{BC5284A4-1F0C-4D0B-918A-22C0EE21535D}" presName="spaceRect" presStyleCnt="0"/>
      <dgm:spPr/>
    </dgm:pt>
    <dgm:pt modelId="{F97E7D1A-7B1C-4CBD-9133-05519F7068BA}" type="pres">
      <dgm:prSet presAssocID="{BC5284A4-1F0C-4D0B-918A-22C0EE21535D}" presName="textRect" presStyleLbl="revTx" presStyleIdx="5" presStyleCnt="12">
        <dgm:presLayoutVars>
          <dgm:chMax val="1"/>
          <dgm:chPref val="1"/>
        </dgm:presLayoutVars>
      </dgm:prSet>
      <dgm:spPr/>
    </dgm:pt>
    <dgm:pt modelId="{DCBA637C-1225-44BB-BCF3-51FF243AE95F}" type="pres">
      <dgm:prSet presAssocID="{99A979EC-8131-4352-BBAF-ACD649D59D61}" presName="sibTrans" presStyleCnt="0"/>
      <dgm:spPr/>
    </dgm:pt>
    <dgm:pt modelId="{1BF068FB-0A31-4DDE-8DCD-9425AA777AF3}" type="pres">
      <dgm:prSet presAssocID="{3349822F-C76F-4C03-977D-33932643113E}" presName="compNode" presStyleCnt="0"/>
      <dgm:spPr/>
    </dgm:pt>
    <dgm:pt modelId="{6BC4B19A-FBC6-4B47-AE62-D480C0F30ACD}" type="pres">
      <dgm:prSet presAssocID="{3349822F-C76F-4C03-977D-33932643113E}" presName="iconBgRect" presStyleLbl="bgShp" presStyleIdx="6" presStyleCnt="12"/>
      <dgm:spPr/>
    </dgm:pt>
    <dgm:pt modelId="{E64A337B-6E43-4EB9-80F9-C5FBBB8838C0}" type="pres">
      <dgm:prSet presAssocID="{3349822F-C76F-4C03-977D-33932643113E}" presName="iconRect" presStyleLbl="node1" presStyleIdx="6" presStyleCnt="12"/>
      <dgm:spPr>
        <a:ln>
          <a:noFill/>
        </a:ln>
      </dgm:spPr>
    </dgm:pt>
    <dgm:pt modelId="{97B6EE72-978C-4B1A-AC6C-57057FCD48C7}" type="pres">
      <dgm:prSet presAssocID="{3349822F-C76F-4C03-977D-33932643113E}" presName="spaceRect" presStyleCnt="0"/>
      <dgm:spPr/>
    </dgm:pt>
    <dgm:pt modelId="{794E5743-4669-4039-8D47-FA8A467C5CF2}" type="pres">
      <dgm:prSet presAssocID="{3349822F-C76F-4C03-977D-33932643113E}" presName="textRect" presStyleLbl="revTx" presStyleIdx="6" presStyleCnt="12">
        <dgm:presLayoutVars>
          <dgm:chMax val="1"/>
          <dgm:chPref val="1"/>
        </dgm:presLayoutVars>
      </dgm:prSet>
      <dgm:spPr/>
    </dgm:pt>
    <dgm:pt modelId="{B4937ED8-CF4C-4A6F-A22D-59CAB3A635B8}" type="pres">
      <dgm:prSet presAssocID="{89735919-1164-4355-A6F5-07970E5CE8DF}" presName="sibTrans" presStyleCnt="0"/>
      <dgm:spPr/>
    </dgm:pt>
    <dgm:pt modelId="{115987DE-8A8F-4A05-A833-B01CD0EC60A8}" type="pres">
      <dgm:prSet presAssocID="{D2D1D4B4-6CB8-458E-B2D8-EB7EE7338AFF}" presName="compNode" presStyleCnt="0"/>
      <dgm:spPr/>
    </dgm:pt>
    <dgm:pt modelId="{E0793E6A-1808-4DA0-A8B9-8DCB9B0DD989}" type="pres">
      <dgm:prSet presAssocID="{D2D1D4B4-6CB8-458E-B2D8-EB7EE7338AFF}" presName="iconBgRect" presStyleLbl="bgShp" presStyleIdx="7" presStyleCnt="12"/>
      <dgm:spPr/>
    </dgm:pt>
    <dgm:pt modelId="{C1963E54-E86A-4506-9E5F-BB923EF902DD}" type="pres">
      <dgm:prSet presAssocID="{D2D1D4B4-6CB8-458E-B2D8-EB7EE7338AFF}" presName="iconRect" presStyleLbl="node1" presStyleIdx="7" presStyleCnt="12"/>
      <dgm:spPr>
        <a:ln>
          <a:noFill/>
        </a:ln>
      </dgm:spPr>
    </dgm:pt>
    <dgm:pt modelId="{26A71B28-EEA1-4A97-A980-25A4C30C1692}" type="pres">
      <dgm:prSet presAssocID="{D2D1D4B4-6CB8-458E-B2D8-EB7EE7338AFF}" presName="spaceRect" presStyleCnt="0"/>
      <dgm:spPr/>
    </dgm:pt>
    <dgm:pt modelId="{E792E5E7-97D1-42E8-B2AC-58561B11CF8B}" type="pres">
      <dgm:prSet presAssocID="{D2D1D4B4-6CB8-458E-B2D8-EB7EE7338AFF}" presName="textRect" presStyleLbl="revTx" presStyleIdx="7" presStyleCnt="12">
        <dgm:presLayoutVars>
          <dgm:chMax val="1"/>
          <dgm:chPref val="1"/>
        </dgm:presLayoutVars>
      </dgm:prSet>
      <dgm:spPr/>
    </dgm:pt>
    <dgm:pt modelId="{AFEE1B57-4F21-4FE4-B0E6-67B5AD5AFB63}" type="pres">
      <dgm:prSet presAssocID="{69C68D40-3288-4FF0-AA6C-0201E6CA2B64}" presName="sibTrans" presStyleCnt="0"/>
      <dgm:spPr/>
    </dgm:pt>
    <dgm:pt modelId="{632C3CE9-2344-428C-984F-8A3705567E02}" type="pres">
      <dgm:prSet presAssocID="{B2580FF0-410D-43C8-A448-1C431E5FB797}" presName="compNode" presStyleCnt="0"/>
      <dgm:spPr/>
    </dgm:pt>
    <dgm:pt modelId="{9E492650-D3E0-4AA6-B807-087A8EBBC68C}" type="pres">
      <dgm:prSet presAssocID="{B2580FF0-410D-43C8-A448-1C431E5FB797}" presName="iconBgRect" presStyleLbl="bgShp" presStyleIdx="8" presStyleCnt="12"/>
      <dgm:spPr/>
    </dgm:pt>
    <dgm:pt modelId="{9D7F17D7-1C1F-48CE-8547-E090C3F44256}" type="pres">
      <dgm:prSet presAssocID="{B2580FF0-410D-43C8-A448-1C431E5FB797}" presName="iconRect" presStyleLbl="node1" presStyleIdx="8" presStyleCnt="1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15038E8-D68C-4E7D-B397-C6A7FCE20306}" type="pres">
      <dgm:prSet presAssocID="{B2580FF0-410D-43C8-A448-1C431E5FB797}" presName="spaceRect" presStyleCnt="0"/>
      <dgm:spPr/>
    </dgm:pt>
    <dgm:pt modelId="{7A38F3BA-39A3-43CE-A131-0B03B9A9B722}" type="pres">
      <dgm:prSet presAssocID="{B2580FF0-410D-43C8-A448-1C431E5FB797}" presName="textRect" presStyleLbl="revTx" presStyleIdx="8" presStyleCnt="12">
        <dgm:presLayoutVars>
          <dgm:chMax val="1"/>
          <dgm:chPref val="1"/>
        </dgm:presLayoutVars>
      </dgm:prSet>
      <dgm:spPr/>
    </dgm:pt>
    <dgm:pt modelId="{86EB717F-D0FC-4572-96FE-C5D3DF1B2974}" type="pres">
      <dgm:prSet presAssocID="{C1764F62-9178-4904-B2FF-6FBA6965E84F}" presName="sibTrans" presStyleCnt="0"/>
      <dgm:spPr/>
    </dgm:pt>
    <dgm:pt modelId="{C3EF9FC9-9FED-4644-981E-AF550FF4E3D4}" type="pres">
      <dgm:prSet presAssocID="{1B64048A-A427-4B2F-98BD-72A6ACAC7258}" presName="compNode" presStyleCnt="0"/>
      <dgm:spPr/>
    </dgm:pt>
    <dgm:pt modelId="{9869CB02-B95E-4F7D-8DF5-597EAB705717}" type="pres">
      <dgm:prSet presAssocID="{1B64048A-A427-4B2F-98BD-72A6ACAC7258}" presName="iconBgRect" presStyleLbl="bgShp" presStyleIdx="9" presStyleCnt="12"/>
      <dgm:spPr/>
    </dgm:pt>
    <dgm:pt modelId="{32CED76E-0A79-43BA-9433-5F0E2A47EE2D}" type="pres">
      <dgm:prSet presAssocID="{1B64048A-A427-4B2F-98BD-72A6ACAC7258}" presName="iconRect" presStyleLbl="node1" presStyleIdx="9" presStyleCnt="12"/>
      <dgm:spPr>
        <a:ln>
          <a:noFill/>
        </a:ln>
      </dgm:spPr>
    </dgm:pt>
    <dgm:pt modelId="{9A7C1DA5-E4AC-44DB-A042-8125B70F6588}" type="pres">
      <dgm:prSet presAssocID="{1B64048A-A427-4B2F-98BD-72A6ACAC7258}" presName="spaceRect" presStyleCnt="0"/>
      <dgm:spPr/>
    </dgm:pt>
    <dgm:pt modelId="{9C9EDD83-A5A0-4C4D-9AB6-8B13CECC9E6A}" type="pres">
      <dgm:prSet presAssocID="{1B64048A-A427-4B2F-98BD-72A6ACAC7258}" presName="textRect" presStyleLbl="revTx" presStyleIdx="9" presStyleCnt="12">
        <dgm:presLayoutVars>
          <dgm:chMax val="1"/>
          <dgm:chPref val="1"/>
        </dgm:presLayoutVars>
      </dgm:prSet>
      <dgm:spPr/>
    </dgm:pt>
    <dgm:pt modelId="{1432785D-55DD-493C-8868-9D17A5744862}" type="pres">
      <dgm:prSet presAssocID="{0E6082E6-6727-477A-8FCE-5756176CE20F}" presName="sibTrans" presStyleCnt="0"/>
      <dgm:spPr/>
    </dgm:pt>
    <dgm:pt modelId="{63B08088-8EAD-4CED-914F-A10E37FA7FB9}" type="pres">
      <dgm:prSet presAssocID="{24ACB71A-FAE1-44E0-A895-EAD6CB09EAC4}" presName="compNode" presStyleCnt="0"/>
      <dgm:spPr/>
    </dgm:pt>
    <dgm:pt modelId="{577BB80F-83DD-4814-A8DD-C0CB35AC7305}" type="pres">
      <dgm:prSet presAssocID="{24ACB71A-FAE1-44E0-A895-EAD6CB09EAC4}" presName="iconBgRect" presStyleLbl="bgShp" presStyleIdx="10" presStyleCnt="12"/>
      <dgm:spPr/>
    </dgm:pt>
    <dgm:pt modelId="{4EEE9BBB-3CC6-4A09-90D8-81BDD0984EE0}" type="pres">
      <dgm:prSet presAssocID="{24ACB71A-FAE1-44E0-A895-EAD6CB09EAC4}" presName="iconRect" presStyleLbl="node1" presStyleIdx="10" presStyleCnt="12"/>
      <dgm:spPr>
        <a:ln>
          <a:noFill/>
        </a:ln>
      </dgm:spPr>
    </dgm:pt>
    <dgm:pt modelId="{CAEC1202-4DE7-4AB4-8028-567F09206290}" type="pres">
      <dgm:prSet presAssocID="{24ACB71A-FAE1-44E0-A895-EAD6CB09EAC4}" presName="spaceRect" presStyleCnt="0"/>
      <dgm:spPr/>
    </dgm:pt>
    <dgm:pt modelId="{E7359023-137C-4503-8765-97F0DCD44BD7}" type="pres">
      <dgm:prSet presAssocID="{24ACB71A-FAE1-44E0-A895-EAD6CB09EAC4}" presName="textRect" presStyleLbl="revTx" presStyleIdx="10" presStyleCnt="12">
        <dgm:presLayoutVars>
          <dgm:chMax val="1"/>
          <dgm:chPref val="1"/>
        </dgm:presLayoutVars>
      </dgm:prSet>
      <dgm:spPr/>
    </dgm:pt>
    <dgm:pt modelId="{606BCBFA-4D2E-443C-8114-20A680055487}" type="pres">
      <dgm:prSet presAssocID="{52AD846C-6B89-4466-8DFC-857F4529DF0F}" presName="sibTrans" presStyleCnt="0"/>
      <dgm:spPr/>
    </dgm:pt>
    <dgm:pt modelId="{67DA2E71-D252-4E38-B64A-8A3166AD3651}" type="pres">
      <dgm:prSet presAssocID="{DB7AF557-474E-4BDA-B18B-11DD83D5653C}" presName="compNode" presStyleCnt="0"/>
      <dgm:spPr/>
    </dgm:pt>
    <dgm:pt modelId="{C1E0DE68-3865-47CC-9F32-1955254FA7B3}" type="pres">
      <dgm:prSet presAssocID="{DB7AF557-474E-4BDA-B18B-11DD83D5653C}" presName="iconBgRect" presStyleLbl="bgShp" presStyleIdx="11" presStyleCnt="12"/>
      <dgm:spPr/>
    </dgm:pt>
    <dgm:pt modelId="{0CA93F42-A32E-418F-8F91-BCD21BADF5E5}" type="pres">
      <dgm:prSet presAssocID="{DB7AF557-474E-4BDA-B18B-11DD83D5653C}" presName="iconRect" presStyleLbl="node1" presStyleIdx="11" presStyleCnt="12"/>
      <dgm:spPr>
        <a:ln>
          <a:noFill/>
        </a:ln>
      </dgm:spPr>
    </dgm:pt>
    <dgm:pt modelId="{CB32A229-DB42-4F9A-8A3F-87ACD8708015}" type="pres">
      <dgm:prSet presAssocID="{DB7AF557-474E-4BDA-B18B-11DD83D5653C}" presName="spaceRect" presStyleCnt="0"/>
      <dgm:spPr/>
    </dgm:pt>
    <dgm:pt modelId="{7A38D6C4-ED0B-47AD-BCE2-18608C43DAC2}" type="pres">
      <dgm:prSet presAssocID="{DB7AF557-474E-4BDA-B18B-11DD83D5653C}" presName="textRect" presStyleLbl="revTx" presStyleIdx="11" presStyleCnt="12">
        <dgm:presLayoutVars>
          <dgm:chMax val="1"/>
          <dgm:chPref val="1"/>
        </dgm:presLayoutVars>
      </dgm:prSet>
      <dgm:spPr/>
    </dgm:pt>
  </dgm:ptLst>
  <dgm:cxnLst>
    <dgm:cxn modelId="{F6F01C01-0EA1-4A0A-94E1-6C651450CED3}" type="presOf" srcId="{66285F98-560B-418F-B955-56247893EECA}" destId="{8A2E9C40-1E6C-4D8B-A4DA-C1E8ED592E12}" srcOrd="0" destOrd="0" presId="urn:microsoft.com/office/officeart/2018/5/layout/IconCircleLabelList"/>
    <dgm:cxn modelId="{08C7DB0F-2644-425C-AE13-3EBF1C0192C8}" type="presOf" srcId="{29210375-B40D-4B78-82B8-82DA581E71BE}" destId="{0179EBAC-43F1-4752-973A-D4F8909C1DDC}" srcOrd="0" destOrd="0" presId="urn:microsoft.com/office/officeart/2018/5/layout/IconCircleLabelList"/>
    <dgm:cxn modelId="{2EBF4022-CD82-4445-9E01-D862A8E15F4B}" srcId="{FFE923D8-2ADC-41EE-92DC-15F36CB4CBA6}" destId="{66285F98-560B-418F-B955-56247893EECA}" srcOrd="3" destOrd="0" parTransId="{376EEEFB-A57C-4181-B960-EF762702A922}" sibTransId="{8DEF3BBC-C1CE-4059-A97A-CE52A622EAC9}"/>
    <dgm:cxn modelId="{BE19B127-5839-431B-98E8-B23297E76795}" srcId="{FFE923D8-2ADC-41EE-92DC-15F36CB4CBA6}" destId="{DB7AF557-474E-4BDA-B18B-11DD83D5653C}" srcOrd="11" destOrd="0" parTransId="{5C72E0BC-0CC8-46F9-A7D4-0F421C2D4622}" sibTransId="{EAF2CC8D-8823-47D9-9142-DEFFA977EB27}"/>
    <dgm:cxn modelId="{6F2CC42D-BCB1-4C71-BAE0-7F0E416A7B81}" srcId="{FFE923D8-2ADC-41EE-92DC-15F36CB4CBA6}" destId="{BC5284A4-1F0C-4D0B-918A-22C0EE21535D}" srcOrd="5" destOrd="0" parTransId="{9C02EB52-66FB-4445-B10D-B1A7AACD41AD}" sibTransId="{99A979EC-8131-4352-BBAF-ACD649D59D61}"/>
    <dgm:cxn modelId="{8D3FF838-DAD8-4008-BF9C-C970F6D401EF}" srcId="{FFE923D8-2ADC-41EE-92DC-15F36CB4CBA6}" destId="{19928694-596E-44C4-AC1E-3AC1EC3E47ED}" srcOrd="4" destOrd="0" parTransId="{93E9DD88-2544-48D9-8DEF-F2C968450569}" sibTransId="{F547A1D3-00E0-4803-8265-8024CA9FC03A}"/>
    <dgm:cxn modelId="{11D18A3D-A2F3-41CB-864E-B2DCFAD3E8C5}" type="presOf" srcId="{1B64048A-A427-4B2F-98BD-72A6ACAC7258}" destId="{9C9EDD83-A5A0-4C4D-9AB6-8B13CECC9E6A}" srcOrd="0" destOrd="0" presId="urn:microsoft.com/office/officeart/2018/5/layout/IconCircleLabelList"/>
    <dgm:cxn modelId="{041A033F-3BFF-4C36-9615-F87BDC93D241}" type="presOf" srcId="{DB7AF557-474E-4BDA-B18B-11DD83D5653C}" destId="{7A38D6C4-ED0B-47AD-BCE2-18608C43DAC2}" srcOrd="0" destOrd="0" presId="urn:microsoft.com/office/officeart/2018/5/layout/IconCircleLabelList"/>
    <dgm:cxn modelId="{0E410444-3C75-42FC-8373-BD326D7DEF73}" srcId="{FFE923D8-2ADC-41EE-92DC-15F36CB4CBA6}" destId="{3349822F-C76F-4C03-977D-33932643113E}" srcOrd="6" destOrd="0" parTransId="{AF87A08E-6C33-426C-81D3-BB545F44B75A}" sibTransId="{89735919-1164-4355-A6F5-07970E5CE8DF}"/>
    <dgm:cxn modelId="{D8CF3B48-4FBC-4FBA-8A19-D0EDD573306C}" srcId="{FFE923D8-2ADC-41EE-92DC-15F36CB4CBA6}" destId="{CC765897-52C9-43D8-8E59-33451DA35EA9}" srcOrd="1" destOrd="0" parTransId="{6E2BE2B4-6102-4C61-BDF4-267F35898AEC}" sibTransId="{6B812F14-A53C-49E8-AE4B-932884A19FA9}"/>
    <dgm:cxn modelId="{47D3E853-4BAC-489A-8C77-100FFCDCCF96}" srcId="{FFE923D8-2ADC-41EE-92DC-15F36CB4CBA6}" destId="{D2D1D4B4-6CB8-458E-B2D8-EB7EE7338AFF}" srcOrd="7" destOrd="0" parTransId="{06F61019-545A-438F-AD9D-5B53362DF31E}" sibTransId="{69C68D40-3288-4FF0-AA6C-0201E6CA2B64}"/>
    <dgm:cxn modelId="{12C7BD58-568E-4AD5-B7B1-5423C1A36798}" type="presOf" srcId="{3349822F-C76F-4C03-977D-33932643113E}" destId="{794E5743-4669-4039-8D47-FA8A467C5CF2}" srcOrd="0" destOrd="0" presId="urn:microsoft.com/office/officeart/2018/5/layout/IconCircleLabelList"/>
    <dgm:cxn modelId="{DCA78C5C-258C-4CAF-B9F8-266661DE5C3E}" type="presOf" srcId="{B2580FF0-410D-43C8-A448-1C431E5FB797}" destId="{7A38F3BA-39A3-43CE-A131-0B03B9A9B722}" srcOrd="0" destOrd="0" presId="urn:microsoft.com/office/officeart/2018/5/layout/IconCircleLabelList"/>
    <dgm:cxn modelId="{6F6A1362-C687-4712-93D5-FD1348D092D8}" type="presOf" srcId="{CC765897-52C9-43D8-8E59-33451DA35EA9}" destId="{1F3040DC-9BC7-44DA-91FB-9601B7EC2680}" srcOrd="0" destOrd="0" presId="urn:microsoft.com/office/officeart/2018/5/layout/IconCircleLabelList"/>
    <dgm:cxn modelId="{422F7C7F-E8DA-4981-855C-D35A624612C5}" type="presOf" srcId="{FFE923D8-2ADC-41EE-92DC-15F36CB4CBA6}" destId="{63C75D06-A989-4F3D-B426-CA009B860D3E}" srcOrd="0" destOrd="0" presId="urn:microsoft.com/office/officeart/2018/5/layout/IconCircleLabelList"/>
    <dgm:cxn modelId="{C11ABD80-FF94-40A1-841E-F286F5432182}" srcId="{FFE923D8-2ADC-41EE-92DC-15F36CB4CBA6}" destId="{1B64048A-A427-4B2F-98BD-72A6ACAC7258}" srcOrd="9" destOrd="0" parTransId="{022785FF-C866-432D-BB84-0C3C466E3BFF}" sibTransId="{0E6082E6-6727-477A-8FCE-5756176CE20F}"/>
    <dgm:cxn modelId="{6ABCB881-DDE7-4FB2-9C73-61C08A44886A}" type="presOf" srcId="{19928694-596E-44C4-AC1E-3AC1EC3E47ED}" destId="{48B49B1F-20F7-4273-8058-1292A2B02C48}" srcOrd="0" destOrd="0" presId="urn:microsoft.com/office/officeart/2018/5/layout/IconCircleLabelList"/>
    <dgm:cxn modelId="{6065B18B-A433-4AB1-A9C4-86D9DFB6FC57}" type="presOf" srcId="{BC5284A4-1F0C-4D0B-918A-22C0EE21535D}" destId="{F97E7D1A-7B1C-4CBD-9133-05519F7068BA}" srcOrd="0" destOrd="0" presId="urn:microsoft.com/office/officeart/2018/5/layout/IconCircleLabelList"/>
    <dgm:cxn modelId="{A004119C-5681-4428-94A3-4D6CB7452F0E}" type="presOf" srcId="{D2D1D4B4-6CB8-458E-B2D8-EB7EE7338AFF}" destId="{E792E5E7-97D1-42E8-B2AC-58561B11CF8B}" srcOrd="0" destOrd="0" presId="urn:microsoft.com/office/officeart/2018/5/layout/IconCircleLabelList"/>
    <dgm:cxn modelId="{05C818B6-BC5D-497A-888E-D2E840AA15B9}" srcId="{FFE923D8-2ADC-41EE-92DC-15F36CB4CBA6}" destId="{B2580FF0-410D-43C8-A448-1C431E5FB797}" srcOrd="8" destOrd="0" parTransId="{C8578E80-D8E2-4EF9-AAEF-3BEBC7B4679D}" sibTransId="{C1764F62-9178-4904-B2FF-6FBA6965E84F}"/>
    <dgm:cxn modelId="{5FBB22CC-232E-4544-8DF5-00E00B49AC85}" srcId="{FFE923D8-2ADC-41EE-92DC-15F36CB4CBA6}" destId="{29210375-B40D-4B78-82B8-82DA581E71BE}" srcOrd="2" destOrd="0" parTransId="{3236FC66-CCDE-4DDC-B344-63ECDA9A9997}" sibTransId="{C83B10DB-E34B-4ACF-8FDB-A2490C478CD6}"/>
    <dgm:cxn modelId="{FA400AD4-4517-4459-B9E4-9B254449FE24}" type="presOf" srcId="{68287ADB-0824-4ADC-BBF4-5755ACC43745}" destId="{4410CB94-896C-4AE0-8171-4966255AC3F9}" srcOrd="0" destOrd="0" presId="urn:microsoft.com/office/officeart/2018/5/layout/IconCircleLabelList"/>
    <dgm:cxn modelId="{1781C8D9-75B8-4953-9841-BC95502963E0}" type="presOf" srcId="{24ACB71A-FAE1-44E0-A895-EAD6CB09EAC4}" destId="{E7359023-137C-4503-8765-97F0DCD44BD7}" srcOrd="0" destOrd="0" presId="urn:microsoft.com/office/officeart/2018/5/layout/IconCircleLabelList"/>
    <dgm:cxn modelId="{4373C6DA-D263-4177-9EE4-7AE672976927}" srcId="{FFE923D8-2ADC-41EE-92DC-15F36CB4CBA6}" destId="{24ACB71A-FAE1-44E0-A895-EAD6CB09EAC4}" srcOrd="10" destOrd="0" parTransId="{40885A7F-A8C0-4579-B0AF-24B172827EEA}" sibTransId="{52AD846C-6B89-4466-8DFC-857F4529DF0F}"/>
    <dgm:cxn modelId="{9BF42EEA-0EB9-459D-BFFF-405578F3E31C}" srcId="{FFE923D8-2ADC-41EE-92DC-15F36CB4CBA6}" destId="{68287ADB-0824-4ADC-BBF4-5755ACC43745}" srcOrd="0" destOrd="0" parTransId="{A4CEEE8C-9511-400D-AF69-0FE9606A6E05}" sibTransId="{4966DB00-45B1-4F97-A64E-060D6488E651}"/>
    <dgm:cxn modelId="{4EBAD3C7-BB0C-492B-B336-288B2921AC93}" type="presParOf" srcId="{63C75D06-A989-4F3D-B426-CA009B860D3E}" destId="{D99E7C49-19C3-4CFE-ADFD-196F25C625E0}" srcOrd="0" destOrd="0" presId="urn:microsoft.com/office/officeart/2018/5/layout/IconCircleLabelList"/>
    <dgm:cxn modelId="{0E3201E8-F3CF-4191-AA1B-167EA2CD10BD}" type="presParOf" srcId="{D99E7C49-19C3-4CFE-ADFD-196F25C625E0}" destId="{211AB12E-2935-4462-8C76-3A129E405FC8}" srcOrd="0" destOrd="0" presId="urn:microsoft.com/office/officeart/2018/5/layout/IconCircleLabelList"/>
    <dgm:cxn modelId="{9E8D1FEE-0431-444F-9F88-157BC2756745}" type="presParOf" srcId="{D99E7C49-19C3-4CFE-ADFD-196F25C625E0}" destId="{BA0BCDC9-0A99-467F-A122-B6B0A5F43562}" srcOrd="1" destOrd="0" presId="urn:microsoft.com/office/officeart/2018/5/layout/IconCircleLabelList"/>
    <dgm:cxn modelId="{02C56591-719D-4776-AC21-DA56EF4ADF8B}" type="presParOf" srcId="{D99E7C49-19C3-4CFE-ADFD-196F25C625E0}" destId="{CC6CD43A-5CB2-4700-B05C-1E7E482394F1}" srcOrd="2" destOrd="0" presId="urn:microsoft.com/office/officeart/2018/5/layout/IconCircleLabelList"/>
    <dgm:cxn modelId="{3B0E9CC7-7B7C-4BD5-809D-B6774193676F}" type="presParOf" srcId="{D99E7C49-19C3-4CFE-ADFD-196F25C625E0}" destId="{4410CB94-896C-4AE0-8171-4966255AC3F9}" srcOrd="3" destOrd="0" presId="urn:microsoft.com/office/officeart/2018/5/layout/IconCircleLabelList"/>
    <dgm:cxn modelId="{5A528CC1-5E75-4A6B-88FC-6F4E55A09A76}" type="presParOf" srcId="{63C75D06-A989-4F3D-B426-CA009B860D3E}" destId="{934A6491-FE1F-4712-A5AD-4A3E996F0E41}" srcOrd="1" destOrd="0" presId="urn:microsoft.com/office/officeart/2018/5/layout/IconCircleLabelList"/>
    <dgm:cxn modelId="{48B9F863-2CE7-41FC-975C-3F0C58EC402D}" type="presParOf" srcId="{63C75D06-A989-4F3D-B426-CA009B860D3E}" destId="{D79AFDC7-0BB8-4B54-91F0-DBB408F2A023}" srcOrd="2" destOrd="0" presId="urn:microsoft.com/office/officeart/2018/5/layout/IconCircleLabelList"/>
    <dgm:cxn modelId="{467A1544-C96D-4167-BF47-C3876171350A}" type="presParOf" srcId="{D79AFDC7-0BB8-4B54-91F0-DBB408F2A023}" destId="{A684B63B-D8CA-41A1-AD10-49A69B233F63}" srcOrd="0" destOrd="0" presId="urn:microsoft.com/office/officeart/2018/5/layout/IconCircleLabelList"/>
    <dgm:cxn modelId="{CC9B3BF1-97CB-4920-88AB-5AD51B455724}" type="presParOf" srcId="{D79AFDC7-0BB8-4B54-91F0-DBB408F2A023}" destId="{C11173AE-CC12-4654-9B5F-D58C45CD01DD}" srcOrd="1" destOrd="0" presId="urn:microsoft.com/office/officeart/2018/5/layout/IconCircleLabelList"/>
    <dgm:cxn modelId="{182A48D7-D225-4F21-B2EA-FBEBEDF6978C}" type="presParOf" srcId="{D79AFDC7-0BB8-4B54-91F0-DBB408F2A023}" destId="{68CEF497-0660-4038-88CD-F058F01F56DD}" srcOrd="2" destOrd="0" presId="urn:microsoft.com/office/officeart/2018/5/layout/IconCircleLabelList"/>
    <dgm:cxn modelId="{25E10CDA-0453-4953-9A76-8D46F7104B0E}" type="presParOf" srcId="{D79AFDC7-0BB8-4B54-91F0-DBB408F2A023}" destId="{1F3040DC-9BC7-44DA-91FB-9601B7EC2680}" srcOrd="3" destOrd="0" presId="urn:microsoft.com/office/officeart/2018/5/layout/IconCircleLabelList"/>
    <dgm:cxn modelId="{C7CFC38D-DEEF-425A-AFC3-47C8A70DC507}" type="presParOf" srcId="{63C75D06-A989-4F3D-B426-CA009B860D3E}" destId="{22FD9E0E-54E8-41F5-80B6-C3848F1D0AAA}" srcOrd="3" destOrd="0" presId="urn:microsoft.com/office/officeart/2018/5/layout/IconCircleLabelList"/>
    <dgm:cxn modelId="{2D7E02F5-C706-4E55-A3E1-1CBB13EA13CC}" type="presParOf" srcId="{63C75D06-A989-4F3D-B426-CA009B860D3E}" destId="{885ECF02-94EA-4139-9B74-7192880689F7}" srcOrd="4" destOrd="0" presId="urn:microsoft.com/office/officeart/2018/5/layout/IconCircleLabelList"/>
    <dgm:cxn modelId="{5E5FEA31-6E96-48A9-9EE9-9D3EB21A2F8D}" type="presParOf" srcId="{885ECF02-94EA-4139-9B74-7192880689F7}" destId="{AE415229-1881-4383-A0AB-B34FB24351E1}" srcOrd="0" destOrd="0" presId="urn:microsoft.com/office/officeart/2018/5/layout/IconCircleLabelList"/>
    <dgm:cxn modelId="{A14EBAAF-E8F6-4E50-894E-94AB1E102715}" type="presParOf" srcId="{885ECF02-94EA-4139-9B74-7192880689F7}" destId="{5D2C4DFC-2385-41B4-977E-C6F477C306E9}" srcOrd="1" destOrd="0" presId="urn:microsoft.com/office/officeart/2018/5/layout/IconCircleLabelList"/>
    <dgm:cxn modelId="{3CB9C3FB-2732-4828-A271-CA8960ED6171}" type="presParOf" srcId="{885ECF02-94EA-4139-9B74-7192880689F7}" destId="{46525CE0-7E7C-4D81-91C4-CCDDB1A6771A}" srcOrd="2" destOrd="0" presId="urn:microsoft.com/office/officeart/2018/5/layout/IconCircleLabelList"/>
    <dgm:cxn modelId="{9DBF2B97-2296-4F42-B038-94DAFC03A865}" type="presParOf" srcId="{885ECF02-94EA-4139-9B74-7192880689F7}" destId="{0179EBAC-43F1-4752-973A-D4F8909C1DDC}" srcOrd="3" destOrd="0" presId="urn:microsoft.com/office/officeart/2018/5/layout/IconCircleLabelList"/>
    <dgm:cxn modelId="{2F328CE6-0E29-4B19-BD5B-8DE7F88A4451}" type="presParOf" srcId="{63C75D06-A989-4F3D-B426-CA009B860D3E}" destId="{41CF7811-F346-4F68-8B79-D4449DD32AB6}" srcOrd="5" destOrd="0" presId="urn:microsoft.com/office/officeart/2018/5/layout/IconCircleLabelList"/>
    <dgm:cxn modelId="{4FDB1BE4-EAF6-4F9D-9736-5BC853F2DA22}" type="presParOf" srcId="{63C75D06-A989-4F3D-B426-CA009B860D3E}" destId="{6BBBB843-A30D-4556-8BEC-0F53243CF3B0}" srcOrd="6" destOrd="0" presId="urn:microsoft.com/office/officeart/2018/5/layout/IconCircleLabelList"/>
    <dgm:cxn modelId="{8B704C05-46A8-41F7-8128-04F1E93EB0D6}" type="presParOf" srcId="{6BBBB843-A30D-4556-8BEC-0F53243CF3B0}" destId="{71B7F1C9-D425-4CC9-929F-1E348A5E6479}" srcOrd="0" destOrd="0" presId="urn:microsoft.com/office/officeart/2018/5/layout/IconCircleLabelList"/>
    <dgm:cxn modelId="{F7DB9A93-10B3-4382-90D0-4E45B48AE19F}" type="presParOf" srcId="{6BBBB843-A30D-4556-8BEC-0F53243CF3B0}" destId="{0E38B3E1-19E2-4EBB-A0B1-52D0173BA6EA}" srcOrd="1" destOrd="0" presId="urn:microsoft.com/office/officeart/2018/5/layout/IconCircleLabelList"/>
    <dgm:cxn modelId="{77B35280-D419-4589-834F-5F7B2948D013}" type="presParOf" srcId="{6BBBB843-A30D-4556-8BEC-0F53243CF3B0}" destId="{4FF55FC3-FF17-4FC4-8E40-4688DA2F3107}" srcOrd="2" destOrd="0" presId="urn:microsoft.com/office/officeart/2018/5/layout/IconCircleLabelList"/>
    <dgm:cxn modelId="{E270E3B5-A932-46C9-BEB5-FDDB4FCF1B94}" type="presParOf" srcId="{6BBBB843-A30D-4556-8BEC-0F53243CF3B0}" destId="{8A2E9C40-1E6C-4D8B-A4DA-C1E8ED592E12}" srcOrd="3" destOrd="0" presId="urn:microsoft.com/office/officeart/2018/5/layout/IconCircleLabelList"/>
    <dgm:cxn modelId="{555B8C4E-5E3F-4C59-9349-DC319E6FEBD5}" type="presParOf" srcId="{63C75D06-A989-4F3D-B426-CA009B860D3E}" destId="{15C0AC6E-DA59-48DE-B5EE-416642383E69}" srcOrd="7" destOrd="0" presId="urn:microsoft.com/office/officeart/2018/5/layout/IconCircleLabelList"/>
    <dgm:cxn modelId="{7E142642-DE43-40BB-B9D4-012FF05E9A7D}" type="presParOf" srcId="{63C75D06-A989-4F3D-B426-CA009B860D3E}" destId="{3DB00700-74A9-474F-B136-8D4DC1CAF289}" srcOrd="8" destOrd="0" presId="urn:microsoft.com/office/officeart/2018/5/layout/IconCircleLabelList"/>
    <dgm:cxn modelId="{108196F4-6797-4B0D-BAC6-8693627B0A9B}" type="presParOf" srcId="{3DB00700-74A9-474F-B136-8D4DC1CAF289}" destId="{AEA10F3C-804A-4D03-A56C-CAF257FAA25F}" srcOrd="0" destOrd="0" presId="urn:microsoft.com/office/officeart/2018/5/layout/IconCircleLabelList"/>
    <dgm:cxn modelId="{54FC4A0F-C042-4569-855F-FACBFEA7A7EA}" type="presParOf" srcId="{3DB00700-74A9-474F-B136-8D4DC1CAF289}" destId="{6D665D43-3260-4542-A1E8-129091DF4F98}" srcOrd="1" destOrd="0" presId="urn:microsoft.com/office/officeart/2018/5/layout/IconCircleLabelList"/>
    <dgm:cxn modelId="{127FDF5E-7AF9-476D-A2A2-182809654025}" type="presParOf" srcId="{3DB00700-74A9-474F-B136-8D4DC1CAF289}" destId="{8F347708-8201-4672-B2AD-99E155E921AE}" srcOrd="2" destOrd="0" presId="urn:microsoft.com/office/officeart/2018/5/layout/IconCircleLabelList"/>
    <dgm:cxn modelId="{B1E1D7AA-C713-4A86-B838-AA5C2B066B07}" type="presParOf" srcId="{3DB00700-74A9-474F-B136-8D4DC1CAF289}" destId="{48B49B1F-20F7-4273-8058-1292A2B02C48}" srcOrd="3" destOrd="0" presId="urn:microsoft.com/office/officeart/2018/5/layout/IconCircleLabelList"/>
    <dgm:cxn modelId="{2A27CC9F-BE5E-4B9F-BF06-919A0C11DC33}" type="presParOf" srcId="{63C75D06-A989-4F3D-B426-CA009B860D3E}" destId="{21309B16-270F-42FF-A30B-913C3F0E2AF3}" srcOrd="9" destOrd="0" presId="urn:microsoft.com/office/officeart/2018/5/layout/IconCircleLabelList"/>
    <dgm:cxn modelId="{610FAD90-0DDF-4A8A-8DFD-624D6958AD01}" type="presParOf" srcId="{63C75D06-A989-4F3D-B426-CA009B860D3E}" destId="{82C903E9-EA48-4AC7-90B2-7590CA14FD9E}" srcOrd="10" destOrd="0" presId="urn:microsoft.com/office/officeart/2018/5/layout/IconCircleLabelList"/>
    <dgm:cxn modelId="{67A4F5BC-FD4D-4A4B-BC14-E5F236F838C5}" type="presParOf" srcId="{82C903E9-EA48-4AC7-90B2-7590CA14FD9E}" destId="{9601A093-0C9C-4D2D-9EA6-8C663A8E3ADA}" srcOrd="0" destOrd="0" presId="urn:microsoft.com/office/officeart/2018/5/layout/IconCircleLabelList"/>
    <dgm:cxn modelId="{00414784-8944-4C77-91DC-6148C481460A}" type="presParOf" srcId="{82C903E9-EA48-4AC7-90B2-7590CA14FD9E}" destId="{739771D1-60E7-4B73-9B43-7278F7C3E315}" srcOrd="1" destOrd="0" presId="urn:microsoft.com/office/officeart/2018/5/layout/IconCircleLabelList"/>
    <dgm:cxn modelId="{2AB585AC-58F7-4D86-96A7-0A45C8E79790}" type="presParOf" srcId="{82C903E9-EA48-4AC7-90B2-7590CA14FD9E}" destId="{BEC84196-8551-4C7C-9AB3-F6F0D90D65CC}" srcOrd="2" destOrd="0" presId="urn:microsoft.com/office/officeart/2018/5/layout/IconCircleLabelList"/>
    <dgm:cxn modelId="{72786FCC-1692-4D43-A69F-C89E9BAF07E1}" type="presParOf" srcId="{82C903E9-EA48-4AC7-90B2-7590CA14FD9E}" destId="{F97E7D1A-7B1C-4CBD-9133-05519F7068BA}" srcOrd="3" destOrd="0" presId="urn:microsoft.com/office/officeart/2018/5/layout/IconCircleLabelList"/>
    <dgm:cxn modelId="{920C059C-6D52-409E-88D3-45AC7AA67E22}" type="presParOf" srcId="{63C75D06-A989-4F3D-B426-CA009B860D3E}" destId="{DCBA637C-1225-44BB-BCF3-51FF243AE95F}" srcOrd="11" destOrd="0" presId="urn:microsoft.com/office/officeart/2018/5/layout/IconCircleLabelList"/>
    <dgm:cxn modelId="{80F9EDAE-F8F1-405A-BCC4-88AB2C2F2E3E}" type="presParOf" srcId="{63C75D06-A989-4F3D-B426-CA009B860D3E}" destId="{1BF068FB-0A31-4DDE-8DCD-9425AA777AF3}" srcOrd="12" destOrd="0" presId="urn:microsoft.com/office/officeart/2018/5/layout/IconCircleLabelList"/>
    <dgm:cxn modelId="{D9B3895D-2CEC-47B4-9729-21C347A77B5E}" type="presParOf" srcId="{1BF068FB-0A31-4DDE-8DCD-9425AA777AF3}" destId="{6BC4B19A-FBC6-4B47-AE62-D480C0F30ACD}" srcOrd="0" destOrd="0" presId="urn:microsoft.com/office/officeart/2018/5/layout/IconCircleLabelList"/>
    <dgm:cxn modelId="{011BD3F8-FFBD-4CF9-9479-1FD38C23E989}" type="presParOf" srcId="{1BF068FB-0A31-4DDE-8DCD-9425AA777AF3}" destId="{E64A337B-6E43-4EB9-80F9-C5FBBB8838C0}" srcOrd="1" destOrd="0" presId="urn:microsoft.com/office/officeart/2018/5/layout/IconCircleLabelList"/>
    <dgm:cxn modelId="{7860E638-4A09-45B1-B68E-018BCD07141A}" type="presParOf" srcId="{1BF068FB-0A31-4DDE-8DCD-9425AA777AF3}" destId="{97B6EE72-978C-4B1A-AC6C-57057FCD48C7}" srcOrd="2" destOrd="0" presId="urn:microsoft.com/office/officeart/2018/5/layout/IconCircleLabelList"/>
    <dgm:cxn modelId="{69236165-F012-4302-840B-C00A7197AA08}" type="presParOf" srcId="{1BF068FB-0A31-4DDE-8DCD-9425AA777AF3}" destId="{794E5743-4669-4039-8D47-FA8A467C5CF2}" srcOrd="3" destOrd="0" presId="urn:microsoft.com/office/officeart/2018/5/layout/IconCircleLabelList"/>
    <dgm:cxn modelId="{1FA54DC4-139A-42E3-9098-B15B37CD777A}" type="presParOf" srcId="{63C75D06-A989-4F3D-B426-CA009B860D3E}" destId="{B4937ED8-CF4C-4A6F-A22D-59CAB3A635B8}" srcOrd="13" destOrd="0" presId="urn:microsoft.com/office/officeart/2018/5/layout/IconCircleLabelList"/>
    <dgm:cxn modelId="{248EE682-1031-4179-8095-EC2FEB4A9B8D}" type="presParOf" srcId="{63C75D06-A989-4F3D-B426-CA009B860D3E}" destId="{115987DE-8A8F-4A05-A833-B01CD0EC60A8}" srcOrd="14" destOrd="0" presId="urn:microsoft.com/office/officeart/2018/5/layout/IconCircleLabelList"/>
    <dgm:cxn modelId="{C017A544-5C1C-4DEE-A46E-A064CEFE0DB1}" type="presParOf" srcId="{115987DE-8A8F-4A05-A833-B01CD0EC60A8}" destId="{E0793E6A-1808-4DA0-A8B9-8DCB9B0DD989}" srcOrd="0" destOrd="0" presId="urn:microsoft.com/office/officeart/2018/5/layout/IconCircleLabelList"/>
    <dgm:cxn modelId="{3AEC3D59-C61B-4AAF-8190-5D9560F9510A}" type="presParOf" srcId="{115987DE-8A8F-4A05-A833-B01CD0EC60A8}" destId="{C1963E54-E86A-4506-9E5F-BB923EF902DD}" srcOrd="1" destOrd="0" presId="urn:microsoft.com/office/officeart/2018/5/layout/IconCircleLabelList"/>
    <dgm:cxn modelId="{53D0BBB9-C717-4228-BA1B-CE017294C880}" type="presParOf" srcId="{115987DE-8A8F-4A05-A833-B01CD0EC60A8}" destId="{26A71B28-EEA1-4A97-A980-25A4C30C1692}" srcOrd="2" destOrd="0" presId="urn:microsoft.com/office/officeart/2018/5/layout/IconCircleLabelList"/>
    <dgm:cxn modelId="{BBCEABD0-4957-427B-9757-38079A2AD447}" type="presParOf" srcId="{115987DE-8A8F-4A05-A833-B01CD0EC60A8}" destId="{E792E5E7-97D1-42E8-B2AC-58561B11CF8B}" srcOrd="3" destOrd="0" presId="urn:microsoft.com/office/officeart/2018/5/layout/IconCircleLabelList"/>
    <dgm:cxn modelId="{224E11C7-C5AC-4D07-82CC-A811DEA9F384}" type="presParOf" srcId="{63C75D06-A989-4F3D-B426-CA009B860D3E}" destId="{AFEE1B57-4F21-4FE4-B0E6-67B5AD5AFB63}" srcOrd="15" destOrd="0" presId="urn:microsoft.com/office/officeart/2018/5/layout/IconCircleLabelList"/>
    <dgm:cxn modelId="{B9C7DC32-B8FE-472B-BBFE-DD8ABE8DBFD9}" type="presParOf" srcId="{63C75D06-A989-4F3D-B426-CA009B860D3E}" destId="{632C3CE9-2344-428C-984F-8A3705567E02}" srcOrd="16" destOrd="0" presId="urn:microsoft.com/office/officeart/2018/5/layout/IconCircleLabelList"/>
    <dgm:cxn modelId="{741F5B74-A9EA-46AE-92AF-04CE4FFC3A77}" type="presParOf" srcId="{632C3CE9-2344-428C-984F-8A3705567E02}" destId="{9E492650-D3E0-4AA6-B807-087A8EBBC68C}" srcOrd="0" destOrd="0" presId="urn:microsoft.com/office/officeart/2018/5/layout/IconCircleLabelList"/>
    <dgm:cxn modelId="{96C6F019-814B-4D28-BA95-F29F93FEAEFC}" type="presParOf" srcId="{632C3CE9-2344-428C-984F-8A3705567E02}" destId="{9D7F17D7-1C1F-48CE-8547-E090C3F44256}" srcOrd="1" destOrd="0" presId="urn:microsoft.com/office/officeart/2018/5/layout/IconCircleLabelList"/>
    <dgm:cxn modelId="{AC68DC1A-3125-4B5B-B51F-DE0DD52977A4}" type="presParOf" srcId="{632C3CE9-2344-428C-984F-8A3705567E02}" destId="{115038E8-D68C-4E7D-B397-C6A7FCE20306}" srcOrd="2" destOrd="0" presId="urn:microsoft.com/office/officeart/2018/5/layout/IconCircleLabelList"/>
    <dgm:cxn modelId="{92A731DC-872E-4982-B428-BF0C990A4FB6}" type="presParOf" srcId="{632C3CE9-2344-428C-984F-8A3705567E02}" destId="{7A38F3BA-39A3-43CE-A131-0B03B9A9B722}" srcOrd="3" destOrd="0" presId="urn:microsoft.com/office/officeart/2018/5/layout/IconCircleLabelList"/>
    <dgm:cxn modelId="{DC2F45A0-180B-4BB3-8426-62595D534CBC}" type="presParOf" srcId="{63C75D06-A989-4F3D-B426-CA009B860D3E}" destId="{86EB717F-D0FC-4572-96FE-C5D3DF1B2974}" srcOrd="17" destOrd="0" presId="urn:microsoft.com/office/officeart/2018/5/layout/IconCircleLabelList"/>
    <dgm:cxn modelId="{82B1F981-B497-4862-ACE2-620A02C2446B}" type="presParOf" srcId="{63C75D06-A989-4F3D-B426-CA009B860D3E}" destId="{C3EF9FC9-9FED-4644-981E-AF550FF4E3D4}" srcOrd="18" destOrd="0" presId="urn:microsoft.com/office/officeart/2018/5/layout/IconCircleLabelList"/>
    <dgm:cxn modelId="{8BB0D858-7801-4B8B-8FD9-84536D9FDBB0}" type="presParOf" srcId="{C3EF9FC9-9FED-4644-981E-AF550FF4E3D4}" destId="{9869CB02-B95E-4F7D-8DF5-597EAB705717}" srcOrd="0" destOrd="0" presId="urn:microsoft.com/office/officeart/2018/5/layout/IconCircleLabelList"/>
    <dgm:cxn modelId="{906C0B1F-5BA5-46EF-8A21-D2DF2AC8EB5D}" type="presParOf" srcId="{C3EF9FC9-9FED-4644-981E-AF550FF4E3D4}" destId="{32CED76E-0A79-43BA-9433-5F0E2A47EE2D}" srcOrd="1" destOrd="0" presId="urn:microsoft.com/office/officeart/2018/5/layout/IconCircleLabelList"/>
    <dgm:cxn modelId="{0188D710-B6B3-47DC-A5C8-1F8C4202E1A7}" type="presParOf" srcId="{C3EF9FC9-9FED-4644-981E-AF550FF4E3D4}" destId="{9A7C1DA5-E4AC-44DB-A042-8125B70F6588}" srcOrd="2" destOrd="0" presId="urn:microsoft.com/office/officeart/2018/5/layout/IconCircleLabelList"/>
    <dgm:cxn modelId="{D3976D4F-5266-477D-97BB-188B03D3920E}" type="presParOf" srcId="{C3EF9FC9-9FED-4644-981E-AF550FF4E3D4}" destId="{9C9EDD83-A5A0-4C4D-9AB6-8B13CECC9E6A}" srcOrd="3" destOrd="0" presId="urn:microsoft.com/office/officeart/2018/5/layout/IconCircleLabelList"/>
    <dgm:cxn modelId="{155BB144-0541-4D9E-A376-A7573846CDE8}" type="presParOf" srcId="{63C75D06-A989-4F3D-B426-CA009B860D3E}" destId="{1432785D-55DD-493C-8868-9D17A5744862}" srcOrd="19" destOrd="0" presId="urn:microsoft.com/office/officeart/2018/5/layout/IconCircleLabelList"/>
    <dgm:cxn modelId="{ABCDB83C-12A1-4A39-8A47-BE9F9CD22C8B}" type="presParOf" srcId="{63C75D06-A989-4F3D-B426-CA009B860D3E}" destId="{63B08088-8EAD-4CED-914F-A10E37FA7FB9}" srcOrd="20" destOrd="0" presId="urn:microsoft.com/office/officeart/2018/5/layout/IconCircleLabelList"/>
    <dgm:cxn modelId="{14926AB1-D4B8-43D3-BBCE-765E0283BDA1}" type="presParOf" srcId="{63B08088-8EAD-4CED-914F-A10E37FA7FB9}" destId="{577BB80F-83DD-4814-A8DD-C0CB35AC7305}" srcOrd="0" destOrd="0" presId="urn:microsoft.com/office/officeart/2018/5/layout/IconCircleLabelList"/>
    <dgm:cxn modelId="{58952584-DBAA-4960-BCC9-E1B5D4A0DB69}" type="presParOf" srcId="{63B08088-8EAD-4CED-914F-A10E37FA7FB9}" destId="{4EEE9BBB-3CC6-4A09-90D8-81BDD0984EE0}" srcOrd="1" destOrd="0" presId="urn:microsoft.com/office/officeart/2018/5/layout/IconCircleLabelList"/>
    <dgm:cxn modelId="{503B9709-92E0-44D3-B86E-FC8C420B20AA}" type="presParOf" srcId="{63B08088-8EAD-4CED-914F-A10E37FA7FB9}" destId="{CAEC1202-4DE7-4AB4-8028-567F09206290}" srcOrd="2" destOrd="0" presId="urn:microsoft.com/office/officeart/2018/5/layout/IconCircleLabelList"/>
    <dgm:cxn modelId="{65BE6715-7E13-4181-90B6-BEFA0991B06D}" type="presParOf" srcId="{63B08088-8EAD-4CED-914F-A10E37FA7FB9}" destId="{E7359023-137C-4503-8765-97F0DCD44BD7}" srcOrd="3" destOrd="0" presId="urn:microsoft.com/office/officeart/2018/5/layout/IconCircleLabelList"/>
    <dgm:cxn modelId="{529371B7-DB7A-4ACB-B45F-2BDB757749C2}" type="presParOf" srcId="{63C75D06-A989-4F3D-B426-CA009B860D3E}" destId="{606BCBFA-4D2E-443C-8114-20A680055487}" srcOrd="21" destOrd="0" presId="urn:microsoft.com/office/officeart/2018/5/layout/IconCircleLabelList"/>
    <dgm:cxn modelId="{2CD7A34B-178A-4051-B71A-E7C070B51CAA}" type="presParOf" srcId="{63C75D06-A989-4F3D-B426-CA009B860D3E}" destId="{67DA2E71-D252-4E38-B64A-8A3166AD3651}" srcOrd="22" destOrd="0" presId="urn:microsoft.com/office/officeart/2018/5/layout/IconCircleLabelList"/>
    <dgm:cxn modelId="{DAE9637C-1340-44FA-A0DE-FEC7B6583399}" type="presParOf" srcId="{67DA2E71-D252-4E38-B64A-8A3166AD3651}" destId="{C1E0DE68-3865-47CC-9F32-1955254FA7B3}" srcOrd="0" destOrd="0" presId="urn:microsoft.com/office/officeart/2018/5/layout/IconCircleLabelList"/>
    <dgm:cxn modelId="{2E860BD2-3BC4-41A6-8381-17231EA26723}" type="presParOf" srcId="{67DA2E71-D252-4E38-B64A-8A3166AD3651}" destId="{0CA93F42-A32E-418F-8F91-BCD21BADF5E5}" srcOrd="1" destOrd="0" presId="urn:microsoft.com/office/officeart/2018/5/layout/IconCircleLabelList"/>
    <dgm:cxn modelId="{B2CAD0E4-FD40-4C1A-8697-96A04D5D5F28}" type="presParOf" srcId="{67DA2E71-D252-4E38-B64A-8A3166AD3651}" destId="{CB32A229-DB42-4F9A-8A3F-87ACD8708015}" srcOrd="2" destOrd="0" presId="urn:microsoft.com/office/officeart/2018/5/layout/IconCircleLabelList"/>
    <dgm:cxn modelId="{A89E6DBD-9EA7-41B8-AB01-A36D16CC213A}" type="presParOf" srcId="{67DA2E71-D252-4E38-B64A-8A3166AD3651}" destId="{7A38D6C4-ED0B-47AD-BCE2-18608C43DA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15F581-5C4C-4A73-B194-36998EA0D023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287314A-627C-4854-A42A-BA1954A6609F}">
      <dgm:prSet custT="1"/>
      <dgm:spPr/>
      <dgm:t>
        <a:bodyPr/>
        <a:lstStyle/>
        <a:p>
          <a:endParaRPr lang="en-GB" sz="2000" b="1" dirty="0"/>
        </a:p>
        <a:p>
          <a:endParaRPr lang="en-GB" sz="2000" b="1" dirty="0"/>
        </a:p>
        <a:p>
          <a:r>
            <a:rPr lang="en-GB" sz="2000" b="1" dirty="0"/>
            <a:t>Manual Relevance Feedback using Rocchio Algorithm</a:t>
          </a:r>
          <a:endParaRPr lang="en-US" sz="2000" dirty="0"/>
        </a:p>
      </dgm:t>
    </dgm:pt>
    <dgm:pt modelId="{82F696B9-F8EE-4732-B042-5998C926EB10}" type="parTrans" cxnId="{D36EABD8-C999-4D03-A809-5D40F218C279}">
      <dgm:prSet/>
      <dgm:spPr/>
      <dgm:t>
        <a:bodyPr/>
        <a:lstStyle/>
        <a:p>
          <a:endParaRPr lang="en-US"/>
        </a:p>
      </dgm:t>
    </dgm:pt>
    <dgm:pt modelId="{F9FF0B42-B33A-44EC-B76D-1AEE004F7D2D}" type="sibTrans" cxnId="{D36EABD8-C999-4D03-A809-5D40F218C279}">
      <dgm:prSet/>
      <dgm:spPr/>
      <dgm:t>
        <a:bodyPr/>
        <a:lstStyle/>
        <a:p>
          <a:endParaRPr lang="en-US"/>
        </a:p>
      </dgm:t>
    </dgm:pt>
    <dgm:pt modelId="{0DF386FD-BB45-4BE9-ADC5-E221D629A239}">
      <dgm:prSet custT="1"/>
      <dgm:spPr/>
      <dgm:t>
        <a:bodyPr/>
        <a:lstStyle/>
        <a:p>
          <a:endParaRPr lang="en-GB" sz="2000" b="1" dirty="0"/>
        </a:p>
        <a:p>
          <a:endParaRPr lang="en-GB" sz="2000" b="1" dirty="0"/>
        </a:p>
        <a:p>
          <a:r>
            <a:rPr lang="en-GB" sz="2000" b="1" dirty="0"/>
            <a:t>Pseudo-Relevance Feedback (Blind Rocchio)</a:t>
          </a:r>
          <a:endParaRPr lang="en-US" sz="2000" dirty="0"/>
        </a:p>
      </dgm:t>
    </dgm:pt>
    <dgm:pt modelId="{0C8666A2-1F99-442F-8D8D-D7D40381ED71}" type="parTrans" cxnId="{0459F594-8137-497D-B1CE-2C1556201AD1}">
      <dgm:prSet/>
      <dgm:spPr/>
      <dgm:t>
        <a:bodyPr/>
        <a:lstStyle/>
        <a:p>
          <a:endParaRPr lang="en-US"/>
        </a:p>
      </dgm:t>
    </dgm:pt>
    <dgm:pt modelId="{9F2E14D2-5F5B-4D5A-BB15-F41317B62E8A}" type="sibTrans" cxnId="{0459F594-8137-497D-B1CE-2C1556201AD1}">
      <dgm:prSet/>
      <dgm:spPr/>
      <dgm:t>
        <a:bodyPr/>
        <a:lstStyle/>
        <a:p>
          <a:endParaRPr lang="en-US"/>
        </a:p>
      </dgm:t>
    </dgm:pt>
    <dgm:pt modelId="{021A509C-4A08-2B45-959C-D09F6F7F2CFE}" type="pres">
      <dgm:prSet presAssocID="{3F15F581-5C4C-4A73-B194-36998EA0D023}" presName="vert0" presStyleCnt="0">
        <dgm:presLayoutVars>
          <dgm:dir/>
          <dgm:animOne val="branch"/>
          <dgm:animLvl val="lvl"/>
        </dgm:presLayoutVars>
      </dgm:prSet>
      <dgm:spPr/>
    </dgm:pt>
    <dgm:pt modelId="{AF97D27B-C902-9147-B3F2-EDE1AD105A87}" type="pres">
      <dgm:prSet presAssocID="{4287314A-627C-4854-A42A-BA1954A6609F}" presName="thickLine" presStyleLbl="alignNode1" presStyleIdx="0" presStyleCnt="2"/>
      <dgm:spPr/>
    </dgm:pt>
    <dgm:pt modelId="{BF17663F-AA69-3941-8A2C-64480A4887F0}" type="pres">
      <dgm:prSet presAssocID="{4287314A-627C-4854-A42A-BA1954A6609F}" presName="horz1" presStyleCnt="0"/>
      <dgm:spPr/>
    </dgm:pt>
    <dgm:pt modelId="{FC019805-4F01-7A43-8413-9A78DFDAEDE0}" type="pres">
      <dgm:prSet presAssocID="{4287314A-627C-4854-A42A-BA1954A6609F}" presName="tx1" presStyleLbl="revTx" presStyleIdx="0" presStyleCnt="2"/>
      <dgm:spPr/>
    </dgm:pt>
    <dgm:pt modelId="{AABC1471-33A6-2143-A1BC-4977459F88C4}" type="pres">
      <dgm:prSet presAssocID="{4287314A-627C-4854-A42A-BA1954A6609F}" presName="vert1" presStyleCnt="0"/>
      <dgm:spPr/>
    </dgm:pt>
    <dgm:pt modelId="{2769469A-FB81-594D-B919-9E6EEE3E8F90}" type="pres">
      <dgm:prSet presAssocID="{0DF386FD-BB45-4BE9-ADC5-E221D629A239}" presName="thickLine" presStyleLbl="alignNode1" presStyleIdx="1" presStyleCnt="2"/>
      <dgm:spPr/>
    </dgm:pt>
    <dgm:pt modelId="{161B37A7-8DE0-294D-A5E8-C639777C45A9}" type="pres">
      <dgm:prSet presAssocID="{0DF386FD-BB45-4BE9-ADC5-E221D629A239}" presName="horz1" presStyleCnt="0"/>
      <dgm:spPr/>
    </dgm:pt>
    <dgm:pt modelId="{10C947D4-9AAD-5B45-9511-EAF3BFA08578}" type="pres">
      <dgm:prSet presAssocID="{0DF386FD-BB45-4BE9-ADC5-E221D629A239}" presName="tx1" presStyleLbl="revTx" presStyleIdx="1" presStyleCnt="2"/>
      <dgm:spPr/>
    </dgm:pt>
    <dgm:pt modelId="{AB7590BF-1A3D-F04B-A4F0-6B7C46B3B442}" type="pres">
      <dgm:prSet presAssocID="{0DF386FD-BB45-4BE9-ADC5-E221D629A239}" presName="vert1" presStyleCnt="0"/>
      <dgm:spPr/>
    </dgm:pt>
  </dgm:ptLst>
  <dgm:cxnLst>
    <dgm:cxn modelId="{08B8881F-080D-1947-97D4-8EA870859125}" type="presOf" srcId="{4287314A-627C-4854-A42A-BA1954A6609F}" destId="{FC019805-4F01-7A43-8413-9A78DFDAEDE0}" srcOrd="0" destOrd="0" presId="urn:microsoft.com/office/officeart/2008/layout/LinedList"/>
    <dgm:cxn modelId="{CCDAB141-FBAD-1242-9EFF-E1CD4B9018C0}" type="presOf" srcId="{3F15F581-5C4C-4A73-B194-36998EA0D023}" destId="{021A509C-4A08-2B45-959C-D09F6F7F2CFE}" srcOrd="0" destOrd="0" presId="urn:microsoft.com/office/officeart/2008/layout/LinedList"/>
    <dgm:cxn modelId="{0459F594-8137-497D-B1CE-2C1556201AD1}" srcId="{3F15F581-5C4C-4A73-B194-36998EA0D023}" destId="{0DF386FD-BB45-4BE9-ADC5-E221D629A239}" srcOrd="1" destOrd="0" parTransId="{0C8666A2-1F99-442F-8D8D-D7D40381ED71}" sibTransId="{9F2E14D2-5F5B-4D5A-BB15-F41317B62E8A}"/>
    <dgm:cxn modelId="{D36EABD8-C999-4D03-A809-5D40F218C279}" srcId="{3F15F581-5C4C-4A73-B194-36998EA0D023}" destId="{4287314A-627C-4854-A42A-BA1954A6609F}" srcOrd="0" destOrd="0" parTransId="{82F696B9-F8EE-4732-B042-5998C926EB10}" sibTransId="{F9FF0B42-B33A-44EC-B76D-1AEE004F7D2D}"/>
    <dgm:cxn modelId="{95C2E7FD-0850-4E4C-BA5B-182582064477}" type="presOf" srcId="{0DF386FD-BB45-4BE9-ADC5-E221D629A239}" destId="{10C947D4-9AAD-5B45-9511-EAF3BFA08578}" srcOrd="0" destOrd="0" presId="urn:microsoft.com/office/officeart/2008/layout/LinedList"/>
    <dgm:cxn modelId="{878AF297-5DFA-D14F-8FD3-C7E42992748B}" type="presParOf" srcId="{021A509C-4A08-2B45-959C-D09F6F7F2CFE}" destId="{AF97D27B-C902-9147-B3F2-EDE1AD105A87}" srcOrd="0" destOrd="0" presId="urn:microsoft.com/office/officeart/2008/layout/LinedList"/>
    <dgm:cxn modelId="{6583632D-C2EF-9C42-9A93-1DE19F89FD16}" type="presParOf" srcId="{021A509C-4A08-2B45-959C-D09F6F7F2CFE}" destId="{BF17663F-AA69-3941-8A2C-64480A4887F0}" srcOrd="1" destOrd="0" presId="urn:microsoft.com/office/officeart/2008/layout/LinedList"/>
    <dgm:cxn modelId="{7C861035-E445-A449-891F-BDB7D8CB933A}" type="presParOf" srcId="{BF17663F-AA69-3941-8A2C-64480A4887F0}" destId="{FC019805-4F01-7A43-8413-9A78DFDAEDE0}" srcOrd="0" destOrd="0" presId="urn:microsoft.com/office/officeart/2008/layout/LinedList"/>
    <dgm:cxn modelId="{98A2755B-1BFE-E347-A012-B5D7B315869C}" type="presParOf" srcId="{BF17663F-AA69-3941-8A2C-64480A4887F0}" destId="{AABC1471-33A6-2143-A1BC-4977459F88C4}" srcOrd="1" destOrd="0" presId="urn:microsoft.com/office/officeart/2008/layout/LinedList"/>
    <dgm:cxn modelId="{42FF3D0C-CB15-544E-9AE4-95F4A5B06E6C}" type="presParOf" srcId="{021A509C-4A08-2B45-959C-D09F6F7F2CFE}" destId="{2769469A-FB81-594D-B919-9E6EEE3E8F90}" srcOrd="2" destOrd="0" presId="urn:microsoft.com/office/officeart/2008/layout/LinedList"/>
    <dgm:cxn modelId="{9A6DB5EC-99F7-164A-9AB7-27322FAA81D5}" type="presParOf" srcId="{021A509C-4A08-2B45-959C-D09F6F7F2CFE}" destId="{161B37A7-8DE0-294D-A5E8-C639777C45A9}" srcOrd="3" destOrd="0" presId="urn:microsoft.com/office/officeart/2008/layout/LinedList"/>
    <dgm:cxn modelId="{B325F045-A521-A341-8550-E03F8E49204F}" type="presParOf" srcId="{161B37A7-8DE0-294D-A5E8-C639777C45A9}" destId="{10C947D4-9AAD-5B45-9511-EAF3BFA08578}" srcOrd="0" destOrd="0" presId="urn:microsoft.com/office/officeart/2008/layout/LinedList"/>
    <dgm:cxn modelId="{2B21F6DD-49CC-D24C-8A2D-570093C1B8B3}" type="presParOf" srcId="{161B37A7-8DE0-294D-A5E8-C639777C45A9}" destId="{AB7590BF-1A3D-F04B-A4F0-6B7C46B3B4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F84DBC-78A2-4255-B2FB-A15EB9331AA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253AEAD-B77B-463B-80EE-9601B2B77D23}">
      <dgm:prSet/>
      <dgm:spPr/>
      <dgm:t>
        <a:bodyPr/>
        <a:lstStyle/>
        <a:p>
          <a:r>
            <a:rPr lang="en-GB"/>
            <a:t>Implemented a </a:t>
          </a:r>
          <a:r>
            <a:rPr lang="en-GB" b="1"/>
            <a:t>Vector Space Model (VSM)</a:t>
          </a:r>
          <a:r>
            <a:rPr lang="en-GB"/>
            <a:t> based Information Retrieval system with multiple retrieval strategies</a:t>
          </a:r>
          <a:endParaRPr lang="en-US"/>
        </a:p>
      </dgm:t>
    </dgm:pt>
    <dgm:pt modelId="{2B5CEE8B-ADE2-4643-8942-46C4A9F1C6DA}" type="parTrans" cxnId="{C785E681-8CB8-4930-A430-C076F388EBF4}">
      <dgm:prSet/>
      <dgm:spPr/>
      <dgm:t>
        <a:bodyPr/>
        <a:lstStyle/>
        <a:p>
          <a:endParaRPr lang="en-US"/>
        </a:p>
      </dgm:t>
    </dgm:pt>
    <dgm:pt modelId="{B73741F4-F901-4F6C-8646-CCB05EA6F608}" type="sibTrans" cxnId="{C785E681-8CB8-4930-A430-C076F388EBF4}">
      <dgm:prSet/>
      <dgm:spPr/>
      <dgm:t>
        <a:bodyPr/>
        <a:lstStyle/>
        <a:p>
          <a:endParaRPr lang="en-US"/>
        </a:p>
      </dgm:t>
    </dgm:pt>
    <dgm:pt modelId="{669B8A80-E5CB-4B06-9BA6-66590F120C74}">
      <dgm:prSet/>
      <dgm:spPr/>
      <dgm:t>
        <a:bodyPr/>
        <a:lstStyle/>
        <a:p>
          <a:r>
            <a:rPr lang="en-GB"/>
            <a:t>Designed custom index structures and retrieval methods from scratch for full control and explainability.</a:t>
          </a:r>
          <a:endParaRPr lang="en-US"/>
        </a:p>
      </dgm:t>
    </dgm:pt>
    <dgm:pt modelId="{B8F5F087-E4B9-4C3C-BDAC-34DE7D98CC1C}" type="parTrans" cxnId="{ECA22392-80E3-42A2-978A-67E638960217}">
      <dgm:prSet/>
      <dgm:spPr/>
      <dgm:t>
        <a:bodyPr/>
        <a:lstStyle/>
        <a:p>
          <a:endParaRPr lang="en-US"/>
        </a:p>
      </dgm:t>
    </dgm:pt>
    <dgm:pt modelId="{C4BD9403-EE2B-4FBF-8FD1-32069F70F9E1}" type="sibTrans" cxnId="{ECA22392-80E3-42A2-978A-67E638960217}">
      <dgm:prSet/>
      <dgm:spPr/>
      <dgm:t>
        <a:bodyPr/>
        <a:lstStyle/>
        <a:p>
          <a:endParaRPr lang="en-US"/>
        </a:p>
      </dgm:t>
    </dgm:pt>
    <dgm:pt modelId="{3EEC127E-1355-40BF-ADF8-6E271ED870BC}">
      <dgm:prSet/>
      <dgm:spPr/>
      <dgm:t>
        <a:bodyPr/>
        <a:lstStyle/>
        <a:p>
          <a:r>
            <a:rPr lang="en-GB"/>
            <a:t>Future Work</a:t>
          </a:r>
          <a:endParaRPr lang="en-US"/>
        </a:p>
      </dgm:t>
    </dgm:pt>
    <dgm:pt modelId="{A75E45E9-9154-4228-9010-06DCB723909D}" type="parTrans" cxnId="{60130BE2-73DE-41D7-8189-350CE88AFA9F}">
      <dgm:prSet/>
      <dgm:spPr/>
      <dgm:t>
        <a:bodyPr/>
        <a:lstStyle/>
        <a:p>
          <a:endParaRPr lang="en-US"/>
        </a:p>
      </dgm:t>
    </dgm:pt>
    <dgm:pt modelId="{F2C625C1-31AD-4938-8BB6-825A71868A6B}" type="sibTrans" cxnId="{60130BE2-73DE-41D7-8189-350CE88AFA9F}">
      <dgm:prSet/>
      <dgm:spPr/>
      <dgm:t>
        <a:bodyPr/>
        <a:lstStyle/>
        <a:p>
          <a:endParaRPr lang="en-US"/>
        </a:p>
      </dgm:t>
    </dgm:pt>
    <dgm:pt modelId="{AA9F4673-F594-4FF8-9CB0-72FE2344AA26}">
      <dgm:prSet/>
      <dgm:spPr/>
      <dgm:t>
        <a:bodyPr/>
        <a:lstStyle/>
        <a:p>
          <a:endParaRPr lang="en-US" dirty="0"/>
        </a:p>
      </dgm:t>
    </dgm:pt>
    <dgm:pt modelId="{055522A6-BA75-47B6-A077-90C2F8AB2490}" type="parTrans" cxnId="{CD027F99-B4D6-4AB5-8B4A-E3F90D9D8D80}">
      <dgm:prSet/>
      <dgm:spPr/>
      <dgm:t>
        <a:bodyPr/>
        <a:lstStyle/>
        <a:p>
          <a:endParaRPr lang="en-US"/>
        </a:p>
      </dgm:t>
    </dgm:pt>
    <dgm:pt modelId="{15A04919-38E8-4475-BA68-D888EAF01826}" type="sibTrans" cxnId="{CD027F99-B4D6-4AB5-8B4A-E3F90D9D8D80}">
      <dgm:prSet/>
      <dgm:spPr/>
      <dgm:t>
        <a:bodyPr/>
        <a:lstStyle/>
        <a:p>
          <a:endParaRPr lang="en-US"/>
        </a:p>
      </dgm:t>
    </dgm:pt>
    <dgm:pt modelId="{C376601E-603B-4016-8A63-A1C8C9B7A8B8}">
      <dgm:prSet/>
      <dgm:spPr/>
      <dgm:t>
        <a:bodyPr/>
        <a:lstStyle/>
        <a:p>
          <a:r>
            <a:rPr lang="en-GB" dirty="0"/>
            <a:t>Selecting better relevance documents </a:t>
          </a:r>
          <a:endParaRPr lang="en-US" dirty="0"/>
        </a:p>
      </dgm:t>
    </dgm:pt>
    <dgm:pt modelId="{361F250A-1B10-499F-8718-FCD94619C130}" type="parTrans" cxnId="{8F037787-5618-474E-A040-004B5FEF12B2}">
      <dgm:prSet/>
      <dgm:spPr/>
      <dgm:t>
        <a:bodyPr/>
        <a:lstStyle/>
        <a:p>
          <a:endParaRPr lang="en-US"/>
        </a:p>
      </dgm:t>
    </dgm:pt>
    <dgm:pt modelId="{B7FEC1CD-5913-43C2-9A8A-A459EEE138C2}" type="sibTrans" cxnId="{8F037787-5618-474E-A040-004B5FEF12B2}">
      <dgm:prSet/>
      <dgm:spPr/>
      <dgm:t>
        <a:bodyPr/>
        <a:lstStyle/>
        <a:p>
          <a:endParaRPr lang="en-US"/>
        </a:p>
      </dgm:t>
    </dgm:pt>
    <dgm:pt modelId="{204425AB-1309-4BDC-8CC3-85DE0414289C}">
      <dgm:prSet/>
      <dgm:spPr/>
      <dgm:t>
        <a:bodyPr/>
        <a:lstStyle/>
        <a:p>
          <a:r>
            <a:rPr lang="en-GB" dirty="0"/>
            <a:t>Integrate more robust evaluation metrics: </a:t>
          </a:r>
          <a:r>
            <a:rPr lang="en-GB" dirty="0" err="1"/>
            <a:t>eg</a:t>
          </a:r>
          <a:r>
            <a:rPr lang="en-GB" dirty="0"/>
            <a:t>: Mean Average Precision (MAP)</a:t>
          </a:r>
          <a:endParaRPr lang="en-US" dirty="0"/>
        </a:p>
      </dgm:t>
    </dgm:pt>
    <dgm:pt modelId="{BBE30DF2-B401-4600-9E92-3EDBC9A4887F}" type="parTrans" cxnId="{48E48A85-F429-46D2-BEB1-AEEDAAA2C4DC}">
      <dgm:prSet/>
      <dgm:spPr/>
      <dgm:t>
        <a:bodyPr/>
        <a:lstStyle/>
        <a:p>
          <a:endParaRPr lang="en-US"/>
        </a:p>
      </dgm:t>
    </dgm:pt>
    <dgm:pt modelId="{D147EBE6-655E-4C60-8D75-04C84B4E3988}" type="sibTrans" cxnId="{48E48A85-F429-46D2-BEB1-AEEDAAA2C4DC}">
      <dgm:prSet/>
      <dgm:spPr/>
      <dgm:t>
        <a:bodyPr/>
        <a:lstStyle/>
        <a:p>
          <a:endParaRPr lang="en-US"/>
        </a:p>
      </dgm:t>
    </dgm:pt>
    <dgm:pt modelId="{072CB652-2451-4C20-B121-2BC3CADBAA05}">
      <dgm:prSet/>
      <dgm:spPr/>
      <dgm:t>
        <a:bodyPr/>
        <a:lstStyle/>
        <a:p>
          <a:r>
            <a:rPr lang="en-US"/>
            <a:t>🕸️ </a:t>
          </a:r>
          <a:r>
            <a:rPr lang="en-GB"/>
            <a:t>Extend system to support:</a:t>
          </a:r>
          <a:endParaRPr lang="en-US"/>
        </a:p>
      </dgm:t>
    </dgm:pt>
    <dgm:pt modelId="{573669BC-323F-4E55-B21C-19B8C7C8631C}" type="parTrans" cxnId="{C2637916-B206-44EF-95FB-7F741646DBBF}">
      <dgm:prSet/>
      <dgm:spPr/>
      <dgm:t>
        <a:bodyPr/>
        <a:lstStyle/>
        <a:p>
          <a:endParaRPr lang="en-US"/>
        </a:p>
      </dgm:t>
    </dgm:pt>
    <dgm:pt modelId="{DE62FC85-93A5-40D1-AB16-5CC169017837}" type="sibTrans" cxnId="{C2637916-B206-44EF-95FB-7F741646DBBF}">
      <dgm:prSet/>
      <dgm:spPr/>
      <dgm:t>
        <a:bodyPr/>
        <a:lstStyle/>
        <a:p>
          <a:endParaRPr lang="en-US"/>
        </a:p>
      </dgm:t>
    </dgm:pt>
    <dgm:pt modelId="{63245D0F-9F6E-4AC5-919C-C4ED1C0D1F94}">
      <dgm:prSet/>
      <dgm:spPr/>
      <dgm:t>
        <a:bodyPr/>
        <a:lstStyle/>
        <a:p>
          <a:r>
            <a:rPr lang="en-GB" dirty="0"/>
            <a:t>Boolean and phrase queries using </a:t>
          </a:r>
          <a:r>
            <a:rPr lang="en-GB" dirty="0" err="1"/>
            <a:t>biword</a:t>
          </a:r>
          <a:r>
            <a:rPr lang="en-GB" dirty="0"/>
            <a:t> or positional indexes</a:t>
          </a:r>
          <a:endParaRPr lang="en-US" dirty="0"/>
        </a:p>
      </dgm:t>
    </dgm:pt>
    <dgm:pt modelId="{9D5FF11C-A79A-41EB-BE7E-FB6154F16F7F}" type="parTrans" cxnId="{86F4548A-8389-40B4-8B44-C5C3EC64386A}">
      <dgm:prSet/>
      <dgm:spPr/>
      <dgm:t>
        <a:bodyPr/>
        <a:lstStyle/>
        <a:p>
          <a:endParaRPr lang="en-US"/>
        </a:p>
      </dgm:t>
    </dgm:pt>
    <dgm:pt modelId="{B943E31E-2DF1-4DDD-974D-1A977895BBE0}" type="sibTrans" cxnId="{86F4548A-8389-40B4-8B44-C5C3EC64386A}">
      <dgm:prSet/>
      <dgm:spPr/>
      <dgm:t>
        <a:bodyPr/>
        <a:lstStyle/>
        <a:p>
          <a:endParaRPr lang="en-US"/>
        </a:p>
      </dgm:t>
    </dgm:pt>
    <dgm:pt modelId="{0419A925-6150-433B-AAED-D71E5D050CF3}">
      <dgm:prSet/>
      <dgm:spPr/>
      <dgm:t>
        <a:bodyPr/>
        <a:lstStyle/>
        <a:p>
          <a:r>
            <a:rPr lang="en-GB"/>
            <a:t>Real-time query correction using k-gram and edit distance</a:t>
          </a:r>
          <a:endParaRPr lang="en-US"/>
        </a:p>
      </dgm:t>
    </dgm:pt>
    <dgm:pt modelId="{23615526-0DAE-4C70-BDD4-0166149CE2E8}" type="parTrans" cxnId="{7C7EA0D6-D8A3-4B95-9256-9FFEA66B4020}">
      <dgm:prSet/>
      <dgm:spPr/>
      <dgm:t>
        <a:bodyPr/>
        <a:lstStyle/>
        <a:p>
          <a:endParaRPr lang="en-US"/>
        </a:p>
      </dgm:t>
    </dgm:pt>
    <dgm:pt modelId="{24547231-BA37-4C72-8A73-C423A7B8883F}" type="sibTrans" cxnId="{7C7EA0D6-D8A3-4B95-9256-9FFEA66B4020}">
      <dgm:prSet/>
      <dgm:spPr/>
      <dgm:t>
        <a:bodyPr/>
        <a:lstStyle/>
        <a:p>
          <a:endParaRPr lang="en-US"/>
        </a:p>
      </dgm:t>
    </dgm:pt>
    <dgm:pt modelId="{350D1846-F961-DB45-B248-52D4C8B7C582}" type="pres">
      <dgm:prSet presAssocID="{82F84DBC-78A2-4255-B2FB-A15EB9331AA5}" presName="Name0" presStyleCnt="0">
        <dgm:presLayoutVars>
          <dgm:dir/>
          <dgm:resizeHandles val="exact"/>
        </dgm:presLayoutVars>
      </dgm:prSet>
      <dgm:spPr/>
    </dgm:pt>
    <dgm:pt modelId="{1F455C28-B62C-D247-881B-A727BB820CF9}" type="pres">
      <dgm:prSet presAssocID="{C253AEAD-B77B-463B-80EE-9601B2B77D23}" presName="node" presStyleLbl="node1" presStyleIdx="0" presStyleCnt="5">
        <dgm:presLayoutVars>
          <dgm:bulletEnabled val="1"/>
        </dgm:presLayoutVars>
      </dgm:prSet>
      <dgm:spPr/>
    </dgm:pt>
    <dgm:pt modelId="{2684EC64-954B-F64C-93A6-AC8C7E6F8401}" type="pres">
      <dgm:prSet presAssocID="{B73741F4-F901-4F6C-8646-CCB05EA6F608}" presName="sibTrans" presStyleLbl="sibTrans1D1" presStyleIdx="0" presStyleCnt="4"/>
      <dgm:spPr/>
    </dgm:pt>
    <dgm:pt modelId="{B2520115-0BF6-994E-A3A4-DBC5C9386550}" type="pres">
      <dgm:prSet presAssocID="{B73741F4-F901-4F6C-8646-CCB05EA6F608}" presName="connectorText" presStyleLbl="sibTrans1D1" presStyleIdx="0" presStyleCnt="4"/>
      <dgm:spPr/>
    </dgm:pt>
    <dgm:pt modelId="{FC3AB340-B682-E047-A205-DCA240E4F476}" type="pres">
      <dgm:prSet presAssocID="{669B8A80-E5CB-4B06-9BA6-66590F120C74}" presName="node" presStyleLbl="node1" presStyleIdx="1" presStyleCnt="5">
        <dgm:presLayoutVars>
          <dgm:bulletEnabled val="1"/>
        </dgm:presLayoutVars>
      </dgm:prSet>
      <dgm:spPr/>
    </dgm:pt>
    <dgm:pt modelId="{75DD8602-74AE-1B48-993E-9E3182C9C382}" type="pres">
      <dgm:prSet presAssocID="{C4BD9403-EE2B-4FBF-8FD1-32069F70F9E1}" presName="sibTrans" presStyleLbl="sibTrans1D1" presStyleIdx="1" presStyleCnt="4"/>
      <dgm:spPr/>
    </dgm:pt>
    <dgm:pt modelId="{8C780F39-5D52-2347-8853-C8B793938CF2}" type="pres">
      <dgm:prSet presAssocID="{C4BD9403-EE2B-4FBF-8FD1-32069F70F9E1}" presName="connectorText" presStyleLbl="sibTrans1D1" presStyleIdx="1" presStyleCnt="4"/>
      <dgm:spPr/>
    </dgm:pt>
    <dgm:pt modelId="{5F052771-0D5E-5F48-8507-6E0FDEC074C1}" type="pres">
      <dgm:prSet presAssocID="{3EEC127E-1355-40BF-ADF8-6E271ED870BC}" presName="node" presStyleLbl="node1" presStyleIdx="2" presStyleCnt="5">
        <dgm:presLayoutVars>
          <dgm:bulletEnabled val="1"/>
        </dgm:presLayoutVars>
      </dgm:prSet>
      <dgm:spPr/>
    </dgm:pt>
    <dgm:pt modelId="{7E10BE7F-9F1E-DF46-B38A-6C60498D1EEC}" type="pres">
      <dgm:prSet presAssocID="{F2C625C1-31AD-4938-8BB6-825A71868A6B}" presName="sibTrans" presStyleLbl="sibTrans1D1" presStyleIdx="2" presStyleCnt="4"/>
      <dgm:spPr/>
    </dgm:pt>
    <dgm:pt modelId="{4CD0C014-48E7-8D4D-95CA-4D7B9C87EE97}" type="pres">
      <dgm:prSet presAssocID="{F2C625C1-31AD-4938-8BB6-825A71868A6B}" presName="connectorText" presStyleLbl="sibTrans1D1" presStyleIdx="2" presStyleCnt="4"/>
      <dgm:spPr/>
    </dgm:pt>
    <dgm:pt modelId="{A09DA9EA-59E5-0846-85EB-0742F48938F9}" type="pres">
      <dgm:prSet presAssocID="{AA9F4673-F594-4FF8-9CB0-72FE2344AA26}" presName="node" presStyleLbl="node1" presStyleIdx="3" presStyleCnt="5">
        <dgm:presLayoutVars>
          <dgm:bulletEnabled val="1"/>
        </dgm:presLayoutVars>
      </dgm:prSet>
      <dgm:spPr/>
    </dgm:pt>
    <dgm:pt modelId="{9510E561-F59B-5042-9A7B-290045BF21FE}" type="pres">
      <dgm:prSet presAssocID="{15A04919-38E8-4475-BA68-D888EAF01826}" presName="sibTrans" presStyleLbl="sibTrans1D1" presStyleIdx="3" presStyleCnt="4"/>
      <dgm:spPr/>
    </dgm:pt>
    <dgm:pt modelId="{F68308AA-8F2F-D047-A4E4-A9ECEF4CAD56}" type="pres">
      <dgm:prSet presAssocID="{15A04919-38E8-4475-BA68-D888EAF01826}" presName="connectorText" presStyleLbl="sibTrans1D1" presStyleIdx="3" presStyleCnt="4"/>
      <dgm:spPr/>
    </dgm:pt>
    <dgm:pt modelId="{B38D9122-1993-E148-B310-5563427EBA8D}" type="pres">
      <dgm:prSet presAssocID="{072CB652-2451-4C20-B121-2BC3CADBAA05}" presName="node" presStyleLbl="node1" presStyleIdx="4" presStyleCnt="5">
        <dgm:presLayoutVars>
          <dgm:bulletEnabled val="1"/>
        </dgm:presLayoutVars>
      </dgm:prSet>
      <dgm:spPr/>
    </dgm:pt>
  </dgm:ptLst>
  <dgm:cxnLst>
    <dgm:cxn modelId="{46976810-AFE6-4E48-B22B-91EC70E35759}" type="presOf" srcId="{204425AB-1309-4BDC-8CC3-85DE0414289C}" destId="{A09DA9EA-59E5-0846-85EB-0742F48938F9}" srcOrd="0" destOrd="2" presId="urn:microsoft.com/office/officeart/2016/7/layout/RepeatingBendingProcessNew"/>
    <dgm:cxn modelId="{C2637916-B206-44EF-95FB-7F741646DBBF}" srcId="{82F84DBC-78A2-4255-B2FB-A15EB9331AA5}" destId="{072CB652-2451-4C20-B121-2BC3CADBAA05}" srcOrd="4" destOrd="0" parTransId="{573669BC-323F-4E55-B21C-19B8C7C8631C}" sibTransId="{DE62FC85-93A5-40D1-AB16-5CC169017837}"/>
    <dgm:cxn modelId="{8A323B28-8F36-2E41-8E47-DC3D352A1E1D}" type="presOf" srcId="{B73741F4-F901-4F6C-8646-CCB05EA6F608}" destId="{B2520115-0BF6-994E-A3A4-DBC5C9386550}" srcOrd="1" destOrd="0" presId="urn:microsoft.com/office/officeart/2016/7/layout/RepeatingBendingProcessNew"/>
    <dgm:cxn modelId="{7ED37554-4406-E742-8628-6893C59AB861}" type="presOf" srcId="{C4BD9403-EE2B-4FBF-8FD1-32069F70F9E1}" destId="{8C780F39-5D52-2347-8853-C8B793938CF2}" srcOrd="1" destOrd="0" presId="urn:microsoft.com/office/officeart/2016/7/layout/RepeatingBendingProcessNew"/>
    <dgm:cxn modelId="{0CF03357-77CD-184B-8CE6-21699933FD8D}" type="presOf" srcId="{0419A925-6150-433B-AAED-D71E5D050CF3}" destId="{B38D9122-1993-E148-B310-5563427EBA8D}" srcOrd="0" destOrd="2" presId="urn:microsoft.com/office/officeart/2016/7/layout/RepeatingBendingProcessNew"/>
    <dgm:cxn modelId="{21F7B16C-5C6D-8F41-BEDC-98EE2C7DB46F}" type="presOf" srcId="{AA9F4673-F594-4FF8-9CB0-72FE2344AA26}" destId="{A09DA9EA-59E5-0846-85EB-0742F48938F9}" srcOrd="0" destOrd="0" presId="urn:microsoft.com/office/officeart/2016/7/layout/RepeatingBendingProcessNew"/>
    <dgm:cxn modelId="{5001D56C-4F2B-784F-9F1A-0BD4A46D1946}" type="presOf" srcId="{F2C625C1-31AD-4938-8BB6-825A71868A6B}" destId="{4CD0C014-48E7-8D4D-95CA-4D7B9C87EE97}" srcOrd="1" destOrd="0" presId="urn:microsoft.com/office/officeart/2016/7/layout/RepeatingBendingProcessNew"/>
    <dgm:cxn modelId="{392C327D-4ED6-C942-B803-4F6C8B3AC2EC}" type="presOf" srcId="{669B8A80-E5CB-4B06-9BA6-66590F120C74}" destId="{FC3AB340-B682-E047-A205-DCA240E4F476}" srcOrd="0" destOrd="0" presId="urn:microsoft.com/office/officeart/2016/7/layout/RepeatingBendingProcessNew"/>
    <dgm:cxn modelId="{17C9787D-6213-044D-8407-12E8461527BA}" type="presOf" srcId="{15A04919-38E8-4475-BA68-D888EAF01826}" destId="{9510E561-F59B-5042-9A7B-290045BF21FE}" srcOrd="0" destOrd="0" presId="urn:microsoft.com/office/officeart/2016/7/layout/RepeatingBendingProcessNew"/>
    <dgm:cxn modelId="{C785E681-8CB8-4930-A430-C076F388EBF4}" srcId="{82F84DBC-78A2-4255-B2FB-A15EB9331AA5}" destId="{C253AEAD-B77B-463B-80EE-9601B2B77D23}" srcOrd="0" destOrd="0" parTransId="{2B5CEE8B-ADE2-4643-8942-46C4A9F1C6DA}" sibTransId="{B73741F4-F901-4F6C-8646-CCB05EA6F608}"/>
    <dgm:cxn modelId="{1DCFA084-5335-3B42-80EC-BACD42EAFBA4}" type="presOf" srcId="{82F84DBC-78A2-4255-B2FB-A15EB9331AA5}" destId="{350D1846-F961-DB45-B248-52D4C8B7C582}" srcOrd="0" destOrd="0" presId="urn:microsoft.com/office/officeart/2016/7/layout/RepeatingBendingProcessNew"/>
    <dgm:cxn modelId="{0C15A484-C4A0-FF46-8705-12FACC7F7574}" type="presOf" srcId="{3EEC127E-1355-40BF-ADF8-6E271ED870BC}" destId="{5F052771-0D5E-5F48-8507-6E0FDEC074C1}" srcOrd="0" destOrd="0" presId="urn:microsoft.com/office/officeart/2016/7/layout/RepeatingBendingProcessNew"/>
    <dgm:cxn modelId="{48E48A85-F429-46D2-BEB1-AEEDAAA2C4DC}" srcId="{AA9F4673-F594-4FF8-9CB0-72FE2344AA26}" destId="{204425AB-1309-4BDC-8CC3-85DE0414289C}" srcOrd="1" destOrd="0" parTransId="{BBE30DF2-B401-4600-9E92-3EDBC9A4887F}" sibTransId="{D147EBE6-655E-4C60-8D75-04C84B4E3988}"/>
    <dgm:cxn modelId="{1B719986-64C9-D646-9BC4-831CB7A97CB0}" type="presOf" srcId="{15A04919-38E8-4475-BA68-D888EAF01826}" destId="{F68308AA-8F2F-D047-A4E4-A9ECEF4CAD56}" srcOrd="1" destOrd="0" presId="urn:microsoft.com/office/officeart/2016/7/layout/RepeatingBendingProcessNew"/>
    <dgm:cxn modelId="{8F037787-5618-474E-A040-004B5FEF12B2}" srcId="{AA9F4673-F594-4FF8-9CB0-72FE2344AA26}" destId="{C376601E-603B-4016-8A63-A1C8C9B7A8B8}" srcOrd="0" destOrd="0" parTransId="{361F250A-1B10-499F-8718-FCD94619C130}" sibTransId="{B7FEC1CD-5913-43C2-9A8A-A459EEE138C2}"/>
    <dgm:cxn modelId="{86F4548A-8389-40B4-8B44-C5C3EC64386A}" srcId="{072CB652-2451-4C20-B121-2BC3CADBAA05}" destId="{63245D0F-9F6E-4AC5-919C-C4ED1C0D1F94}" srcOrd="0" destOrd="0" parTransId="{9D5FF11C-A79A-41EB-BE7E-FB6154F16F7F}" sibTransId="{B943E31E-2DF1-4DDD-974D-1A977895BBE0}"/>
    <dgm:cxn modelId="{BCA4D98A-132F-EF4E-A13B-3C1B9969A107}" type="presOf" srcId="{C4BD9403-EE2B-4FBF-8FD1-32069F70F9E1}" destId="{75DD8602-74AE-1B48-993E-9E3182C9C382}" srcOrd="0" destOrd="0" presId="urn:microsoft.com/office/officeart/2016/7/layout/RepeatingBendingProcessNew"/>
    <dgm:cxn modelId="{ECA22392-80E3-42A2-978A-67E638960217}" srcId="{82F84DBC-78A2-4255-B2FB-A15EB9331AA5}" destId="{669B8A80-E5CB-4B06-9BA6-66590F120C74}" srcOrd="1" destOrd="0" parTransId="{B8F5F087-E4B9-4C3C-BDAC-34DE7D98CC1C}" sibTransId="{C4BD9403-EE2B-4FBF-8FD1-32069F70F9E1}"/>
    <dgm:cxn modelId="{CD027F99-B4D6-4AB5-8B4A-E3F90D9D8D80}" srcId="{82F84DBC-78A2-4255-B2FB-A15EB9331AA5}" destId="{AA9F4673-F594-4FF8-9CB0-72FE2344AA26}" srcOrd="3" destOrd="0" parTransId="{055522A6-BA75-47B6-A077-90C2F8AB2490}" sibTransId="{15A04919-38E8-4475-BA68-D888EAF01826}"/>
    <dgm:cxn modelId="{2219E19F-5A2E-A248-96AF-A6A19F832367}" type="presOf" srcId="{63245D0F-9F6E-4AC5-919C-C4ED1C0D1F94}" destId="{B38D9122-1993-E148-B310-5563427EBA8D}" srcOrd="0" destOrd="1" presId="urn:microsoft.com/office/officeart/2016/7/layout/RepeatingBendingProcessNew"/>
    <dgm:cxn modelId="{69B71FA3-C28B-4B4A-8D61-547FED843A64}" type="presOf" srcId="{B73741F4-F901-4F6C-8646-CCB05EA6F608}" destId="{2684EC64-954B-F64C-93A6-AC8C7E6F8401}" srcOrd="0" destOrd="0" presId="urn:microsoft.com/office/officeart/2016/7/layout/RepeatingBendingProcessNew"/>
    <dgm:cxn modelId="{95347CA6-F1CB-5043-AA3A-9D4F83A45DCB}" type="presOf" srcId="{C253AEAD-B77B-463B-80EE-9601B2B77D23}" destId="{1F455C28-B62C-D247-881B-A727BB820CF9}" srcOrd="0" destOrd="0" presId="urn:microsoft.com/office/officeart/2016/7/layout/RepeatingBendingProcessNew"/>
    <dgm:cxn modelId="{559ACABB-87B8-8640-AD64-5861F979D04C}" type="presOf" srcId="{072CB652-2451-4C20-B121-2BC3CADBAA05}" destId="{B38D9122-1993-E148-B310-5563427EBA8D}" srcOrd="0" destOrd="0" presId="urn:microsoft.com/office/officeart/2016/7/layout/RepeatingBendingProcessNew"/>
    <dgm:cxn modelId="{7C7EA0D6-D8A3-4B95-9256-9FFEA66B4020}" srcId="{072CB652-2451-4C20-B121-2BC3CADBAA05}" destId="{0419A925-6150-433B-AAED-D71E5D050CF3}" srcOrd="1" destOrd="0" parTransId="{23615526-0DAE-4C70-BDD4-0166149CE2E8}" sibTransId="{24547231-BA37-4C72-8A73-C423A7B8883F}"/>
    <dgm:cxn modelId="{60130BE2-73DE-41D7-8189-350CE88AFA9F}" srcId="{82F84DBC-78A2-4255-B2FB-A15EB9331AA5}" destId="{3EEC127E-1355-40BF-ADF8-6E271ED870BC}" srcOrd="2" destOrd="0" parTransId="{A75E45E9-9154-4228-9010-06DCB723909D}" sibTransId="{F2C625C1-31AD-4938-8BB6-825A71868A6B}"/>
    <dgm:cxn modelId="{1A53C2EA-BF68-7146-8C19-05C324C320DB}" type="presOf" srcId="{C376601E-603B-4016-8A63-A1C8C9B7A8B8}" destId="{A09DA9EA-59E5-0846-85EB-0742F48938F9}" srcOrd="0" destOrd="1" presId="urn:microsoft.com/office/officeart/2016/7/layout/RepeatingBendingProcessNew"/>
    <dgm:cxn modelId="{62B230F7-0847-2A44-981F-77031773860A}" type="presOf" srcId="{F2C625C1-31AD-4938-8BB6-825A71868A6B}" destId="{7E10BE7F-9F1E-DF46-B38A-6C60498D1EEC}" srcOrd="0" destOrd="0" presId="urn:microsoft.com/office/officeart/2016/7/layout/RepeatingBendingProcessNew"/>
    <dgm:cxn modelId="{C76A4823-6D7F-784F-85E4-05F24741DB7F}" type="presParOf" srcId="{350D1846-F961-DB45-B248-52D4C8B7C582}" destId="{1F455C28-B62C-D247-881B-A727BB820CF9}" srcOrd="0" destOrd="0" presId="urn:microsoft.com/office/officeart/2016/7/layout/RepeatingBendingProcessNew"/>
    <dgm:cxn modelId="{D0B501C3-E504-CC4B-AE31-09868412E050}" type="presParOf" srcId="{350D1846-F961-DB45-B248-52D4C8B7C582}" destId="{2684EC64-954B-F64C-93A6-AC8C7E6F8401}" srcOrd="1" destOrd="0" presId="urn:microsoft.com/office/officeart/2016/7/layout/RepeatingBendingProcessNew"/>
    <dgm:cxn modelId="{2EFC4034-0AD1-9A46-A09E-B09B1518C917}" type="presParOf" srcId="{2684EC64-954B-F64C-93A6-AC8C7E6F8401}" destId="{B2520115-0BF6-994E-A3A4-DBC5C9386550}" srcOrd="0" destOrd="0" presId="urn:microsoft.com/office/officeart/2016/7/layout/RepeatingBendingProcessNew"/>
    <dgm:cxn modelId="{3F235711-E0F4-6B46-84FB-F6A492891EB8}" type="presParOf" srcId="{350D1846-F961-DB45-B248-52D4C8B7C582}" destId="{FC3AB340-B682-E047-A205-DCA240E4F476}" srcOrd="2" destOrd="0" presId="urn:microsoft.com/office/officeart/2016/7/layout/RepeatingBendingProcessNew"/>
    <dgm:cxn modelId="{EC441386-622F-0E4C-A9FD-70326C7F6642}" type="presParOf" srcId="{350D1846-F961-DB45-B248-52D4C8B7C582}" destId="{75DD8602-74AE-1B48-993E-9E3182C9C382}" srcOrd="3" destOrd="0" presId="urn:microsoft.com/office/officeart/2016/7/layout/RepeatingBendingProcessNew"/>
    <dgm:cxn modelId="{ABED26FB-FD6C-7D41-B35F-4656A88FB946}" type="presParOf" srcId="{75DD8602-74AE-1B48-993E-9E3182C9C382}" destId="{8C780F39-5D52-2347-8853-C8B793938CF2}" srcOrd="0" destOrd="0" presId="urn:microsoft.com/office/officeart/2016/7/layout/RepeatingBendingProcessNew"/>
    <dgm:cxn modelId="{5A00B50F-AF6F-8B44-B430-AF7E3A38B795}" type="presParOf" srcId="{350D1846-F961-DB45-B248-52D4C8B7C582}" destId="{5F052771-0D5E-5F48-8507-6E0FDEC074C1}" srcOrd="4" destOrd="0" presId="urn:microsoft.com/office/officeart/2016/7/layout/RepeatingBendingProcessNew"/>
    <dgm:cxn modelId="{729A51AE-AC57-D349-991F-5DC72E9D1D60}" type="presParOf" srcId="{350D1846-F961-DB45-B248-52D4C8B7C582}" destId="{7E10BE7F-9F1E-DF46-B38A-6C60498D1EEC}" srcOrd="5" destOrd="0" presId="urn:microsoft.com/office/officeart/2016/7/layout/RepeatingBendingProcessNew"/>
    <dgm:cxn modelId="{02142937-F144-BA41-B64F-5969A27CA7F7}" type="presParOf" srcId="{7E10BE7F-9F1E-DF46-B38A-6C60498D1EEC}" destId="{4CD0C014-48E7-8D4D-95CA-4D7B9C87EE97}" srcOrd="0" destOrd="0" presId="urn:microsoft.com/office/officeart/2016/7/layout/RepeatingBendingProcessNew"/>
    <dgm:cxn modelId="{E0B87B3D-6E9D-C64C-B529-28667455493D}" type="presParOf" srcId="{350D1846-F961-DB45-B248-52D4C8B7C582}" destId="{A09DA9EA-59E5-0846-85EB-0742F48938F9}" srcOrd="6" destOrd="0" presId="urn:microsoft.com/office/officeart/2016/7/layout/RepeatingBendingProcessNew"/>
    <dgm:cxn modelId="{D58E758F-84C8-3C4B-A795-02F53A5A4AF4}" type="presParOf" srcId="{350D1846-F961-DB45-B248-52D4C8B7C582}" destId="{9510E561-F59B-5042-9A7B-290045BF21FE}" srcOrd="7" destOrd="0" presId="urn:microsoft.com/office/officeart/2016/7/layout/RepeatingBendingProcessNew"/>
    <dgm:cxn modelId="{4897071B-1BAD-1D4A-B512-9E20888AC007}" type="presParOf" srcId="{9510E561-F59B-5042-9A7B-290045BF21FE}" destId="{F68308AA-8F2F-D047-A4E4-A9ECEF4CAD56}" srcOrd="0" destOrd="0" presId="urn:microsoft.com/office/officeart/2016/7/layout/RepeatingBendingProcessNew"/>
    <dgm:cxn modelId="{BECE61BF-E48F-4F41-B691-91798B2F0F81}" type="presParOf" srcId="{350D1846-F961-DB45-B248-52D4C8B7C582}" destId="{B38D9122-1993-E148-B310-5563427EBA8D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88D70-8FD6-5A48-BB8A-C804F4520AD2}">
      <dsp:nvSpPr>
        <dsp:cNvPr id="0" name=""/>
        <dsp:cNvSpPr/>
      </dsp:nvSpPr>
      <dsp:spPr>
        <a:xfrm>
          <a:off x="0" y="2243"/>
          <a:ext cx="54734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D301B-5BF7-FD4C-BCFB-5A11C8A99908}">
      <dsp:nvSpPr>
        <dsp:cNvPr id="0" name=""/>
        <dsp:cNvSpPr/>
      </dsp:nvSpPr>
      <dsp:spPr>
        <a:xfrm>
          <a:off x="0" y="2243"/>
          <a:ext cx="5473430" cy="152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+mn-lt"/>
            </a:rPr>
            <a:t>Why IR matters:</a:t>
          </a:r>
          <a:r>
            <a:rPr lang="en-GB" sz="2800" kern="1200" dirty="0">
              <a:latin typeface="+mn-lt"/>
            </a:rPr>
            <a:t> </a:t>
          </a:r>
          <a:r>
            <a:rPr lang="en-GB" sz="2800" kern="1200" dirty="0"/>
            <a:t>Search engines, recommendation systems, academic search.</a:t>
          </a:r>
          <a:endParaRPr lang="en-US" sz="2800" kern="1200" dirty="0"/>
        </a:p>
      </dsp:txBody>
      <dsp:txXfrm>
        <a:off x="0" y="2243"/>
        <a:ext cx="5473430" cy="1529807"/>
      </dsp:txXfrm>
    </dsp:sp>
    <dsp:sp modelId="{832263EA-9073-B542-B873-04CF8BF0F837}">
      <dsp:nvSpPr>
        <dsp:cNvPr id="0" name=""/>
        <dsp:cNvSpPr/>
      </dsp:nvSpPr>
      <dsp:spPr>
        <a:xfrm>
          <a:off x="0" y="1532050"/>
          <a:ext cx="5473430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40CC2-1BD5-4B4D-A933-2C54C64E7CC7}">
      <dsp:nvSpPr>
        <dsp:cNvPr id="0" name=""/>
        <dsp:cNvSpPr/>
      </dsp:nvSpPr>
      <dsp:spPr>
        <a:xfrm>
          <a:off x="0" y="1532050"/>
          <a:ext cx="5473430" cy="152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+mn-lt"/>
            </a:rPr>
            <a:t>My goal:</a:t>
          </a:r>
          <a:r>
            <a:rPr lang="en-GB" sz="2800" kern="1200" dirty="0">
              <a:latin typeface="+mn-lt"/>
            </a:rPr>
            <a:t> </a:t>
          </a:r>
          <a:r>
            <a:rPr lang="en-GB" sz="2800" kern="1200" dirty="0"/>
            <a:t>Build a functional IR system using VSM from scratch</a:t>
          </a:r>
          <a:r>
            <a:rPr lang="en-GB" sz="3200" kern="1200" dirty="0"/>
            <a:t>.</a:t>
          </a:r>
          <a:endParaRPr lang="en-US" sz="3200" kern="1200" dirty="0"/>
        </a:p>
      </dsp:txBody>
      <dsp:txXfrm>
        <a:off x="0" y="1532050"/>
        <a:ext cx="5473430" cy="1529807"/>
      </dsp:txXfrm>
    </dsp:sp>
    <dsp:sp modelId="{5406683F-E33D-044A-A6AB-05F96917C406}">
      <dsp:nvSpPr>
        <dsp:cNvPr id="0" name=""/>
        <dsp:cNvSpPr/>
      </dsp:nvSpPr>
      <dsp:spPr>
        <a:xfrm>
          <a:off x="0" y="2608055"/>
          <a:ext cx="5473430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233F1-4111-D746-9FE6-7901CFC26107}">
      <dsp:nvSpPr>
        <dsp:cNvPr id="0" name=""/>
        <dsp:cNvSpPr/>
      </dsp:nvSpPr>
      <dsp:spPr>
        <a:xfrm>
          <a:off x="0" y="2665714"/>
          <a:ext cx="5473430" cy="152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>
              <a:latin typeface="+mn-lt"/>
            </a:rPr>
            <a:t>Techniques tested:</a:t>
          </a:r>
          <a:r>
            <a:rPr lang="en-GB" sz="2800" kern="1200" dirty="0">
              <a:latin typeface="+mn-lt"/>
            </a:rPr>
            <a:t> </a:t>
          </a:r>
          <a:r>
            <a:rPr lang="en-GB" sz="2800" kern="1200" dirty="0"/>
            <a:t>Multiple retrieval strategies including feedback mechanisms.</a:t>
          </a:r>
          <a:endParaRPr lang="en-US" sz="2800" kern="1200" dirty="0"/>
        </a:p>
      </dsp:txBody>
      <dsp:txXfrm>
        <a:off x="0" y="2665714"/>
        <a:ext cx="5473430" cy="15298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ACFFA4-257D-2943-A338-A3108C75F1F1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00FA1-A6AA-EE4F-B0C7-226AAB49270A}">
      <dsp:nvSpPr>
        <dsp:cNvPr id="0" name=""/>
        <dsp:cNvSpPr/>
      </dsp:nvSpPr>
      <dsp:spPr>
        <a:xfrm>
          <a:off x="0" y="2703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+mj-lt"/>
            </a:rPr>
            <a:t>Load Raw Artifacts</a:t>
          </a:r>
        </a:p>
      </dsp:txBody>
      <dsp:txXfrm>
        <a:off x="0" y="2703"/>
        <a:ext cx="5175384" cy="921789"/>
      </dsp:txXfrm>
    </dsp:sp>
    <dsp:sp modelId="{04AC3624-264F-3747-8F9F-9818D9C4745C}">
      <dsp:nvSpPr>
        <dsp:cNvPr id="0" name=""/>
        <dsp:cNvSpPr/>
      </dsp:nvSpPr>
      <dsp:spPr>
        <a:xfrm>
          <a:off x="0" y="924492"/>
          <a:ext cx="517538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AA3B-19B8-AD46-9761-D192C8F402B4}">
      <dsp:nvSpPr>
        <dsp:cNvPr id="0" name=""/>
        <dsp:cNvSpPr/>
      </dsp:nvSpPr>
      <dsp:spPr>
        <a:xfrm>
          <a:off x="0" y="924492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+mj-lt"/>
            </a:rPr>
            <a:t>Indexing </a:t>
          </a:r>
          <a:endParaRPr lang="en-US" sz="3200" kern="1200" dirty="0">
            <a:latin typeface="+mj-lt"/>
          </a:endParaRPr>
        </a:p>
      </dsp:txBody>
      <dsp:txXfrm>
        <a:off x="0" y="924492"/>
        <a:ext cx="5175384" cy="921789"/>
      </dsp:txXfrm>
    </dsp:sp>
    <dsp:sp modelId="{EE9F61B6-9663-5C48-BF33-2DC2640FE2A0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3CC06-8E00-BA46-88E7-824570BBA4A8}">
      <dsp:nvSpPr>
        <dsp:cNvPr id="0" name=""/>
        <dsp:cNvSpPr/>
      </dsp:nvSpPr>
      <dsp:spPr>
        <a:xfrm>
          <a:off x="0" y="1846281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+mj-lt"/>
            </a:rPr>
            <a:t>Query + Pre-processing </a:t>
          </a:r>
          <a:endParaRPr lang="en-US" sz="3200" kern="1200" dirty="0">
            <a:latin typeface="+mj-lt"/>
          </a:endParaRPr>
        </a:p>
      </dsp:txBody>
      <dsp:txXfrm>
        <a:off x="0" y="1846281"/>
        <a:ext cx="5175384" cy="921789"/>
      </dsp:txXfrm>
    </dsp:sp>
    <dsp:sp modelId="{8C4E2855-0F8E-8D4A-819C-223B298D0298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AF540-D6EB-CD4C-8A2A-E21542022404}">
      <dsp:nvSpPr>
        <dsp:cNvPr id="0" name=""/>
        <dsp:cNvSpPr/>
      </dsp:nvSpPr>
      <dsp:spPr>
        <a:xfrm>
          <a:off x="0" y="2768070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+mj-lt"/>
            </a:rPr>
            <a:t>Retrieval</a:t>
          </a:r>
          <a:r>
            <a:rPr lang="en-GB" sz="5100" b="1" kern="1200" dirty="0"/>
            <a:t>  </a:t>
          </a:r>
          <a:endParaRPr lang="en-US" sz="5100" kern="1200" dirty="0"/>
        </a:p>
      </dsp:txBody>
      <dsp:txXfrm>
        <a:off x="0" y="2768070"/>
        <a:ext cx="5175384" cy="921789"/>
      </dsp:txXfrm>
    </dsp:sp>
    <dsp:sp modelId="{EDD4B0D1-FE34-6347-9B21-FCC00F5F8993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27B03-6CCA-554A-A91D-E4729C5CEB4D}">
      <dsp:nvSpPr>
        <dsp:cNvPr id="0" name=""/>
        <dsp:cNvSpPr/>
      </dsp:nvSpPr>
      <dsp:spPr>
        <a:xfrm>
          <a:off x="0" y="3689859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j-lt"/>
              <a:ea typeface="+mn-ea"/>
              <a:cs typeface="+mn-cs"/>
            </a:rPr>
            <a:t>Feedback</a:t>
          </a:r>
          <a:r>
            <a:rPr lang="en-GB" sz="5100" b="1" kern="1200" dirty="0"/>
            <a:t>   </a:t>
          </a:r>
          <a:endParaRPr lang="en-US" sz="5100" kern="1200" dirty="0"/>
        </a:p>
      </dsp:txBody>
      <dsp:txXfrm>
        <a:off x="0" y="3689859"/>
        <a:ext cx="5175384" cy="921789"/>
      </dsp:txXfrm>
    </dsp:sp>
    <dsp:sp modelId="{6AC7D1A0-2965-B14D-B39C-9AE9B96FC3CE}">
      <dsp:nvSpPr>
        <dsp:cNvPr id="0" name=""/>
        <dsp:cNvSpPr/>
      </dsp:nvSpPr>
      <dsp:spPr>
        <a:xfrm>
          <a:off x="0" y="4611648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144DA-D0C9-374D-8D81-692C54C6DDB0}">
      <dsp:nvSpPr>
        <dsp:cNvPr id="0" name=""/>
        <dsp:cNvSpPr/>
      </dsp:nvSpPr>
      <dsp:spPr>
        <a:xfrm>
          <a:off x="0" y="4611648"/>
          <a:ext cx="5175384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latin typeface="+mj-lt"/>
            </a:rPr>
            <a:t>Evaluation</a:t>
          </a:r>
          <a:endParaRPr lang="en-US" sz="3200" kern="1200" dirty="0">
            <a:latin typeface="+mj-lt"/>
          </a:endParaRPr>
        </a:p>
      </dsp:txBody>
      <dsp:txXfrm>
        <a:off x="0" y="4611648"/>
        <a:ext cx="5175384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AB12E-2935-4462-8C76-3A129E405FC8}">
      <dsp:nvSpPr>
        <dsp:cNvPr id="0" name=""/>
        <dsp:cNvSpPr/>
      </dsp:nvSpPr>
      <dsp:spPr>
        <a:xfrm>
          <a:off x="225411" y="425785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BCDC9-0A99-467F-A122-B6B0A5F43562}">
      <dsp:nvSpPr>
        <dsp:cNvPr id="0" name=""/>
        <dsp:cNvSpPr/>
      </dsp:nvSpPr>
      <dsp:spPr>
        <a:xfrm>
          <a:off x="373946" y="574320"/>
          <a:ext cx="399902" cy="3999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0CB94-896C-4AE0-8171-4966255AC3F9}">
      <dsp:nvSpPr>
        <dsp:cNvPr id="0" name=""/>
        <dsp:cNvSpPr/>
      </dsp:nvSpPr>
      <dsp:spPr>
        <a:xfrm>
          <a:off x="2608" y="1339847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 dirty="0"/>
            <a:t>Step 1: Document Extraction</a:t>
          </a:r>
          <a:endParaRPr lang="en-US" sz="1100" kern="1200" dirty="0"/>
        </a:p>
      </dsp:txBody>
      <dsp:txXfrm>
        <a:off x="2608" y="1339847"/>
        <a:ext cx="1142578" cy="457031"/>
      </dsp:txXfrm>
    </dsp:sp>
    <dsp:sp modelId="{A684B63B-D8CA-41A1-AD10-49A69B233F63}">
      <dsp:nvSpPr>
        <dsp:cNvPr id="0" name=""/>
        <dsp:cNvSpPr/>
      </dsp:nvSpPr>
      <dsp:spPr>
        <a:xfrm>
          <a:off x="1567941" y="425785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173AE-CC12-4654-9B5F-D58C45CD01DD}">
      <dsp:nvSpPr>
        <dsp:cNvPr id="0" name=""/>
        <dsp:cNvSpPr/>
      </dsp:nvSpPr>
      <dsp:spPr>
        <a:xfrm>
          <a:off x="1716476" y="574320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040DC-9BC7-44DA-91FB-9601B7EC2680}">
      <dsp:nvSpPr>
        <dsp:cNvPr id="0" name=""/>
        <dsp:cNvSpPr/>
      </dsp:nvSpPr>
      <dsp:spPr>
        <a:xfrm>
          <a:off x="1345138" y="1339847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1345138" y="1339847"/>
        <a:ext cx="1142578" cy="457031"/>
      </dsp:txXfrm>
    </dsp:sp>
    <dsp:sp modelId="{AE415229-1881-4383-A0AB-B34FB24351E1}">
      <dsp:nvSpPr>
        <dsp:cNvPr id="0" name=""/>
        <dsp:cNvSpPr/>
      </dsp:nvSpPr>
      <dsp:spPr>
        <a:xfrm>
          <a:off x="2910470" y="425785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C4DFC-2385-41B4-977E-C6F477C306E9}">
      <dsp:nvSpPr>
        <dsp:cNvPr id="0" name=""/>
        <dsp:cNvSpPr/>
      </dsp:nvSpPr>
      <dsp:spPr>
        <a:xfrm>
          <a:off x="3059005" y="574320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9EBAC-43F1-4752-973A-D4F8909C1DDC}">
      <dsp:nvSpPr>
        <dsp:cNvPr id="0" name=""/>
        <dsp:cNvSpPr/>
      </dsp:nvSpPr>
      <dsp:spPr>
        <a:xfrm>
          <a:off x="2687667" y="1339847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2687667" y="1339847"/>
        <a:ext cx="1142578" cy="457031"/>
      </dsp:txXfrm>
    </dsp:sp>
    <dsp:sp modelId="{71B7F1C9-D425-4CC9-929F-1E348A5E6479}">
      <dsp:nvSpPr>
        <dsp:cNvPr id="0" name=""/>
        <dsp:cNvSpPr/>
      </dsp:nvSpPr>
      <dsp:spPr>
        <a:xfrm>
          <a:off x="4252999" y="425785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8B3E1-19E2-4EBB-A0B1-52D0173BA6EA}">
      <dsp:nvSpPr>
        <dsp:cNvPr id="0" name=""/>
        <dsp:cNvSpPr/>
      </dsp:nvSpPr>
      <dsp:spPr>
        <a:xfrm>
          <a:off x="4401534" y="574320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E9C40-1E6C-4D8B-A4DA-C1E8ED592E12}">
      <dsp:nvSpPr>
        <dsp:cNvPr id="0" name=""/>
        <dsp:cNvSpPr/>
      </dsp:nvSpPr>
      <dsp:spPr>
        <a:xfrm>
          <a:off x="4030196" y="1339847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4030196" y="1339847"/>
        <a:ext cx="1142578" cy="457031"/>
      </dsp:txXfrm>
    </dsp:sp>
    <dsp:sp modelId="{AEA10F3C-804A-4D03-A56C-CAF257FAA25F}">
      <dsp:nvSpPr>
        <dsp:cNvPr id="0" name=""/>
        <dsp:cNvSpPr/>
      </dsp:nvSpPr>
      <dsp:spPr>
        <a:xfrm>
          <a:off x="225411" y="2082523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65D43-3260-4542-A1E8-129091DF4F98}">
      <dsp:nvSpPr>
        <dsp:cNvPr id="0" name=""/>
        <dsp:cNvSpPr/>
      </dsp:nvSpPr>
      <dsp:spPr>
        <a:xfrm>
          <a:off x="373946" y="2231058"/>
          <a:ext cx="399902" cy="3999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49B1F-20F7-4273-8058-1292A2B02C48}">
      <dsp:nvSpPr>
        <dsp:cNvPr id="0" name=""/>
        <dsp:cNvSpPr/>
      </dsp:nvSpPr>
      <dsp:spPr>
        <a:xfrm>
          <a:off x="2608" y="2996586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Step 2: Query Extraction</a:t>
          </a:r>
          <a:endParaRPr lang="en-US" sz="1100" kern="1200"/>
        </a:p>
      </dsp:txBody>
      <dsp:txXfrm>
        <a:off x="2608" y="2996586"/>
        <a:ext cx="1142578" cy="457031"/>
      </dsp:txXfrm>
    </dsp:sp>
    <dsp:sp modelId="{9601A093-0C9C-4D2D-9EA6-8C663A8E3ADA}">
      <dsp:nvSpPr>
        <dsp:cNvPr id="0" name=""/>
        <dsp:cNvSpPr/>
      </dsp:nvSpPr>
      <dsp:spPr>
        <a:xfrm>
          <a:off x="1567941" y="2082523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771D1-60E7-4B73-9B43-7278F7C3E315}">
      <dsp:nvSpPr>
        <dsp:cNvPr id="0" name=""/>
        <dsp:cNvSpPr/>
      </dsp:nvSpPr>
      <dsp:spPr>
        <a:xfrm>
          <a:off x="1716476" y="2231058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E7D1A-7B1C-4CBD-9133-05519F7068BA}">
      <dsp:nvSpPr>
        <dsp:cNvPr id="0" name=""/>
        <dsp:cNvSpPr/>
      </dsp:nvSpPr>
      <dsp:spPr>
        <a:xfrm>
          <a:off x="1345138" y="2996586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1345138" y="2996586"/>
        <a:ext cx="1142578" cy="457031"/>
      </dsp:txXfrm>
    </dsp:sp>
    <dsp:sp modelId="{6BC4B19A-FBC6-4B47-AE62-D480C0F30ACD}">
      <dsp:nvSpPr>
        <dsp:cNvPr id="0" name=""/>
        <dsp:cNvSpPr/>
      </dsp:nvSpPr>
      <dsp:spPr>
        <a:xfrm>
          <a:off x="2910470" y="2082523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A337B-6E43-4EB9-80F9-C5FBBB8838C0}">
      <dsp:nvSpPr>
        <dsp:cNvPr id="0" name=""/>
        <dsp:cNvSpPr/>
      </dsp:nvSpPr>
      <dsp:spPr>
        <a:xfrm>
          <a:off x="3059005" y="2231058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E5743-4669-4039-8D47-FA8A467C5CF2}">
      <dsp:nvSpPr>
        <dsp:cNvPr id="0" name=""/>
        <dsp:cNvSpPr/>
      </dsp:nvSpPr>
      <dsp:spPr>
        <a:xfrm>
          <a:off x="2687667" y="2996586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2687667" y="2996586"/>
        <a:ext cx="1142578" cy="457031"/>
      </dsp:txXfrm>
    </dsp:sp>
    <dsp:sp modelId="{E0793E6A-1808-4DA0-A8B9-8DCB9B0DD989}">
      <dsp:nvSpPr>
        <dsp:cNvPr id="0" name=""/>
        <dsp:cNvSpPr/>
      </dsp:nvSpPr>
      <dsp:spPr>
        <a:xfrm>
          <a:off x="4252999" y="2082523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63E54-E86A-4506-9E5F-BB923EF902DD}">
      <dsp:nvSpPr>
        <dsp:cNvPr id="0" name=""/>
        <dsp:cNvSpPr/>
      </dsp:nvSpPr>
      <dsp:spPr>
        <a:xfrm>
          <a:off x="4401534" y="2231058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2E5E7-97D1-42E8-B2AC-58561B11CF8B}">
      <dsp:nvSpPr>
        <dsp:cNvPr id="0" name=""/>
        <dsp:cNvSpPr/>
      </dsp:nvSpPr>
      <dsp:spPr>
        <a:xfrm>
          <a:off x="4030196" y="2996586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4030196" y="2996586"/>
        <a:ext cx="1142578" cy="457031"/>
      </dsp:txXfrm>
    </dsp:sp>
    <dsp:sp modelId="{9E492650-D3E0-4AA6-B807-087A8EBBC68C}">
      <dsp:nvSpPr>
        <dsp:cNvPr id="0" name=""/>
        <dsp:cNvSpPr/>
      </dsp:nvSpPr>
      <dsp:spPr>
        <a:xfrm>
          <a:off x="225411" y="3739261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F17D7-1C1F-48CE-8547-E090C3F44256}">
      <dsp:nvSpPr>
        <dsp:cNvPr id="0" name=""/>
        <dsp:cNvSpPr/>
      </dsp:nvSpPr>
      <dsp:spPr>
        <a:xfrm>
          <a:off x="373946" y="3887797"/>
          <a:ext cx="399902" cy="3999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8F3BA-39A3-43CE-A131-0B03B9A9B722}">
      <dsp:nvSpPr>
        <dsp:cNvPr id="0" name=""/>
        <dsp:cNvSpPr/>
      </dsp:nvSpPr>
      <dsp:spPr>
        <a:xfrm>
          <a:off x="2608" y="4653324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b="1" kern="1200"/>
            <a:t>Step 3: Relevance Judgments</a:t>
          </a:r>
          <a:endParaRPr lang="en-US" sz="1100" kern="1200"/>
        </a:p>
      </dsp:txBody>
      <dsp:txXfrm>
        <a:off x="2608" y="4653324"/>
        <a:ext cx="1142578" cy="457031"/>
      </dsp:txXfrm>
    </dsp:sp>
    <dsp:sp modelId="{9869CB02-B95E-4F7D-8DF5-597EAB705717}">
      <dsp:nvSpPr>
        <dsp:cNvPr id="0" name=""/>
        <dsp:cNvSpPr/>
      </dsp:nvSpPr>
      <dsp:spPr>
        <a:xfrm>
          <a:off x="1567941" y="3739261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CED76E-0A79-43BA-9433-5F0E2A47EE2D}">
      <dsp:nvSpPr>
        <dsp:cNvPr id="0" name=""/>
        <dsp:cNvSpPr/>
      </dsp:nvSpPr>
      <dsp:spPr>
        <a:xfrm>
          <a:off x="1716476" y="3887797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EDD83-A5A0-4C4D-9AB6-8B13CECC9E6A}">
      <dsp:nvSpPr>
        <dsp:cNvPr id="0" name=""/>
        <dsp:cNvSpPr/>
      </dsp:nvSpPr>
      <dsp:spPr>
        <a:xfrm>
          <a:off x="1345138" y="4653324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1345138" y="4653324"/>
        <a:ext cx="1142578" cy="457031"/>
      </dsp:txXfrm>
    </dsp:sp>
    <dsp:sp modelId="{577BB80F-83DD-4814-A8DD-C0CB35AC7305}">
      <dsp:nvSpPr>
        <dsp:cNvPr id="0" name=""/>
        <dsp:cNvSpPr/>
      </dsp:nvSpPr>
      <dsp:spPr>
        <a:xfrm>
          <a:off x="2910470" y="3739261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E9BBB-3CC6-4A09-90D8-81BDD0984EE0}">
      <dsp:nvSpPr>
        <dsp:cNvPr id="0" name=""/>
        <dsp:cNvSpPr/>
      </dsp:nvSpPr>
      <dsp:spPr>
        <a:xfrm>
          <a:off x="3059005" y="3887797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59023-137C-4503-8765-97F0DCD44BD7}">
      <dsp:nvSpPr>
        <dsp:cNvPr id="0" name=""/>
        <dsp:cNvSpPr/>
      </dsp:nvSpPr>
      <dsp:spPr>
        <a:xfrm>
          <a:off x="2687667" y="4653324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2687667" y="4653324"/>
        <a:ext cx="1142578" cy="457031"/>
      </dsp:txXfrm>
    </dsp:sp>
    <dsp:sp modelId="{C1E0DE68-3865-47CC-9F32-1955254FA7B3}">
      <dsp:nvSpPr>
        <dsp:cNvPr id="0" name=""/>
        <dsp:cNvSpPr/>
      </dsp:nvSpPr>
      <dsp:spPr>
        <a:xfrm>
          <a:off x="4252999" y="3739261"/>
          <a:ext cx="696972" cy="69697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93F42-A32E-418F-8F91-BCD21BADF5E5}">
      <dsp:nvSpPr>
        <dsp:cNvPr id="0" name=""/>
        <dsp:cNvSpPr/>
      </dsp:nvSpPr>
      <dsp:spPr>
        <a:xfrm>
          <a:off x="4401534" y="3887797"/>
          <a:ext cx="399902" cy="3999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8D6C4-ED0B-47AD-BCE2-18608C43DAC2}">
      <dsp:nvSpPr>
        <dsp:cNvPr id="0" name=""/>
        <dsp:cNvSpPr/>
      </dsp:nvSpPr>
      <dsp:spPr>
        <a:xfrm>
          <a:off x="4030196" y="4653324"/>
          <a:ext cx="1142578" cy="45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/>
        </a:p>
      </dsp:txBody>
      <dsp:txXfrm>
        <a:off x="4030196" y="4653324"/>
        <a:ext cx="1142578" cy="457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7D27B-C902-9147-B3F2-EDE1AD105A87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19805-4F01-7A43-8413-9A78DFDAEDE0}">
      <dsp:nvSpPr>
        <dsp:cNvPr id="0" name=""/>
        <dsp:cNvSpPr/>
      </dsp:nvSpPr>
      <dsp:spPr>
        <a:xfrm>
          <a:off x="0" y="0"/>
          <a:ext cx="5175384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Manual Relevance Feedback using Rocchio Algorithm</a:t>
          </a:r>
          <a:endParaRPr lang="en-US" sz="2000" kern="1200" dirty="0"/>
        </a:p>
      </dsp:txBody>
      <dsp:txXfrm>
        <a:off x="0" y="0"/>
        <a:ext cx="5175384" cy="2768070"/>
      </dsp:txXfrm>
    </dsp:sp>
    <dsp:sp modelId="{2769469A-FB81-594D-B919-9E6EEE3E8F90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947D4-9AAD-5B45-9511-EAF3BFA08578}">
      <dsp:nvSpPr>
        <dsp:cNvPr id="0" name=""/>
        <dsp:cNvSpPr/>
      </dsp:nvSpPr>
      <dsp:spPr>
        <a:xfrm>
          <a:off x="0" y="2768070"/>
          <a:ext cx="5175384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b="1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Pseudo-Relevance Feedback (Blind Rocchio)</a:t>
          </a:r>
          <a:endParaRPr lang="en-US" sz="2000" kern="1200" dirty="0"/>
        </a:p>
      </dsp:txBody>
      <dsp:txXfrm>
        <a:off x="0" y="2768070"/>
        <a:ext cx="5175384" cy="27680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EC64-954B-F64C-93A6-AC8C7E6F8401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1228553"/>
        <a:ext cx="26172" cy="5234"/>
      </dsp:txXfrm>
    </dsp:sp>
    <dsp:sp modelId="{1F455C28-B62C-D247-881B-A727BB820CF9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Implemented a </a:t>
          </a:r>
          <a:r>
            <a:rPr lang="en-GB" sz="1400" b="1" kern="1200"/>
            <a:t>Vector Space Model (VSM)</a:t>
          </a:r>
          <a:r>
            <a:rPr lang="en-GB" sz="1400" kern="1200"/>
            <a:t> based Information Retrieval system with multiple retrieval strategies</a:t>
          </a:r>
          <a:endParaRPr lang="en-US" sz="1400" kern="1200"/>
        </a:p>
      </dsp:txBody>
      <dsp:txXfrm>
        <a:off x="6045" y="548401"/>
        <a:ext cx="2275898" cy="1365538"/>
      </dsp:txXfrm>
    </dsp:sp>
    <dsp:sp modelId="{75DD8602-74AE-1B48-993E-9E3182C9C382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1228553"/>
        <a:ext cx="26172" cy="5234"/>
      </dsp:txXfrm>
    </dsp:sp>
    <dsp:sp modelId="{FC3AB340-B682-E047-A205-DCA240E4F476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Designed custom index structures and retrieval methods from scratch for full control and explainability.</a:t>
          </a:r>
          <a:endParaRPr lang="en-US" sz="1400" kern="1200"/>
        </a:p>
      </dsp:txBody>
      <dsp:txXfrm>
        <a:off x="2805400" y="548401"/>
        <a:ext cx="2275898" cy="1365538"/>
      </dsp:txXfrm>
    </dsp:sp>
    <dsp:sp modelId="{7E10BE7F-9F1E-DF46-B38A-6C60498D1EEC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2771" y="2155951"/>
        <a:ext cx="281156" cy="5234"/>
      </dsp:txXfrm>
    </dsp:sp>
    <dsp:sp modelId="{5F052771-0D5E-5F48-8507-6E0FDEC074C1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Future Work</a:t>
          </a:r>
          <a:endParaRPr lang="en-US" sz="1400" kern="1200"/>
        </a:p>
      </dsp:txBody>
      <dsp:txXfrm>
        <a:off x="5604755" y="548401"/>
        <a:ext cx="2275898" cy="1365538"/>
      </dsp:txXfrm>
    </dsp:sp>
    <dsp:sp modelId="{9510E561-F59B-5042-9A7B-290045BF21FE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3117549"/>
        <a:ext cx="26172" cy="5234"/>
      </dsp:txXfrm>
    </dsp:sp>
    <dsp:sp modelId="{A09DA9EA-59E5-0846-85EB-0742F48938F9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Selecting better relevance documents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Integrate more robust evaluation metrics: </a:t>
          </a:r>
          <a:r>
            <a:rPr lang="en-GB" sz="1100" kern="1200" dirty="0" err="1"/>
            <a:t>eg</a:t>
          </a:r>
          <a:r>
            <a:rPr lang="en-GB" sz="1100" kern="1200" dirty="0"/>
            <a:t>: Mean Average Precision (MAP)</a:t>
          </a:r>
          <a:endParaRPr lang="en-US" sz="1100" kern="1200" dirty="0"/>
        </a:p>
      </dsp:txBody>
      <dsp:txXfrm>
        <a:off x="6045" y="2437397"/>
        <a:ext cx="2275898" cy="1365538"/>
      </dsp:txXfrm>
    </dsp:sp>
    <dsp:sp modelId="{B38D9122-1993-E148-B310-5563427EBA8D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🕸️ </a:t>
          </a:r>
          <a:r>
            <a:rPr lang="en-GB" sz="1400" kern="1200"/>
            <a:t>Extend system to support: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Boolean and phrase queries using </a:t>
          </a:r>
          <a:r>
            <a:rPr lang="en-GB" sz="1100" kern="1200" dirty="0" err="1"/>
            <a:t>biword</a:t>
          </a:r>
          <a:r>
            <a:rPr lang="en-GB" sz="1100" kern="1200" dirty="0"/>
            <a:t> or positional indexes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Real-time query correction using k-gram and edit distance</a:t>
          </a:r>
          <a:endParaRPr lang="en-US" sz="1100" kern="1200"/>
        </a:p>
      </dsp:txBody>
      <dsp:txXfrm>
        <a:off x="2805400" y="2437397"/>
        <a:ext cx="2275898" cy="136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640080"/>
            <a:ext cx="5170931" cy="3566160"/>
          </a:xfrm>
        </p:spPr>
        <p:txBody>
          <a:bodyPr>
            <a:normAutofit/>
          </a:bodyPr>
          <a:lstStyle/>
          <a:p>
            <a:pPr algn="l"/>
            <a:r>
              <a:rPr lang="en-GB" sz="5700" b="1"/>
              <a:t>Vector Space Model- IR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636008"/>
            <a:ext cx="5170932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3000"/>
              <a:t>Vishal Nigam </a:t>
            </a:r>
          </a:p>
          <a:p>
            <a:pPr algn="l">
              <a:lnSpc>
                <a:spcPct val="90000"/>
              </a:lnSpc>
            </a:pPr>
            <a:r>
              <a:rPr lang="en-GB" sz="3000"/>
              <a:t>University of Trieste</a:t>
            </a:r>
          </a:p>
          <a:p>
            <a:pPr algn="l">
              <a:lnSpc>
                <a:spcPct val="90000"/>
              </a:lnSpc>
            </a:pPr>
            <a:r>
              <a:rPr lang="en-GB" sz="3000"/>
              <a:t>SM3800014</a:t>
            </a:r>
          </a:p>
        </p:txBody>
      </p:sp>
      <p:sp>
        <p:nvSpPr>
          <p:cNvPr id="45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34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 descr="Orbiting balls art">
            <a:extLst>
              <a:ext uri="{FF2B5EF4-FFF2-40B4-BE49-F238E27FC236}">
                <a16:creationId xmlns:a16="http://schemas.microsoft.com/office/drawing/2014/main" id="{1038851C-3779-7EBF-9A67-5019EABC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036" r="26728"/>
          <a:stretch>
            <a:fillRect/>
          </a:stretch>
        </p:blipFill>
        <p:spPr>
          <a:xfrm>
            <a:off x="6104852" y="10"/>
            <a:ext cx="303914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3D5CF-697B-664B-A50D-53BB3F2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87984" cy="5583148"/>
          </a:xfrm>
        </p:spPr>
        <p:txBody>
          <a:bodyPr anchor="ctr">
            <a:normAutofit/>
          </a:bodyPr>
          <a:lstStyle/>
          <a:p>
            <a:r>
              <a:rPr lang="en-GB" sz="3800" b="1" dirty="0"/>
              <a:t>Feedback @Rocchio Algorithm</a:t>
            </a:r>
            <a:br>
              <a:rPr lang="en-US" sz="4800" dirty="0"/>
            </a:br>
            <a:endParaRPr lang="en-IT" sz="4700" b="1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E96ED-ACC6-DE4C-8BD3-B8E9947FDC7A}"/>
              </a:ext>
            </a:extLst>
          </p:cNvPr>
          <p:cNvSpPr txBox="1"/>
          <p:nvPr/>
        </p:nvSpPr>
        <p:spPr>
          <a:xfrm>
            <a:off x="3555012" y="640823"/>
            <a:ext cx="539062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Objective:</a:t>
            </a:r>
          </a:p>
          <a:p>
            <a:r>
              <a:rPr lang="en-GB" sz="1600" dirty="0"/>
              <a:t>Improve retrieval by modifying the query using user-</a:t>
            </a:r>
            <a:r>
              <a:rPr lang="en-GB" sz="1600" dirty="0" err="1"/>
              <a:t>labled</a:t>
            </a:r>
            <a:r>
              <a:rPr lang="en-GB" sz="1600" dirty="0"/>
              <a:t> relevant and non-relevant documents.</a:t>
            </a:r>
          </a:p>
          <a:p>
            <a:endParaRPr lang="en-GB" sz="1600" dirty="0"/>
          </a:p>
          <a:p>
            <a:r>
              <a:rPr lang="en-GB" sz="1600" b="1" dirty="0"/>
              <a:t>How It Works:</a:t>
            </a:r>
          </a:p>
          <a:p>
            <a:endParaRPr lang="en-GB" sz="1600" b="1" dirty="0"/>
          </a:p>
          <a:p>
            <a:pPr>
              <a:buFont typeface="+mj-lt"/>
              <a:buAutoNum type="arabicPeriod"/>
            </a:pPr>
            <a:r>
              <a:rPr lang="en-GB" sz="1600" b="1" dirty="0"/>
              <a:t>Original Query Vector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User selects</a:t>
            </a:r>
            <a:r>
              <a:rPr lang="en-GB" sz="16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Relevant docs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(Optional) Non-relevant docs </a:t>
            </a:r>
          </a:p>
          <a:p>
            <a:pPr>
              <a:buFont typeface="+mj-lt"/>
              <a:buAutoNum type="arabicPeriod"/>
            </a:pPr>
            <a:r>
              <a:rPr lang="en-GB" sz="1600" b="1" dirty="0"/>
              <a:t>Rocchio Formula</a:t>
            </a:r>
            <a:r>
              <a:rPr lang="en-GB" sz="1600" dirty="0"/>
              <a:t>: with parameters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600" dirty="0"/>
              <a:t>α=1.0 (</a:t>
            </a:r>
            <a:r>
              <a:rPr lang="en-GB" sz="1600" dirty="0"/>
              <a:t>original query weight)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600" dirty="0"/>
              <a:t>β=0.75 (</a:t>
            </a:r>
            <a:r>
              <a:rPr lang="en-GB" sz="1600" dirty="0"/>
              <a:t>relevant doc boost)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600" dirty="0"/>
              <a:t>γ=0.25 (</a:t>
            </a:r>
            <a:r>
              <a:rPr lang="en-GB" sz="1600" dirty="0"/>
              <a:t>non-relevant doc penalty)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/>
              <a:t>Used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search_with_feedback() in search.py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Uses rocchio_feedback() from relevance_feedback.py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/>
              <a:t>Key Advantage: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Interactive and </a:t>
            </a:r>
            <a:r>
              <a:rPr lang="en-GB" sz="1600" b="1" dirty="0"/>
              <a:t>user-controlled</a:t>
            </a:r>
            <a:r>
              <a:rPr lang="en-GB" sz="1600" dirty="0"/>
              <a:t> improvement of query focus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905892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3D5CF-697B-664B-A50D-53BB3F2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Pseudo</a:t>
            </a:r>
            <a:b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Feedback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E96ED-ACC6-DE4C-8BD3-B8E9947FDC7A}"/>
              </a:ext>
            </a:extLst>
          </p:cNvPr>
          <p:cNvSpPr txBox="1"/>
          <p:nvPr/>
        </p:nvSpPr>
        <p:spPr>
          <a:xfrm>
            <a:off x="3844813" y="652759"/>
            <a:ext cx="4668251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Objective: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Enhance query automatically by </a:t>
            </a:r>
            <a:r>
              <a:rPr lang="en-GB" sz="1600" b="1" dirty="0"/>
              <a:t>assuming</a:t>
            </a:r>
            <a:r>
              <a:rPr lang="en-GB" sz="1600" dirty="0"/>
              <a:t> top-ranked documents are relevant.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GB" sz="1600" b="1" dirty="0"/>
              <a:t>Procedure: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Run initial search using basic cosine similarity.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Select top k results as </a:t>
            </a:r>
            <a:r>
              <a:rPr lang="en-GB" sz="1600" b="1" dirty="0"/>
              <a:t>pseudo-relevant</a:t>
            </a:r>
            <a:r>
              <a:rPr lang="en-GB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GB" sz="1600" dirty="0"/>
              <a:t>Apply Rocchio update with: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Only relevant component (no user input)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sz="1600" dirty="0"/>
              <a:t>Same formula as manual feedback, but: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GB" sz="1600" b="1" dirty="0"/>
              <a:t>Used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search_with_pseudo_feedback() in search.py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Internally calls rocchio_feedback() with non_relevant_docs=None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GB" sz="1600" b="1" dirty="0"/>
              <a:t>Key Benefit: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No human input required, </a:t>
            </a:r>
            <a:r>
              <a:rPr lang="en-GB" sz="1600" b="1" dirty="0"/>
              <a:t>fully automatic</a:t>
            </a:r>
            <a:r>
              <a:rPr lang="en-GB" sz="1600" dirty="0"/>
              <a:t> refinement.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12385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3D5CF-697B-664B-A50D-53BB3F2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1381"/>
            <a:ext cx="7884414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 curve Analysis &amp; Evaluation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5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219C49F-6B90-794E-BC9E-9553DA272A3F}"/>
              </a:ext>
            </a:extLst>
          </p:cNvPr>
          <p:cNvSpPr txBox="1"/>
          <p:nvPr/>
        </p:nvSpPr>
        <p:spPr>
          <a:xfrm>
            <a:off x="578841" y="399872"/>
            <a:ext cx="7550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+mj-lt"/>
              </a:rPr>
              <a:t>Precision-Recall Curve (Query1) </a:t>
            </a:r>
          </a:p>
          <a:p>
            <a:r>
              <a:rPr lang="en-GB" sz="2800" b="1" dirty="0">
                <a:latin typeface="+mj-lt"/>
              </a:rPr>
              <a:t>with 11-Point Interpolation</a:t>
            </a:r>
            <a:endParaRPr lang="en-IT" sz="2800" b="1" dirty="0">
              <a:latin typeface="+mj-lt"/>
            </a:endParaRPr>
          </a:p>
        </p:txBody>
      </p:sp>
      <p:pic>
        <p:nvPicPr>
          <p:cNvPr id="5" name="Content Placeholder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098A6BD-B3CA-224E-B7FC-48500F742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1134979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F5F5-368D-2443-96EE-4E5E5E39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/>
              <a:t>Query Execution Time Bar Chart</a:t>
            </a:r>
            <a:endParaRPr lang="en-IT" sz="3200" b="1" dirty="0"/>
          </a:p>
        </p:txBody>
      </p:sp>
      <p:pic>
        <p:nvPicPr>
          <p:cNvPr id="5" name="Content Placeholder 4" descr="A graph of a graph&#10;&#10;Description automatically generated">
            <a:extLst>
              <a:ext uri="{FF2B5EF4-FFF2-40B4-BE49-F238E27FC236}">
                <a16:creationId xmlns:a16="http://schemas.microsoft.com/office/drawing/2014/main" id="{6775FFF1-565D-4A44-A959-0CA9CFF8A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681128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E32A7-E6C0-904A-B40B-944573FBB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IT" sz="4500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8C1277-A831-4F79-44CE-31FAC12A6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66180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7293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29020B-F5CD-C942-BBE6-F8AC07EC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3788"/>
            <a:ext cx="7879841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 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9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E5C8F-D5E2-8842-BB87-CAC7CC8A8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1999615"/>
            <a:ext cx="6858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4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A4F6D5-06A1-9A48-83EF-5325D3726B1A}"/>
              </a:ext>
            </a:extLst>
          </p:cNvPr>
          <p:cNvSpPr txBox="1"/>
          <p:nvPr/>
        </p:nvSpPr>
        <p:spPr>
          <a:xfrm>
            <a:off x="476250" y="640823"/>
            <a:ext cx="2563994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&amp; Objective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extBox 10">
            <a:extLst>
              <a:ext uri="{FF2B5EF4-FFF2-40B4-BE49-F238E27FC236}">
                <a16:creationId xmlns:a16="http://schemas.microsoft.com/office/drawing/2014/main" id="{6DBED93C-3B36-2734-7FA3-D96A35B26D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443342"/>
              </p:ext>
            </p:extLst>
          </p:nvPr>
        </p:nvGraphicFramePr>
        <p:xfrm>
          <a:off x="3486012" y="640823"/>
          <a:ext cx="5473430" cy="4593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856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7210E-BD05-DE43-AD1A-0E48E8D8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Pipeline Overview</a:t>
            </a:r>
            <a:br>
              <a:rPr lang="en-US" sz="4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extBox 9">
            <a:extLst>
              <a:ext uri="{FF2B5EF4-FFF2-40B4-BE49-F238E27FC236}">
                <a16:creationId xmlns:a16="http://schemas.microsoft.com/office/drawing/2014/main" id="{16815600-36EF-907C-EE4D-E696AA09A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316481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90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7210E-BD05-DE43-AD1A-0E48E8D8D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800" b="1" kern="1200" dirty="0">
                <a:latin typeface="+mj-lt"/>
                <a:ea typeface="+mj-ea"/>
                <a:cs typeface="+mj-cs"/>
              </a:rPr>
              <a:t>Load Raw Artifacts</a:t>
            </a:r>
            <a:br>
              <a:rPr lang="en-US" sz="4700" b="1" kern="1200" dirty="0">
                <a:latin typeface="+mj-lt"/>
                <a:ea typeface="+mj-ea"/>
                <a:cs typeface="+mj-cs"/>
              </a:rPr>
            </a:br>
            <a:endParaRPr lang="en-US" sz="47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TextBox 6">
            <a:extLst>
              <a:ext uri="{FF2B5EF4-FFF2-40B4-BE49-F238E27FC236}">
                <a16:creationId xmlns:a16="http://schemas.microsoft.com/office/drawing/2014/main" id="{522EEF95-0056-184A-BA55-42979FC27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70021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937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05C1F-E9C1-404B-B572-88B0E917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Indexing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D27EFE-CAD6-894E-AFCD-5D7D97989041}"/>
              </a:ext>
            </a:extLst>
          </p:cNvPr>
          <p:cNvSpPr txBox="1"/>
          <p:nvPr/>
        </p:nvSpPr>
        <p:spPr>
          <a:xfrm>
            <a:off x="3844813" y="552091"/>
            <a:ext cx="4668251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Document Pre-processing</a:t>
            </a:r>
            <a:r>
              <a:rPr lang="en-US" sz="1600" dirty="0"/>
              <a:t>: Tokenize &amp; clean 400 Cranfield docs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TF–IDF Computation</a:t>
            </a:r>
            <a:r>
              <a:rPr lang="en-US" sz="1600" dirty="0"/>
              <a:t>: TF, DF, IDF, and TF-IDF vectors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Inverted Index</a:t>
            </a:r>
            <a:r>
              <a:rPr lang="en-US" sz="1600" dirty="0"/>
              <a:t>: Term → [doc, weight] mappings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Champion Lists</a:t>
            </a:r>
            <a:r>
              <a:rPr lang="en-US" sz="1600" dirty="0"/>
              <a:t>: Top-5 docs per term by TF-IDF score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Cluster Pruning</a:t>
            </a:r>
            <a:r>
              <a:rPr lang="en-US" sz="1600" dirty="0"/>
              <a:t>: √N leaders + follower assignment (cosine similarity)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Static Quality Scores</a:t>
            </a:r>
            <a:r>
              <a:rPr lang="en-US" sz="1600" dirty="0"/>
              <a:t>: Higher score for lower doc numbers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Impact-Ordered Index</a:t>
            </a:r>
            <a:r>
              <a:rPr lang="en-US" sz="1600" dirty="0"/>
              <a:t>: Posting lists sorted by term weight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Index Files Saved</a:t>
            </a:r>
            <a:r>
              <a:rPr lang="en-US" sz="1600" dirty="0"/>
              <a:t>: All JSON files stored in /index folder</a:t>
            </a:r>
          </a:p>
          <a:p>
            <a:pPr lvl="5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724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2F527-1F16-3E44-B2F8-EA4E5B54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42" y="548639"/>
            <a:ext cx="3192459" cy="54914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 + </a:t>
            </a:r>
            <a:b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Pre-Processing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3EEA7-5A7D-D948-A84A-67083A2C734A}"/>
              </a:ext>
            </a:extLst>
          </p:cNvPr>
          <p:cNvSpPr txBox="1"/>
          <p:nvPr/>
        </p:nvSpPr>
        <p:spPr>
          <a:xfrm>
            <a:off x="3844813" y="552091"/>
            <a:ext cx="4668251" cy="5739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1. User Query: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Input query read from .txt file (e.g., query1.txt)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2. Pre-processing Pipeline: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Lowercasing</a:t>
            </a:r>
            <a:r>
              <a:rPr lang="en-US" sz="1600" dirty="0"/>
              <a:t> (to normalize casing)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Tokenization</a:t>
            </a:r>
            <a:r>
              <a:rPr lang="en-US" sz="1600" dirty="0"/>
              <a:t> (extract alphabetic tokens)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Stop-word Removal</a:t>
            </a:r>
            <a:r>
              <a:rPr lang="en-US" sz="1600" dirty="0"/>
              <a:t> (remove common filler words)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Stemming</a:t>
            </a:r>
            <a:r>
              <a:rPr lang="en-US" sz="1600" dirty="0"/>
              <a:t> (reduce words to their base/root form)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3. Query Vector Construction: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After pre-processing, each token is mapped to its </a:t>
            </a:r>
            <a:r>
              <a:rPr lang="en-US" sz="1600" b="1" dirty="0"/>
              <a:t>TF-IDF weight</a:t>
            </a:r>
            <a:r>
              <a:rPr lang="en-US" sz="1600" dirty="0"/>
              <a:t> using the idf.json index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Final </a:t>
            </a:r>
            <a:r>
              <a:rPr lang="en-US" sz="1600" b="1" dirty="0"/>
              <a:t>query vector</a:t>
            </a:r>
            <a:r>
              <a:rPr lang="en-US" sz="1600" dirty="0"/>
              <a:t> is formed as a sparse weighted vector aligned with document vector space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Used for </a:t>
            </a:r>
            <a:r>
              <a:rPr lang="en-US" sz="1600" b="1" dirty="0"/>
              <a:t>cosine similarity</a:t>
            </a:r>
            <a:r>
              <a:rPr lang="en-US" sz="1600" dirty="0"/>
              <a:t> in retrieval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/>
              <a:t>4. Final Output: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Cleaned, weighted query vector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Ensures </a:t>
            </a:r>
            <a:r>
              <a:rPr lang="en-US" sz="1600" b="1" dirty="0"/>
              <a:t>alignment</a:t>
            </a:r>
            <a:r>
              <a:rPr lang="en-US" sz="1600" dirty="0"/>
              <a:t> with document vectors for effective matching</a:t>
            </a:r>
          </a:p>
        </p:txBody>
      </p:sp>
    </p:spTree>
    <p:extLst>
      <p:ext uri="{BB962C8B-B14F-4D97-AF65-F5344CB8AC3E}">
        <p14:creationId xmlns:p14="http://schemas.microsoft.com/office/powerpoint/2010/main" val="178546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2F527-1F16-3E44-B2F8-EA4E5B54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Retrieval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53EEA7-5A7D-D948-A84A-67083A2C734A}"/>
              </a:ext>
            </a:extLst>
          </p:cNvPr>
          <p:cNvSpPr txBox="1"/>
          <p:nvPr/>
        </p:nvSpPr>
        <p:spPr>
          <a:xfrm>
            <a:off x="3844813" y="552091"/>
            <a:ext cx="4668251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2000" b="1" dirty="0"/>
              <a:t>Workflow</a:t>
            </a:r>
          </a:p>
          <a:p>
            <a:endParaRPr lang="en-GB" sz="1600" b="1" dirty="0"/>
          </a:p>
          <a:p>
            <a:r>
              <a:rPr lang="en-GB" sz="1600" b="1" dirty="0"/>
              <a:t>1.</a:t>
            </a:r>
            <a:r>
              <a:rPr lang="en-GB" sz="2000" b="1" dirty="0"/>
              <a:t>Choose Retrieval Strategy</a:t>
            </a:r>
            <a:r>
              <a:rPr lang="en-GB" sz="2000" dirty="0"/>
              <a:t> (via method argument)</a:t>
            </a:r>
          </a:p>
          <a:p>
            <a:endParaRPr lang="en-GB" sz="2000" dirty="0"/>
          </a:p>
          <a:p>
            <a:r>
              <a:rPr lang="en-GB" sz="2000" b="1" dirty="0"/>
              <a:t>2.Ranking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Documents are scored and ranked based on cosine similarity or combined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Top-k results returned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b="1" dirty="0"/>
              <a:t>3.Output: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List of top-k documents with scores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Supports </a:t>
            </a:r>
            <a:r>
              <a:rPr lang="en-GB" sz="2000" b="1" dirty="0"/>
              <a:t>modular evaluation</a:t>
            </a:r>
            <a:r>
              <a:rPr lang="en-GB" sz="2000" dirty="0"/>
              <a:t> and </a:t>
            </a:r>
            <a:r>
              <a:rPr lang="en-GB" sz="2000" b="1" dirty="0"/>
              <a:t>performance comparison</a:t>
            </a:r>
            <a:endParaRPr lang="en-GB" sz="20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55144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BBCD-EDC2-E341-AF7C-66F0B347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Streamlit App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EE277F5-DA8F-384D-B1D6-ABDECE825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31300"/>
            <a:ext cx="8229600" cy="4263763"/>
          </a:xfrm>
        </p:spPr>
      </p:pic>
    </p:spTree>
    <p:extLst>
      <p:ext uri="{BB962C8B-B14F-4D97-AF65-F5344CB8AC3E}">
        <p14:creationId xmlns:p14="http://schemas.microsoft.com/office/powerpoint/2010/main" val="4195611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3D5CF-697B-664B-A50D-53BB3F26D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T" sz="3800" b="1" dirty="0"/>
              <a:t>Feedback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A50E36D0-3656-5456-5474-B9EE31F3E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62143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4961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6619</TotalTime>
  <Words>646</Words>
  <Application>Microsoft Macintosh PowerPoint</Application>
  <PresentationFormat>On-screen Show (4:3)</PresentationFormat>
  <Paragraphs>124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Vector Space Model- IR Project</vt:lpstr>
      <vt:lpstr>PowerPoint Presentation</vt:lpstr>
      <vt:lpstr>Pipeline Overview </vt:lpstr>
      <vt:lpstr>Load Raw Artifacts </vt:lpstr>
      <vt:lpstr>Indexing</vt:lpstr>
      <vt:lpstr>Query +  Pre-Processing</vt:lpstr>
      <vt:lpstr>Retrieval</vt:lpstr>
      <vt:lpstr>Streamlit App</vt:lpstr>
      <vt:lpstr>Feedback</vt:lpstr>
      <vt:lpstr>Feedback @Rocchio Algorithm </vt:lpstr>
      <vt:lpstr>Pseudo Feedback</vt:lpstr>
      <vt:lpstr>PR curve Analysis &amp; Evaluation</vt:lpstr>
      <vt:lpstr>PowerPoint Presentation</vt:lpstr>
      <vt:lpstr>Query Execution Time Bar Chart</vt:lpstr>
      <vt:lpstr>Conclusion</vt:lpstr>
      <vt:lpstr>Question Time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- MLOps Project</dc:title>
  <dc:subject/>
  <dc:creator/>
  <cp:keywords/>
  <dc:description>generated using python-pptx</dc:description>
  <cp:lastModifiedBy>NIGAM VISHAL [SM3800014]</cp:lastModifiedBy>
  <cp:revision>144</cp:revision>
  <dcterms:created xsi:type="dcterms:W3CDTF">2013-01-27T09:14:16Z</dcterms:created>
  <dcterms:modified xsi:type="dcterms:W3CDTF">2025-08-06T05:46:37Z</dcterms:modified>
  <cp:category/>
</cp:coreProperties>
</file>