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8" r:id="rId6"/>
    <p:sldId id="278" r:id="rId7"/>
    <p:sldId id="280" r:id="rId8"/>
    <p:sldId id="276" r:id="rId9"/>
    <p:sldId id="283" r:id="rId10"/>
    <p:sldId id="277" r:id="rId11"/>
    <p:sldId id="289" r:id="rId12"/>
    <p:sldId id="282" r:id="rId13"/>
    <p:sldId id="281" r:id="rId14"/>
    <p:sldId id="279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47" d="100"/>
          <a:sy n="47" d="100"/>
        </p:scale>
        <p:origin x="1416" y="47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Average</a:t>
            </a:r>
            <a:r>
              <a:rPr lang="en-US" sz="1600" b="1" baseline="0" dirty="0"/>
              <a:t> Water Consumption &amp; Discharge per Operation</a:t>
            </a:r>
            <a:endParaRPr lang="en-US" sz="1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Oxygen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Oxygen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9E1-4C74-9830-5E2FD92016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Blast Furnace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Blast</a:t>
                    </a:r>
                    <a:r>
                      <a:rPr lang="en-US" baseline="0"/>
                      <a:t> Furnace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9E1-4C74-9830-5E2FD92016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Casting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Casting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9E1-4C74-9830-5E2FD92016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Hot Rolling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Hot</a:t>
                    </a:r>
                    <a:r>
                      <a:rPr lang="en-US" baseline="0"/>
                      <a:t> Rolling</a:t>
                    </a:r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E9E1-4C74-9830-5E2FD92016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Cold Rolling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Col</a:t>
                    </a:r>
                    <a:r>
                      <a:rPr lang="en-US" baseline="0"/>
                      <a:t>d Rolling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E9E1-4C74-9830-5E2FD92016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Finishing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Finishing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E9E1-4C74-9830-5E2FD92016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Operations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Percentage</a:t>
                </a:r>
                <a:r>
                  <a:rPr lang="en-AU" baseline="0" dirty="0"/>
                  <a:t> of Total Water Consumption (%)</a:t>
                </a:r>
                <a:endParaRPr lang="en-A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Projected Water Consumption Percentage</a:t>
            </a:r>
            <a:r>
              <a:rPr lang="en-AU" baseline="0" dirty="0"/>
              <a:t> Decrease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Percentage 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spPr>
              <a:solidFill>
                <a:prstClr val="white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errBars>
            <c:errDir val="y"/>
            <c:errBarType val="both"/>
            <c:errValType val="stdErr"/>
            <c:noEndCap val="0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</c:v>
                </c:pt>
                <c:pt idx="1">
                  <c:v>21</c:v>
                </c:pt>
                <c:pt idx="2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221-4E34-B1DE-91754F1A4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9086552"/>
        <c:axId val="659085568"/>
      </c:lineChart>
      <c:catAx>
        <c:axId val="659086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85568"/>
        <c:crosses val="autoZero"/>
        <c:auto val="1"/>
        <c:lblAlgn val="ctr"/>
        <c:lblOffset val="100"/>
        <c:noMultiLvlLbl val="0"/>
      </c:catAx>
      <c:valAx>
        <c:axId val="65908556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dirty="0"/>
                  <a:t>Percentage</a:t>
                </a:r>
                <a:r>
                  <a:rPr lang="en-AU" baseline="0" dirty="0"/>
                  <a:t> Decrease (%)</a:t>
                </a:r>
                <a:endParaRPr lang="en-A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086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2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Policy Recommendation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Mascot Steel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Free Policies Icon of Line style - Available in SVG, PNG, EPS, AI &amp; Icon  fonts">
            <a:extLst>
              <a:ext uri="{FF2B5EF4-FFF2-40B4-BE49-F238E27FC236}">
                <a16:creationId xmlns:a16="http://schemas.microsoft.com/office/drawing/2014/main" id="{6718BA67-FEA4-4BB1-AFEC-DD713785B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589" y="3161623"/>
            <a:ext cx="1140822" cy="114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51EA-9F3C-4E6B-8292-6C64ABE1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3313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Exemplary Analysis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3886" descr="Icon of magnifying glass representing search. ">
            <a:extLst>
              <a:ext uri="{FF2B5EF4-FFF2-40B4-BE49-F238E27FC236}">
                <a16:creationId xmlns:a16="http://schemas.microsoft.com/office/drawing/2014/main" id="{9EE2839B-44FB-42AC-BF2D-037A4BE4BEC7}"/>
              </a:ext>
            </a:extLst>
          </p:cNvPr>
          <p:cNvSpPr>
            <a:spLocks noEditPoints="1"/>
          </p:cNvSpPr>
          <p:nvPr/>
        </p:nvSpPr>
        <p:spPr bwMode="auto">
          <a:xfrm>
            <a:off x="845745" y="1368977"/>
            <a:ext cx="287338" cy="285750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0" name="Group 49" descr="Icon of paper and pen. ">
            <a:extLst>
              <a:ext uri="{FF2B5EF4-FFF2-40B4-BE49-F238E27FC236}">
                <a16:creationId xmlns:a16="http://schemas.microsoft.com/office/drawing/2014/main" id="{2FA1B3F0-F0C6-4C2E-ABD3-6AE2AAF66A07}"/>
              </a:ext>
            </a:extLst>
          </p:cNvPr>
          <p:cNvGrpSpPr/>
          <p:nvPr/>
        </p:nvGrpSpPr>
        <p:grpSpPr>
          <a:xfrm>
            <a:off x="1989538" y="1368977"/>
            <a:ext cx="287337" cy="285750"/>
            <a:chOff x="7018338" y="4656138"/>
            <a:chExt cx="287337" cy="285750"/>
          </a:xfrm>
          <a:solidFill>
            <a:schemeClr val="bg1"/>
          </a:solidFill>
        </p:grpSpPr>
        <p:sp>
          <p:nvSpPr>
            <p:cNvPr id="51" name="Freeform 4604">
              <a:extLst>
                <a:ext uri="{FF2B5EF4-FFF2-40B4-BE49-F238E27FC236}">
                  <a16:creationId xmlns:a16="http://schemas.microsoft.com/office/drawing/2014/main" id="{F6337A0B-842D-4F0F-B93C-DA957BFFC1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4656138"/>
              <a:ext cx="230188" cy="285750"/>
            </a:xfrm>
            <a:custGeom>
              <a:avLst/>
              <a:gdLst>
                <a:gd name="T0" fmla="*/ 351 w 723"/>
                <a:gd name="T1" fmla="*/ 416 h 903"/>
                <a:gd name="T2" fmla="*/ 348 w 723"/>
                <a:gd name="T3" fmla="*/ 400 h 903"/>
                <a:gd name="T4" fmla="*/ 362 w 723"/>
                <a:gd name="T5" fmla="*/ 391 h 903"/>
                <a:gd name="T6" fmla="*/ 525 w 723"/>
                <a:gd name="T7" fmla="*/ 398 h 903"/>
                <a:gd name="T8" fmla="*/ 525 w 723"/>
                <a:gd name="T9" fmla="*/ 414 h 903"/>
                <a:gd name="T10" fmla="*/ 513 w 723"/>
                <a:gd name="T11" fmla="*/ 572 h 903"/>
                <a:gd name="T12" fmla="*/ 349 w 723"/>
                <a:gd name="T13" fmla="*/ 565 h 903"/>
                <a:gd name="T14" fmla="*/ 349 w 723"/>
                <a:gd name="T15" fmla="*/ 548 h 903"/>
                <a:gd name="T16" fmla="*/ 513 w 723"/>
                <a:gd name="T17" fmla="*/ 542 h 903"/>
                <a:gd name="T18" fmla="*/ 526 w 723"/>
                <a:gd name="T19" fmla="*/ 551 h 903"/>
                <a:gd name="T20" fmla="*/ 523 w 723"/>
                <a:gd name="T21" fmla="*/ 568 h 903"/>
                <a:gd name="T22" fmla="*/ 362 w 723"/>
                <a:gd name="T23" fmla="*/ 722 h 903"/>
                <a:gd name="T24" fmla="*/ 348 w 723"/>
                <a:gd name="T25" fmla="*/ 713 h 903"/>
                <a:gd name="T26" fmla="*/ 351 w 723"/>
                <a:gd name="T27" fmla="*/ 696 h 903"/>
                <a:gd name="T28" fmla="*/ 515 w 723"/>
                <a:gd name="T29" fmla="*/ 693 h 903"/>
                <a:gd name="T30" fmla="*/ 528 w 723"/>
                <a:gd name="T31" fmla="*/ 704 h 903"/>
                <a:gd name="T32" fmla="*/ 521 w 723"/>
                <a:gd name="T33" fmla="*/ 720 h 903"/>
                <a:gd name="T34" fmla="*/ 232 w 723"/>
                <a:gd name="T35" fmla="*/ 405 h 903"/>
                <a:gd name="T36" fmla="*/ 198 w 723"/>
                <a:gd name="T37" fmla="*/ 381 h 903"/>
                <a:gd name="T38" fmla="*/ 200 w 723"/>
                <a:gd name="T39" fmla="*/ 365 h 903"/>
                <a:gd name="T40" fmla="*/ 217 w 723"/>
                <a:gd name="T41" fmla="*/ 362 h 903"/>
                <a:gd name="T42" fmla="*/ 296 w 723"/>
                <a:gd name="T43" fmla="*/ 302 h 903"/>
                <a:gd name="T44" fmla="*/ 312 w 723"/>
                <a:gd name="T45" fmla="*/ 306 h 903"/>
                <a:gd name="T46" fmla="*/ 315 w 723"/>
                <a:gd name="T47" fmla="*/ 321 h 903"/>
                <a:gd name="T48" fmla="*/ 226 w 723"/>
                <a:gd name="T49" fmla="*/ 556 h 903"/>
                <a:gd name="T50" fmla="*/ 197 w 723"/>
                <a:gd name="T51" fmla="*/ 529 h 903"/>
                <a:gd name="T52" fmla="*/ 203 w 723"/>
                <a:gd name="T53" fmla="*/ 514 h 903"/>
                <a:gd name="T54" fmla="*/ 219 w 723"/>
                <a:gd name="T55" fmla="*/ 514 h 903"/>
                <a:gd name="T56" fmla="*/ 298 w 723"/>
                <a:gd name="T57" fmla="*/ 451 h 903"/>
                <a:gd name="T58" fmla="*/ 314 w 723"/>
                <a:gd name="T59" fmla="*/ 458 h 903"/>
                <a:gd name="T60" fmla="*/ 314 w 723"/>
                <a:gd name="T61" fmla="*/ 475 h 903"/>
                <a:gd name="T62" fmla="*/ 155 w 723"/>
                <a:gd name="T63" fmla="*/ 238 h 903"/>
                <a:gd name="T64" fmla="*/ 208 w 723"/>
                <a:gd name="T65" fmla="*/ 197 h 903"/>
                <a:gd name="T66" fmla="*/ 164 w 723"/>
                <a:gd name="T67" fmla="*/ 236 h 903"/>
                <a:gd name="T68" fmla="*/ 31 w 723"/>
                <a:gd name="T69" fmla="*/ 125 h 903"/>
                <a:gd name="T70" fmla="*/ 53 w 723"/>
                <a:gd name="T71" fmla="*/ 68 h 903"/>
                <a:gd name="T72" fmla="*/ 101 w 723"/>
                <a:gd name="T73" fmla="*/ 35 h 903"/>
                <a:gd name="T74" fmla="*/ 150 w 723"/>
                <a:gd name="T75" fmla="*/ 36 h 903"/>
                <a:gd name="T76" fmla="*/ 210 w 723"/>
                <a:gd name="T77" fmla="*/ 80 h 903"/>
                <a:gd name="T78" fmla="*/ 226 w 723"/>
                <a:gd name="T79" fmla="*/ 143 h 903"/>
                <a:gd name="T80" fmla="*/ 125 w 723"/>
                <a:gd name="T81" fmla="*/ 154 h 903"/>
                <a:gd name="T82" fmla="*/ 136 w 723"/>
                <a:gd name="T83" fmla="*/ 0 h 903"/>
                <a:gd name="T84" fmla="*/ 104 w 723"/>
                <a:gd name="T85" fmla="*/ 2 h 903"/>
                <a:gd name="T86" fmla="*/ 39 w 723"/>
                <a:gd name="T87" fmla="*/ 40 h 903"/>
                <a:gd name="T88" fmla="*/ 4 w 723"/>
                <a:gd name="T89" fmla="*/ 108 h 903"/>
                <a:gd name="T90" fmla="*/ 4 w 723"/>
                <a:gd name="T91" fmla="*/ 625 h 903"/>
                <a:gd name="T92" fmla="*/ 121 w 723"/>
                <a:gd name="T93" fmla="*/ 632 h 903"/>
                <a:gd name="T94" fmla="*/ 128 w 723"/>
                <a:gd name="T95" fmla="*/ 901 h 903"/>
                <a:gd name="T96" fmla="*/ 593 w 723"/>
                <a:gd name="T97" fmla="*/ 902 h 903"/>
                <a:gd name="T98" fmla="*/ 603 w 723"/>
                <a:gd name="T99" fmla="*/ 888 h 903"/>
                <a:gd name="T100" fmla="*/ 660 w 723"/>
                <a:gd name="T101" fmla="*/ 248 h 903"/>
                <a:gd name="T102" fmla="*/ 708 w 723"/>
                <a:gd name="T103" fmla="*/ 194 h 903"/>
                <a:gd name="T104" fmla="*/ 723 w 723"/>
                <a:gd name="T105" fmla="*/ 121 h 903"/>
                <a:gd name="T106" fmla="*/ 691 w 723"/>
                <a:gd name="T107" fmla="*/ 50 h 903"/>
                <a:gd name="T108" fmla="*/ 627 w 723"/>
                <a:gd name="T109" fmla="*/ 6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3" h="903">
                  <a:moveTo>
                    <a:pt x="513" y="421"/>
                  </a:moveTo>
                  <a:lnTo>
                    <a:pt x="362" y="421"/>
                  </a:lnTo>
                  <a:lnTo>
                    <a:pt x="359" y="421"/>
                  </a:lnTo>
                  <a:lnTo>
                    <a:pt x="356" y="420"/>
                  </a:lnTo>
                  <a:lnTo>
                    <a:pt x="354" y="418"/>
                  </a:lnTo>
                  <a:lnTo>
                    <a:pt x="351" y="416"/>
                  </a:lnTo>
                  <a:lnTo>
                    <a:pt x="349" y="414"/>
                  </a:lnTo>
                  <a:lnTo>
                    <a:pt x="348" y="412"/>
                  </a:lnTo>
                  <a:lnTo>
                    <a:pt x="347" y="409"/>
                  </a:lnTo>
                  <a:lnTo>
                    <a:pt x="347" y="406"/>
                  </a:lnTo>
                  <a:lnTo>
                    <a:pt x="347" y="403"/>
                  </a:lnTo>
                  <a:lnTo>
                    <a:pt x="348" y="400"/>
                  </a:lnTo>
                  <a:lnTo>
                    <a:pt x="349" y="398"/>
                  </a:lnTo>
                  <a:lnTo>
                    <a:pt x="351" y="396"/>
                  </a:lnTo>
                  <a:lnTo>
                    <a:pt x="354" y="394"/>
                  </a:lnTo>
                  <a:lnTo>
                    <a:pt x="356" y="393"/>
                  </a:lnTo>
                  <a:lnTo>
                    <a:pt x="359" y="391"/>
                  </a:lnTo>
                  <a:lnTo>
                    <a:pt x="362" y="391"/>
                  </a:lnTo>
                  <a:lnTo>
                    <a:pt x="513" y="391"/>
                  </a:lnTo>
                  <a:lnTo>
                    <a:pt x="515" y="391"/>
                  </a:lnTo>
                  <a:lnTo>
                    <a:pt x="519" y="393"/>
                  </a:lnTo>
                  <a:lnTo>
                    <a:pt x="521" y="394"/>
                  </a:lnTo>
                  <a:lnTo>
                    <a:pt x="523" y="396"/>
                  </a:lnTo>
                  <a:lnTo>
                    <a:pt x="525" y="398"/>
                  </a:lnTo>
                  <a:lnTo>
                    <a:pt x="526" y="400"/>
                  </a:lnTo>
                  <a:lnTo>
                    <a:pt x="528" y="403"/>
                  </a:lnTo>
                  <a:lnTo>
                    <a:pt x="528" y="406"/>
                  </a:lnTo>
                  <a:lnTo>
                    <a:pt x="528" y="409"/>
                  </a:lnTo>
                  <a:lnTo>
                    <a:pt x="526" y="412"/>
                  </a:lnTo>
                  <a:lnTo>
                    <a:pt x="525" y="414"/>
                  </a:lnTo>
                  <a:lnTo>
                    <a:pt x="523" y="416"/>
                  </a:lnTo>
                  <a:lnTo>
                    <a:pt x="521" y="418"/>
                  </a:lnTo>
                  <a:lnTo>
                    <a:pt x="519" y="420"/>
                  </a:lnTo>
                  <a:lnTo>
                    <a:pt x="515" y="421"/>
                  </a:lnTo>
                  <a:lnTo>
                    <a:pt x="513" y="421"/>
                  </a:lnTo>
                  <a:close/>
                  <a:moveTo>
                    <a:pt x="513" y="572"/>
                  </a:moveTo>
                  <a:lnTo>
                    <a:pt x="362" y="572"/>
                  </a:lnTo>
                  <a:lnTo>
                    <a:pt x="359" y="571"/>
                  </a:lnTo>
                  <a:lnTo>
                    <a:pt x="356" y="571"/>
                  </a:lnTo>
                  <a:lnTo>
                    <a:pt x="354" y="569"/>
                  </a:lnTo>
                  <a:lnTo>
                    <a:pt x="351" y="568"/>
                  </a:lnTo>
                  <a:lnTo>
                    <a:pt x="349" y="565"/>
                  </a:lnTo>
                  <a:lnTo>
                    <a:pt x="348" y="563"/>
                  </a:lnTo>
                  <a:lnTo>
                    <a:pt x="347" y="560"/>
                  </a:lnTo>
                  <a:lnTo>
                    <a:pt x="347" y="556"/>
                  </a:lnTo>
                  <a:lnTo>
                    <a:pt x="347" y="554"/>
                  </a:lnTo>
                  <a:lnTo>
                    <a:pt x="348" y="551"/>
                  </a:lnTo>
                  <a:lnTo>
                    <a:pt x="349" y="548"/>
                  </a:lnTo>
                  <a:lnTo>
                    <a:pt x="351" y="546"/>
                  </a:lnTo>
                  <a:lnTo>
                    <a:pt x="354" y="544"/>
                  </a:lnTo>
                  <a:lnTo>
                    <a:pt x="356" y="543"/>
                  </a:lnTo>
                  <a:lnTo>
                    <a:pt x="359" y="542"/>
                  </a:lnTo>
                  <a:lnTo>
                    <a:pt x="362" y="542"/>
                  </a:lnTo>
                  <a:lnTo>
                    <a:pt x="513" y="542"/>
                  </a:lnTo>
                  <a:lnTo>
                    <a:pt x="515" y="542"/>
                  </a:lnTo>
                  <a:lnTo>
                    <a:pt x="519" y="543"/>
                  </a:lnTo>
                  <a:lnTo>
                    <a:pt x="521" y="544"/>
                  </a:lnTo>
                  <a:lnTo>
                    <a:pt x="523" y="546"/>
                  </a:lnTo>
                  <a:lnTo>
                    <a:pt x="525" y="548"/>
                  </a:lnTo>
                  <a:lnTo>
                    <a:pt x="526" y="551"/>
                  </a:lnTo>
                  <a:lnTo>
                    <a:pt x="528" y="554"/>
                  </a:lnTo>
                  <a:lnTo>
                    <a:pt x="528" y="556"/>
                  </a:lnTo>
                  <a:lnTo>
                    <a:pt x="528" y="560"/>
                  </a:lnTo>
                  <a:lnTo>
                    <a:pt x="526" y="563"/>
                  </a:lnTo>
                  <a:lnTo>
                    <a:pt x="525" y="565"/>
                  </a:lnTo>
                  <a:lnTo>
                    <a:pt x="523" y="568"/>
                  </a:lnTo>
                  <a:lnTo>
                    <a:pt x="521" y="569"/>
                  </a:lnTo>
                  <a:lnTo>
                    <a:pt x="519" y="571"/>
                  </a:lnTo>
                  <a:lnTo>
                    <a:pt x="515" y="571"/>
                  </a:lnTo>
                  <a:lnTo>
                    <a:pt x="513" y="572"/>
                  </a:lnTo>
                  <a:close/>
                  <a:moveTo>
                    <a:pt x="513" y="722"/>
                  </a:moveTo>
                  <a:lnTo>
                    <a:pt x="362" y="722"/>
                  </a:lnTo>
                  <a:lnTo>
                    <a:pt x="359" y="722"/>
                  </a:lnTo>
                  <a:lnTo>
                    <a:pt x="356" y="721"/>
                  </a:lnTo>
                  <a:lnTo>
                    <a:pt x="354" y="720"/>
                  </a:lnTo>
                  <a:lnTo>
                    <a:pt x="351" y="718"/>
                  </a:lnTo>
                  <a:lnTo>
                    <a:pt x="349" y="716"/>
                  </a:lnTo>
                  <a:lnTo>
                    <a:pt x="348" y="713"/>
                  </a:lnTo>
                  <a:lnTo>
                    <a:pt x="347" y="710"/>
                  </a:lnTo>
                  <a:lnTo>
                    <a:pt x="347" y="708"/>
                  </a:lnTo>
                  <a:lnTo>
                    <a:pt x="347" y="704"/>
                  </a:lnTo>
                  <a:lnTo>
                    <a:pt x="348" y="702"/>
                  </a:lnTo>
                  <a:lnTo>
                    <a:pt x="349" y="699"/>
                  </a:lnTo>
                  <a:lnTo>
                    <a:pt x="351" y="696"/>
                  </a:lnTo>
                  <a:lnTo>
                    <a:pt x="354" y="695"/>
                  </a:lnTo>
                  <a:lnTo>
                    <a:pt x="356" y="693"/>
                  </a:lnTo>
                  <a:lnTo>
                    <a:pt x="359" y="693"/>
                  </a:lnTo>
                  <a:lnTo>
                    <a:pt x="362" y="692"/>
                  </a:lnTo>
                  <a:lnTo>
                    <a:pt x="513" y="692"/>
                  </a:lnTo>
                  <a:lnTo>
                    <a:pt x="515" y="693"/>
                  </a:lnTo>
                  <a:lnTo>
                    <a:pt x="519" y="693"/>
                  </a:lnTo>
                  <a:lnTo>
                    <a:pt x="521" y="695"/>
                  </a:lnTo>
                  <a:lnTo>
                    <a:pt x="523" y="696"/>
                  </a:lnTo>
                  <a:lnTo>
                    <a:pt x="525" y="699"/>
                  </a:lnTo>
                  <a:lnTo>
                    <a:pt x="526" y="702"/>
                  </a:lnTo>
                  <a:lnTo>
                    <a:pt x="528" y="704"/>
                  </a:lnTo>
                  <a:lnTo>
                    <a:pt x="528" y="708"/>
                  </a:lnTo>
                  <a:lnTo>
                    <a:pt x="528" y="710"/>
                  </a:lnTo>
                  <a:lnTo>
                    <a:pt x="526" y="713"/>
                  </a:lnTo>
                  <a:lnTo>
                    <a:pt x="525" y="716"/>
                  </a:lnTo>
                  <a:lnTo>
                    <a:pt x="523" y="718"/>
                  </a:lnTo>
                  <a:lnTo>
                    <a:pt x="521" y="720"/>
                  </a:lnTo>
                  <a:lnTo>
                    <a:pt x="519" y="721"/>
                  </a:lnTo>
                  <a:lnTo>
                    <a:pt x="515" y="722"/>
                  </a:lnTo>
                  <a:lnTo>
                    <a:pt x="513" y="722"/>
                  </a:lnTo>
                  <a:close/>
                  <a:moveTo>
                    <a:pt x="312" y="326"/>
                  </a:moveTo>
                  <a:lnTo>
                    <a:pt x="237" y="402"/>
                  </a:lnTo>
                  <a:lnTo>
                    <a:pt x="232" y="405"/>
                  </a:lnTo>
                  <a:lnTo>
                    <a:pt x="226" y="406"/>
                  </a:lnTo>
                  <a:lnTo>
                    <a:pt x="220" y="405"/>
                  </a:lnTo>
                  <a:lnTo>
                    <a:pt x="216" y="402"/>
                  </a:lnTo>
                  <a:lnTo>
                    <a:pt x="200" y="387"/>
                  </a:lnTo>
                  <a:lnTo>
                    <a:pt x="199" y="385"/>
                  </a:lnTo>
                  <a:lnTo>
                    <a:pt x="198" y="381"/>
                  </a:lnTo>
                  <a:lnTo>
                    <a:pt x="197" y="379"/>
                  </a:lnTo>
                  <a:lnTo>
                    <a:pt x="197" y="376"/>
                  </a:lnTo>
                  <a:lnTo>
                    <a:pt x="197" y="373"/>
                  </a:lnTo>
                  <a:lnTo>
                    <a:pt x="198" y="370"/>
                  </a:lnTo>
                  <a:lnTo>
                    <a:pt x="199" y="368"/>
                  </a:lnTo>
                  <a:lnTo>
                    <a:pt x="200" y="365"/>
                  </a:lnTo>
                  <a:lnTo>
                    <a:pt x="203" y="363"/>
                  </a:lnTo>
                  <a:lnTo>
                    <a:pt x="206" y="362"/>
                  </a:lnTo>
                  <a:lnTo>
                    <a:pt x="208" y="361"/>
                  </a:lnTo>
                  <a:lnTo>
                    <a:pt x="211" y="361"/>
                  </a:lnTo>
                  <a:lnTo>
                    <a:pt x="214" y="361"/>
                  </a:lnTo>
                  <a:lnTo>
                    <a:pt x="217" y="362"/>
                  </a:lnTo>
                  <a:lnTo>
                    <a:pt x="219" y="363"/>
                  </a:lnTo>
                  <a:lnTo>
                    <a:pt x="221" y="365"/>
                  </a:lnTo>
                  <a:lnTo>
                    <a:pt x="226" y="370"/>
                  </a:lnTo>
                  <a:lnTo>
                    <a:pt x="290" y="306"/>
                  </a:lnTo>
                  <a:lnTo>
                    <a:pt x="294" y="303"/>
                  </a:lnTo>
                  <a:lnTo>
                    <a:pt x="296" y="302"/>
                  </a:lnTo>
                  <a:lnTo>
                    <a:pt x="298" y="301"/>
                  </a:lnTo>
                  <a:lnTo>
                    <a:pt x="302" y="301"/>
                  </a:lnTo>
                  <a:lnTo>
                    <a:pt x="304" y="301"/>
                  </a:lnTo>
                  <a:lnTo>
                    <a:pt x="307" y="302"/>
                  </a:lnTo>
                  <a:lnTo>
                    <a:pt x="310" y="303"/>
                  </a:lnTo>
                  <a:lnTo>
                    <a:pt x="312" y="306"/>
                  </a:lnTo>
                  <a:lnTo>
                    <a:pt x="314" y="308"/>
                  </a:lnTo>
                  <a:lnTo>
                    <a:pt x="315" y="310"/>
                  </a:lnTo>
                  <a:lnTo>
                    <a:pt x="316" y="312"/>
                  </a:lnTo>
                  <a:lnTo>
                    <a:pt x="316" y="316"/>
                  </a:lnTo>
                  <a:lnTo>
                    <a:pt x="316" y="319"/>
                  </a:lnTo>
                  <a:lnTo>
                    <a:pt x="315" y="321"/>
                  </a:lnTo>
                  <a:lnTo>
                    <a:pt x="314" y="324"/>
                  </a:lnTo>
                  <a:lnTo>
                    <a:pt x="312" y="326"/>
                  </a:lnTo>
                  <a:close/>
                  <a:moveTo>
                    <a:pt x="312" y="477"/>
                  </a:moveTo>
                  <a:lnTo>
                    <a:pt x="237" y="552"/>
                  </a:lnTo>
                  <a:lnTo>
                    <a:pt x="232" y="555"/>
                  </a:lnTo>
                  <a:lnTo>
                    <a:pt x="226" y="556"/>
                  </a:lnTo>
                  <a:lnTo>
                    <a:pt x="220" y="555"/>
                  </a:lnTo>
                  <a:lnTo>
                    <a:pt x="216" y="552"/>
                  </a:lnTo>
                  <a:lnTo>
                    <a:pt x="200" y="537"/>
                  </a:lnTo>
                  <a:lnTo>
                    <a:pt x="199" y="535"/>
                  </a:lnTo>
                  <a:lnTo>
                    <a:pt x="198" y="533"/>
                  </a:lnTo>
                  <a:lnTo>
                    <a:pt x="197" y="529"/>
                  </a:lnTo>
                  <a:lnTo>
                    <a:pt x="197" y="527"/>
                  </a:lnTo>
                  <a:lnTo>
                    <a:pt x="197" y="524"/>
                  </a:lnTo>
                  <a:lnTo>
                    <a:pt x="198" y="521"/>
                  </a:lnTo>
                  <a:lnTo>
                    <a:pt x="199" y="518"/>
                  </a:lnTo>
                  <a:lnTo>
                    <a:pt x="200" y="516"/>
                  </a:lnTo>
                  <a:lnTo>
                    <a:pt x="203" y="514"/>
                  </a:lnTo>
                  <a:lnTo>
                    <a:pt x="206" y="512"/>
                  </a:lnTo>
                  <a:lnTo>
                    <a:pt x="208" y="512"/>
                  </a:lnTo>
                  <a:lnTo>
                    <a:pt x="211" y="511"/>
                  </a:lnTo>
                  <a:lnTo>
                    <a:pt x="214" y="512"/>
                  </a:lnTo>
                  <a:lnTo>
                    <a:pt x="217" y="512"/>
                  </a:lnTo>
                  <a:lnTo>
                    <a:pt x="219" y="514"/>
                  </a:lnTo>
                  <a:lnTo>
                    <a:pt x="221" y="516"/>
                  </a:lnTo>
                  <a:lnTo>
                    <a:pt x="226" y="520"/>
                  </a:lnTo>
                  <a:lnTo>
                    <a:pt x="290" y="456"/>
                  </a:lnTo>
                  <a:lnTo>
                    <a:pt x="294" y="454"/>
                  </a:lnTo>
                  <a:lnTo>
                    <a:pt x="296" y="452"/>
                  </a:lnTo>
                  <a:lnTo>
                    <a:pt x="298" y="451"/>
                  </a:lnTo>
                  <a:lnTo>
                    <a:pt x="302" y="451"/>
                  </a:lnTo>
                  <a:lnTo>
                    <a:pt x="304" y="451"/>
                  </a:lnTo>
                  <a:lnTo>
                    <a:pt x="307" y="452"/>
                  </a:lnTo>
                  <a:lnTo>
                    <a:pt x="310" y="454"/>
                  </a:lnTo>
                  <a:lnTo>
                    <a:pt x="312" y="456"/>
                  </a:lnTo>
                  <a:lnTo>
                    <a:pt x="314" y="458"/>
                  </a:lnTo>
                  <a:lnTo>
                    <a:pt x="315" y="460"/>
                  </a:lnTo>
                  <a:lnTo>
                    <a:pt x="316" y="464"/>
                  </a:lnTo>
                  <a:lnTo>
                    <a:pt x="316" y="466"/>
                  </a:lnTo>
                  <a:lnTo>
                    <a:pt x="316" y="469"/>
                  </a:lnTo>
                  <a:lnTo>
                    <a:pt x="315" y="472"/>
                  </a:lnTo>
                  <a:lnTo>
                    <a:pt x="314" y="475"/>
                  </a:lnTo>
                  <a:lnTo>
                    <a:pt x="312" y="477"/>
                  </a:lnTo>
                  <a:close/>
                  <a:moveTo>
                    <a:pt x="164" y="236"/>
                  </a:moveTo>
                  <a:lnTo>
                    <a:pt x="162" y="237"/>
                  </a:lnTo>
                  <a:lnTo>
                    <a:pt x="158" y="238"/>
                  </a:lnTo>
                  <a:lnTo>
                    <a:pt x="157" y="238"/>
                  </a:lnTo>
                  <a:lnTo>
                    <a:pt x="155" y="238"/>
                  </a:lnTo>
                  <a:lnTo>
                    <a:pt x="153" y="239"/>
                  </a:lnTo>
                  <a:lnTo>
                    <a:pt x="151" y="239"/>
                  </a:lnTo>
                  <a:lnTo>
                    <a:pt x="151" y="180"/>
                  </a:lnTo>
                  <a:lnTo>
                    <a:pt x="217" y="180"/>
                  </a:lnTo>
                  <a:lnTo>
                    <a:pt x="214" y="188"/>
                  </a:lnTo>
                  <a:lnTo>
                    <a:pt x="208" y="197"/>
                  </a:lnTo>
                  <a:lnTo>
                    <a:pt x="203" y="205"/>
                  </a:lnTo>
                  <a:lnTo>
                    <a:pt x="197" y="212"/>
                  </a:lnTo>
                  <a:lnTo>
                    <a:pt x="190" y="220"/>
                  </a:lnTo>
                  <a:lnTo>
                    <a:pt x="182" y="225"/>
                  </a:lnTo>
                  <a:lnTo>
                    <a:pt x="173" y="231"/>
                  </a:lnTo>
                  <a:lnTo>
                    <a:pt x="164" y="236"/>
                  </a:lnTo>
                  <a:close/>
                  <a:moveTo>
                    <a:pt x="121" y="166"/>
                  </a:moveTo>
                  <a:lnTo>
                    <a:pt x="121" y="256"/>
                  </a:lnTo>
                  <a:lnTo>
                    <a:pt x="121" y="601"/>
                  </a:lnTo>
                  <a:lnTo>
                    <a:pt x="31" y="601"/>
                  </a:lnTo>
                  <a:lnTo>
                    <a:pt x="31" y="135"/>
                  </a:lnTo>
                  <a:lnTo>
                    <a:pt x="31" y="125"/>
                  </a:lnTo>
                  <a:lnTo>
                    <a:pt x="33" y="115"/>
                  </a:lnTo>
                  <a:lnTo>
                    <a:pt x="35" y="105"/>
                  </a:lnTo>
                  <a:lnTo>
                    <a:pt x="39" y="94"/>
                  </a:lnTo>
                  <a:lnTo>
                    <a:pt x="43" y="85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60" y="62"/>
                  </a:lnTo>
                  <a:lnTo>
                    <a:pt x="67" y="55"/>
                  </a:lnTo>
                  <a:lnTo>
                    <a:pt x="75" y="48"/>
                  </a:lnTo>
                  <a:lnTo>
                    <a:pt x="83" y="42"/>
                  </a:lnTo>
                  <a:lnTo>
                    <a:pt x="92" y="38"/>
                  </a:lnTo>
                  <a:lnTo>
                    <a:pt x="101" y="35"/>
                  </a:lnTo>
                  <a:lnTo>
                    <a:pt x="110" y="32"/>
                  </a:lnTo>
                  <a:lnTo>
                    <a:pt x="120" y="30"/>
                  </a:lnTo>
                  <a:lnTo>
                    <a:pt x="129" y="30"/>
                  </a:lnTo>
                  <a:lnTo>
                    <a:pt x="132" y="30"/>
                  </a:lnTo>
                  <a:lnTo>
                    <a:pt x="135" y="30"/>
                  </a:lnTo>
                  <a:lnTo>
                    <a:pt x="150" y="36"/>
                  </a:lnTo>
                  <a:lnTo>
                    <a:pt x="164" y="41"/>
                  </a:lnTo>
                  <a:lnTo>
                    <a:pt x="176" y="48"/>
                  </a:lnTo>
                  <a:lnTo>
                    <a:pt x="188" y="56"/>
                  </a:lnTo>
                  <a:lnTo>
                    <a:pt x="197" y="63"/>
                  </a:lnTo>
                  <a:lnTo>
                    <a:pt x="205" y="71"/>
                  </a:lnTo>
                  <a:lnTo>
                    <a:pt x="210" y="80"/>
                  </a:lnTo>
                  <a:lnTo>
                    <a:pt x="216" y="88"/>
                  </a:lnTo>
                  <a:lnTo>
                    <a:pt x="220" y="99"/>
                  </a:lnTo>
                  <a:lnTo>
                    <a:pt x="224" y="110"/>
                  </a:lnTo>
                  <a:lnTo>
                    <a:pt x="226" y="123"/>
                  </a:lnTo>
                  <a:lnTo>
                    <a:pt x="226" y="135"/>
                  </a:lnTo>
                  <a:lnTo>
                    <a:pt x="226" y="143"/>
                  </a:lnTo>
                  <a:lnTo>
                    <a:pt x="225" y="150"/>
                  </a:lnTo>
                  <a:lnTo>
                    <a:pt x="136" y="150"/>
                  </a:lnTo>
                  <a:lnTo>
                    <a:pt x="133" y="151"/>
                  </a:lnTo>
                  <a:lnTo>
                    <a:pt x="130" y="151"/>
                  </a:lnTo>
                  <a:lnTo>
                    <a:pt x="128" y="153"/>
                  </a:lnTo>
                  <a:lnTo>
                    <a:pt x="125" y="154"/>
                  </a:lnTo>
                  <a:lnTo>
                    <a:pt x="123" y="156"/>
                  </a:lnTo>
                  <a:lnTo>
                    <a:pt x="122" y="160"/>
                  </a:lnTo>
                  <a:lnTo>
                    <a:pt x="121" y="162"/>
                  </a:lnTo>
                  <a:lnTo>
                    <a:pt x="121" y="166"/>
                  </a:lnTo>
                  <a:close/>
                  <a:moveTo>
                    <a:pt x="587" y="0"/>
                  </a:moveTo>
                  <a:lnTo>
                    <a:pt x="136" y="0"/>
                  </a:lnTo>
                  <a:lnTo>
                    <a:pt x="136" y="0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129" y="0"/>
                  </a:lnTo>
                  <a:lnTo>
                    <a:pt x="116" y="1"/>
                  </a:lnTo>
                  <a:lnTo>
                    <a:pt x="104" y="2"/>
                  </a:lnTo>
                  <a:lnTo>
                    <a:pt x="92" y="5"/>
                  </a:lnTo>
                  <a:lnTo>
                    <a:pt x="80" y="11"/>
                  </a:lnTo>
                  <a:lnTo>
                    <a:pt x="69" y="16"/>
                  </a:lnTo>
                  <a:lnTo>
                    <a:pt x="58" y="23"/>
                  </a:lnTo>
                  <a:lnTo>
                    <a:pt x="48" y="31"/>
                  </a:lnTo>
                  <a:lnTo>
                    <a:pt x="39" y="40"/>
                  </a:lnTo>
                  <a:lnTo>
                    <a:pt x="31" y="49"/>
                  </a:lnTo>
                  <a:lnTo>
                    <a:pt x="23" y="59"/>
                  </a:lnTo>
                  <a:lnTo>
                    <a:pt x="16" y="71"/>
                  </a:lnTo>
                  <a:lnTo>
                    <a:pt x="10" y="83"/>
                  </a:lnTo>
                  <a:lnTo>
                    <a:pt x="6" y="95"/>
                  </a:lnTo>
                  <a:lnTo>
                    <a:pt x="4" y="108"/>
                  </a:lnTo>
                  <a:lnTo>
                    <a:pt x="1" y="121"/>
                  </a:lnTo>
                  <a:lnTo>
                    <a:pt x="0" y="135"/>
                  </a:lnTo>
                  <a:lnTo>
                    <a:pt x="0" y="617"/>
                  </a:lnTo>
                  <a:lnTo>
                    <a:pt x="1" y="620"/>
                  </a:lnTo>
                  <a:lnTo>
                    <a:pt x="1" y="623"/>
                  </a:lnTo>
                  <a:lnTo>
                    <a:pt x="4" y="625"/>
                  </a:lnTo>
                  <a:lnTo>
                    <a:pt x="5" y="627"/>
                  </a:lnTo>
                  <a:lnTo>
                    <a:pt x="7" y="630"/>
                  </a:lnTo>
                  <a:lnTo>
                    <a:pt x="9" y="631"/>
                  </a:lnTo>
                  <a:lnTo>
                    <a:pt x="13" y="632"/>
                  </a:lnTo>
                  <a:lnTo>
                    <a:pt x="16" y="632"/>
                  </a:lnTo>
                  <a:lnTo>
                    <a:pt x="121" y="632"/>
                  </a:lnTo>
                  <a:lnTo>
                    <a:pt x="121" y="888"/>
                  </a:lnTo>
                  <a:lnTo>
                    <a:pt x="121" y="891"/>
                  </a:lnTo>
                  <a:lnTo>
                    <a:pt x="122" y="894"/>
                  </a:lnTo>
                  <a:lnTo>
                    <a:pt x="123" y="896"/>
                  </a:lnTo>
                  <a:lnTo>
                    <a:pt x="125" y="898"/>
                  </a:lnTo>
                  <a:lnTo>
                    <a:pt x="128" y="901"/>
                  </a:lnTo>
                  <a:lnTo>
                    <a:pt x="130" y="902"/>
                  </a:lnTo>
                  <a:lnTo>
                    <a:pt x="133" y="903"/>
                  </a:lnTo>
                  <a:lnTo>
                    <a:pt x="136" y="903"/>
                  </a:lnTo>
                  <a:lnTo>
                    <a:pt x="587" y="903"/>
                  </a:lnTo>
                  <a:lnTo>
                    <a:pt x="591" y="903"/>
                  </a:lnTo>
                  <a:lnTo>
                    <a:pt x="593" y="902"/>
                  </a:lnTo>
                  <a:lnTo>
                    <a:pt x="596" y="901"/>
                  </a:lnTo>
                  <a:lnTo>
                    <a:pt x="599" y="898"/>
                  </a:lnTo>
                  <a:lnTo>
                    <a:pt x="600" y="896"/>
                  </a:lnTo>
                  <a:lnTo>
                    <a:pt x="602" y="894"/>
                  </a:lnTo>
                  <a:lnTo>
                    <a:pt x="602" y="891"/>
                  </a:lnTo>
                  <a:lnTo>
                    <a:pt x="603" y="888"/>
                  </a:lnTo>
                  <a:lnTo>
                    <a:pt x="603" y="269"/>
                  </a:lnTo>
                  <a:lnTo>
                    <a:pt x="615" y="267"/>
                  </a:lnTo>
                  <a:lnTo>
                    <a:pt x="627" y="264"/>
                  </a:lnTo>
                  <a:lnTo>
                    <a:pt x="638" y="259"/>
                  </a:lnTo>
                  <a:lnTo>
                    <a:pt x="648" y="255"/>
                  </a:lnTo>
                  <a:lnTo>
                    <a:pt x="660" y="248"/>
                  </a:lnTo>
                  <a:lnTo>
                    <a:pt x="670" y="241"/>
                  </a:lnTo>
                  <a:lnTo>
                    <a:pt x="679" y="232"/>
                  </a:lnTo>
                  <a:lnTo>
                    <a:pt x="687" y="224"/>
                  </a:lnTo>
                  <a:lnTo>
                    <a:pt x="695" y="214"/>
                  </a:lnTo>
                  <a:lnTo>
                    <a:pt x="703" y="204"/>
                  </a:lnTo>
                  <a:lnTo>
                    <a:pt x="708" y="194"/>
                  </a:lnTo>
                  <a:lnTo>
                    <a:pt x="714" y="182"/>
                  </a:lnTo>
                  <a:lnTo>
                    <a:pt x="717" y="171"/>
                  </a:lnTo>
                  <a:lnTo>
                    <a:pt x="721" y="160"/>
                  </a:lnTo>
                  <a:lnTo>
                    <a:pt x="723" y="147"/>
                  </a:lnTo>
                  <a:lnTo>
                    <a:pt x="723" y="135"/>
                  </a:lnTo>
                  <a:lnTo>
                    <a:pt x="723" y="121"/>
                  </a:lnTo>
                  <a:lnTo>
                    <a:pt x="721" y="109"/>
                  </a:lnTo>
                  <a:lnTo>
                    <a:pt x="717" y="97"/>
                  </a:lnTo>
                  <a:lnTo>
                    <a:pt x="712" y="84"/>
                  </a:lnTo>
                  <a:lnTo>
                    <a:pt x="706" y="72"/>
                  </a:lnTo>
                  <a:lnTo>
                    <a:pt x="699" y="60"/>
                  </a:lnTo>
                  <a:lnTo>
                    <a:pt x="691" y="50"/>
                  </a:lnTo>
                  <a:lnTo>
                    <a:pt x="682" y="40"/>
                  </a:lnTo>
                  <a:lnTo>
                    <a:pt x="672" y="32"/>
                  </a:lnTo>
                  <a:lnTo>
                    <a:pt x="662" y="23"/>
                  </a:lnTo>
                  <a:lnTo>
                    <a:pt x="651" y="16"/>
                  </a:lnTo>
                  <a:lnTo>
                    <a:pt x="638" y="11"/>
                  </a:lnTo>
                  <a:lnTo>
                    <a:pt x="627" y="6"/>
                  </a:lnTo>
                  <a:lnTo>
                    <a:pt x="613" y="3"/>
                  </a:lnTo>
                  <a:lnTo>
                    <a:pt x="601" y="1"/>
                  </a:lnTo>
                  <a:lnTo>
                    <a:pt x="587" y="0"/>
                  </a:lnTo>
                  <a:lnTo>
                    <a:pt x="58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4605">
              <a:extLst>
                <a:ext uri="{FF2B5EF4-FFF2-40B4-BE49-F238E27FC236}">
                  <a16:creationId xmlns:a16="http://schemas.microsoft.com/office/drawing/2014/main" id="{1D074A71-FBEB-4855-BA1E-068499BF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0" y="4722813"/>
              <a:ext cx="66675" cy="128588"/>
            </a:xfrm>
            <a:custGeom>
              <a:avLst/>
              <a:gdLst>
                <a:gd name="T0" fmla="*/ 123 w 210"/>
                <a:gd name="T1" fmla="*/ 1 h 407"/>
                <a:gd name="T2" fmla="*/ 101 w 210"/>
                <a:gd name="T3" fmla="*/ 8 h 407"/>
                <a:gd name="T4" fmla="*/ 82 w 210"/>
                <a:gd name="T5" fmla="*/ 21 h 407"/>
                <a:gd name="T6" fmla="*/ 67 w 210"/>
                <a:gd name="T7" fmla="*/ 37 h 407"/>
                <a:gd name="T8" fmla="*/ 50 w 210"/>
                <a:gd name="T9" fmla="*/ 47 h 407"/>
                <a:gd name="T10" fmla="*/ 33 w 210"/>
                <a:gd name="T11" fmla="*/ 54 h 407"/>
                <a:gd name="T12" fmla="*/ 23 w 210"/>
                <a:gd name="T13" fmla="*/ 61 h 407"/>
                <a:gd name="T14" fmla="*/ 14 w 210"/>
                <a:gd name="T15" fmla="*/ 70 h 407"/>
                <a:gd name="T16" fmla="*/ 7 w 210"/>
                <a:gd name="T17" fmla="*/ 81 h 407"/>
                <a:gd name="T18" fmla="*/ 2 w 210"/>
                <a:gd name="T19" fmla="*/ 95 h 407"/>
                <a:gd name="T20" fmla="*/ 0 w 210"/>
                <a:gd name="T21" fmla="*/ 110 h 407"/>
                <a:gd name="T22" fmla="*/ 0 w 210"/>
                <a:gd name="T23" fmla="*/ 393 h 407"/>
                <a:gd name="T24" fmla="*/ 1 w 210"/>
                <a:gd name="T25" fmla="*/ 398 h 407"/>
                <a:gd name="T26" fmla="*/ 3 w 210"/>
                <a:gd name="T27" fmla="*/ 403 h 407"/>
                <a:gd name="T28" fmla="*/ 9 w 210"/>
                <a:gd name="T29" fmla="*/ 406 h 407"/>
                <a:gd name="T30" fmla="*/ 14 w 210"/>
                <a:gd name="T31" fmla="*/ 407 h 407"/>
                <a:gd name="T32" fmla="*/ 20 w 210"/>
                <a:gd name="T33" fmla="*/ 406 h 407"/>
                <a:gd name="T34" fmla="*/ 24 w 210"/>
                <a:gd name="T35" fmla="*/ 403 h 407"/>
                <a:gd name="T36" fmla="*/ 28 w 210"/>
                <a:gd name="T37" fmla="*/ 398 h 407"/>
                <a:gd name="T38" fmla="*/ 29 w 210"/>
                <a:gd name="T39" fmla="*/ 393 h 407"/>
                <a:gd name="T40" fmla="*/ 30 w 210"/>
                <a:gd name="T41" fmla="*/ 110 h 407"/>
                <a:gd name="T42" fmla="*/ 35 w 210"/>
                <a:gd name="T43" fmla="*/ 95 h 407"/>
                <a:gd name="T44" fmla="*/ 42 w 210"/>
                <a:gd name="T45" fmla="*/ 84 h 407"/>
                <a:gd name="T46" fmla="*/ 54 w 210"/>
                <a:gd name="T47" fmla="*/ 78 h 407"/>
                <a:gd name="T48" fmla="*/ 59 w 210"/>
                <a:gd name="T49" fmla="*/ 331 h 407"/>
                <a:gd name="T50" fmla="*/ 210 w 210"/>
                <a:gd name="T51" fmla="*/ 60 h 407"/>
                <a:gd name="T52" fmla="*/ 209 w 210"/>
                <a:gd name="T53" fmla="*/ 49 h 407"/>
                <a:gd name="T54" fmla="*/ 203 w 210"/>
                <a:gd name="T55" fmla="*/ 39 h 407"/>
                <a:gd name="T56" fmla="*/ 186 w 210"/>
                <a:gd name="T57" fmla="*/ 20 h 407"/>
                <a:gd name="T58" fmla="*/ 162 w 210"/>
                <a:gd name="T59" fmla="*/ 5 h 407"/>
                <a:gd name="T60" fmla="*/ 149 w 210"/>
                <a:gd name="T61" fmla="*/ 1 h 407"/>
                <a:gd name="T62" fmla="*/ 135 w 210"/>
                <a:gd name="T63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0" h="407">
                  <a:moveTo>
                    <a:pt x="135" y="0"/>
                  </a:moveTo>
                  <a:lnTo>
                    <a:pt x="123" y="1"/>
                  </a:lnTo>
                  <a:lnTo>
                    <a:pt x="111" y="3"/>
                  </a:lnTo>
                  <a:lnTo>
                    <a:pt x="101" y="8"/>
                  </a:lnTo>
                  <a:lnTo>
                    <a:pt x="91" y="14"/>
                  </a:lnTo>
                  <a:lnTo>
                    <a:pt x="82" y="21"/>
                  </a:lnTo>
                  <a:lnTo>
                    <a:pt x="74" y="29"/>
                  </a:lnTo>
                  <a:lnTo>
                    <a:pt x="67" y="37"/>
                  </a:lnTo>
                  <a:lnTo>
                    <a:pt x="63" y="45"/>
                  </a:lnTo>
                  <a:lnTo>
                    <a:pt x="50" y="47"/>
                  </a:lnTo>
                  <a:lnTo>
                    <a:pt x="39" y="52"/>
                  </a:lnTo>
                  <a:lnTo>
                    <a:pt x="33" y="54"/>
                  </a:lnTo>
                  <a:lnTo>
                    <a:pt x="28" y="57"/>
                  </a:lnTo>
                  <a:lnTo>
                    <a:pt x="23" y="61"/>
                  </a:lnTo>
                  <a:lnTo>
                    <a:pt x="19" y="65"/>
                  </a:lnTo>
                  <a:lnTo>
                    <a:pt x="14" y="70"/>
                  </a:lnTo>
                  <a:lnTo>
                    <a:pt x="11" y="75"/>
                  </a:lnTo>
                  <a:lnTo>
                    <a:pt x="7" y="81"/>
                  </a:lnTo>
                  <a:lnTo>
                    <a:pt x="4" y="88"/>
                  </a:lnTo>
                  <a:lnTo>
                    <a:pt x="2" y="95"/>
                  </a:lnTo>
                  <a:lnTo>
                    <a:pt x="1" y="102"/>
                  </a:lnTo>
                  <a:lnTo>
                    <a:pt x="0" y="110"/>
                  </a:lnTo>
                  <a:lnTo>
                    <a:pt x="0" y="119"/>
                  </a:lnTo>
                  <a:lnTo>
                    <a:pt x="0" y="393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2" y="401"/>
                  </a:lnTo>
                  <a:lnTo>
                    <a:pt x="3" y="403"/>
                  </a:lnTo>
                  <a:lnTo>
                    <a:pt x="5" y="405"/>
                  </a:lnTo>
                  <a:lnTo>
                    <a:pt x="9" y="406"/>
                  </a:lnTo>
                  <a:lnTo>
                    <a:pt x="11" y="407"/>
                  </a:lnTo>
                  <a:lnTo>
                    <a:pt x="14" y="407"/>
                  </a:lnTo>
                  <a:lnTo>
                    <a:pt x="18" y="407"/>
                  </a:lnTo>
                  <a:lnTo>
                    <a:pt x="20" y="406"/>
                  </a:lnTo>
                  <a:lnTo>
                    <a:pt x="22" y="405"/>
                  </a:lnTo>
                  <a:lnTo>
                    <a:pt x="24" y="403"/>
                  </a:lnTo>
                  <a:lnTo>
                    <a:pt x="27" y="401"/>
                  </a:lnTo>
                  <a:lnTo>
                    <a:pt x="28" y="398"/>
                  </a:lnTo>
                  <a:lnTo>
                    <a:pt x="29" y="395"/>
                  </a:lnTo>
                  <a:lnTo>
                    <a:pt x="29" y="393"/>
                  </a:lnTo>
                  <a:lnTo>
                    <a:pt x="29" y="119"/>
                  </a:lnTo>
                  <a:lnTo>
                    <a:pt x="30" y="110"/>
                  </a:lnTo>
                  <a:lnTo>
                    <a:pt x="31" y="101"/>
                  </a:lnTo>
                  <a:lnTo>
                    <a:pt x="35" y="95"/>
                  </a:lnTo>
                  <a:lnTo>
                    <a:pt x="38" y="89"/>
                  </a:lnTo>
                  <a:lnTo>
                    <a:pt x="42" y="84"/>
                  </a:lnTo>
                  <a:lnTo>
                    <a:pt x="48" y="81"/>
                  </a:lnTo>
                  <a:lnTo>
                    <a:pt x="54" y="78"/>
                  </a:lnTo>
                  <a:lnTo>
                    <a:pt x="59" y="76"/>
                  </a:lnTo>
                  <a:lnTo>
                    <a:pt x="59" y="331"/>
                  </a:lnTo>
                  <a:lnTo>
                    <a:pt x="210" y="331"/>
                  </a:lnTo>
                  <a:lnTo>
                    <a:pt x="210" y="60"/>
                  </a:lnTo>
                  <a:lnTo>
                    <a:pt x="210" y="55"/>
                  </a:lnTo>
                  <a:lnTo>
                    <a:pt x="209" y="49"/>
                  </a:lnTo>
                  <a:lnTo>
                    <a:pt x="206" y="45"/>
                  </a:lnTo>
                  <a:lnTo>
                    <a:pt x="203" y="39"/>
                  </a:lnTo>
                  <a:lnTo>
                    <a:pt x="196" y="29"/>
                  </a:lnTo>
                  <a:lnTo>
                    <a:pt x="186" y="20"/>
                  </a:lnTo>
                  <a:lnTo>
                    <a:pt x="175" y="12"/>
                  </a:lnTo>
                  <a:lnTo>
                    <a:pt x="162" y="5"/>
                  </a:lnTo>
                  <a:lnTo>
                    <a:pt x="155" y="3"/>
                  </a:lnTo>
                  <a:lnTo>
                    <a:pt x="149" y="1"/>
                  </a:lnTo>
                  <a:lnTo>
                    <a:pt x="142" y="0"/>
                  </a:lnTo>
                  <a:lnTo>
                    <a:pt x="135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4606">
              <a:extLst>
                <a:ext uri="{FF2B5EF4-FFF2-40B4-BE49-F238E27FC236}">
                  <a16:creationId xmlns:a16="http://schemas.microsoft.com/office/drawing/2014/main" id="{BD829E04-6F8B-4CD1-B1AB-1428DE5A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8050" y="4913313"/>
              <a:ext cx="47625" cy="28575"/>
            </a:xfrm>
            <a:custGeom>
              <a:avLst/>
              <a:gdLst>
                <a:gd name="T0" fmla="*/ 0 w 151"/>
                <a:gd name="T1" fmla="*/ 14 h 90"/>
                <a:gd name="T2" fmla="*/ 0 w 151"/>
                <a:gd name="T3" fmla="*/ 22 h 90"/>
                <a:gd name="T4" fmla="*/ 2 w 151"/>
                <a:gd name="T5" fmla="*/ 29 h 90"/>
                <a:gd name="T6" fmla="*/ 4 w 151"/>
                <a:gd name="T7" fmla="*/ 37 h 90"/>
                <a:gd name="T8" fmla="*/ 6 w 151"/>
                <a:gd name="T9" fmla="*/ 44 h 90"/>
                <a:gd name="T10" fmla="*/ 9 w 151"/>
                <a:gd name="T11" fmla="*/ 50 h 90"/>
                <a:gd name="T12" fmla="*/ 14 w 151"/>
                <a:gd name="T13" fmla="*/ 56 h 90"/>
                <a:gd name="T14" fmla="*/ 18 w 151"/>
                <a:gd name="T15" fmla="*/ 62 h 90"/>
                <a:gd name="T16" fmla="*/ 23 w 151"/>
                <a:gd name="T17" fmla="*/ 67 h 90"/>
                <a:gd name="T18" fmla="*/ 29 w 151"/>
                <a:gd name="T19" fmla="*/ 72 h 90"/>
                <a:gd name="T20" fmla="*/ 34 w 151"/>
                <a:gd name="T21" fmla="*/ 76 h 90"/>
                <a:gd name="T22" fmla="*/ 40 w 151"/>
                <a:gd name="T23" fmla="*/ 81 h 90"/>
                <a:gd name="T24" fmla="*/ 47 w 151"/>
                <a:gd name="T25" fmla="*/ 84 h 90"/>
                <a:gd name="T26" fmla="*/ 54 w 151"/>
                <a:gd name="T27" fmla="*/ 87 h 90"/>
                <a:gd name="T28" fmla="*/ 61 w 151"/>
                <a:gd name="T29" fmla="*/ 89 h 90"/>
                <a:gd name="T30" fmla="*/ 68 w 151"/>
                <a:gd name="T31" fmla="*/ 90 h 90"/>
                <a:gd name="T32" fmla="*/ 76 w 151"/>
                <a:gd name="T33" fmla="*/ 90 h 90"/>
                <a:gd name="T34" fmla="*/ 83 w 151"/>
                <a:gd name="T35" fmla="*/ 90 h 90"/>
                <a:gd name="T36" fmla="*/ 90 w 151"/>
                <a:gd name="T37" fmla="*/ 89 h 90"/>
                <a:gd name="T38" fmla="*/ 96 w 151"/>
                <a:gd name="T39" fmla="*/ 87 h 90"/>
                <a:gd name="T40" fmla="*/ 103 w 151"/>
                <a:gd name="T41" fmla="*/ 83 h 90"/>
                <a:gd name="T42" fmla="*/ 109 w 151"/>
                <a:gd name="T43" fmla="*/ 80 h 90"/>
                <a:gd name="T44" fmla="*/ 116 w 151"/>
                <a:gd name="T45" fmla="*/ 76 h 90"/>
                <a:gd name="T46" fmla="*/ 121 w 151"/>
                <a:gd name="T47" fmla="*/ 71 h 90"/>
                <a:gd name="T48" fmla="*/ 127 w 151"/>
                <a:gd name="T49" fmla="*/ 65 h 90"/>
                <a:gd name="T50" fmla="*/ 131 w 151"/>
                <a:gd name="T51" fmla="*/ 60 h 90"/>
                <a:gd name="T52" fmla="*/ 137 w 151"/>
                <a:gd name="T53" fmla="*/ 53 h 90"/>
                <a:gd name="T54" fmla="*/ 140 w 151"/>
                <a:gd name="T55" fmla="*/ 45 h 90"/>
                <a:gd name="T56" fmla="*/ 144 w 151"/>
                <a:gd name="T57" fmla="*/ 37 h 90"/>
                <a:gd name="T58" fmla="*/ 147 w 151"/>
                <a:gd name="T59" fmla="*/ 29 h 90"/>
                <a:gd name="T60" fmla="*/ 150 w 151"/>
                <a:gd name="T61" fmla="*/ 20 h 90"/>
                <a:gd name="T62" fmla="*/ 151 w 151"/>
                <a:gd name="T63" fmla="*/ 10 h 90"/>
                <a:gd name="T64" fmla="*/ 151 w 151"/>
                <a:gd name="T65" fmla="*/ 0 h 90"/>
                <a:gd name="T66" fmla="*/ 0 w 151"/>
                <a:gd name="T67" fmla="*/ 0 h 90"/>
                <a:gd name="T68" fmla="*/ 0 w 151"/>
                <a:gd name="T69" fmla="*/ 1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90">
                  <a:moveTo>
                    <a:pt x="0" y="14"/>
                  </a:moveTo>
                  <a:lnTo>
                    <a:pt x="0" y="22"/>
                  </a:lnTo>
                  <a:lnTo>
                    <a:pt x="2" y="29"/>
                  </a:lnTo>
                  <a:lnTo>
                    <a:pt x="4" y="37"/>
                  </a:lnTo>
                  <a:lnTo>
                    <a:pt x="6" y="44"/>
                  </a:lnTo>
                  <a:lnTo>
                    <a:pt x="9" y="50"/>
                  </a:lnTo>
                  <a:lnTo>
                    <a:pt x="14" y="56"/>
                  </a:lnTo>
                  <a:lnTo>
                    <a:pt x="18" y="62"/>
                  </a:lnTo>
                  <a:lnTo>
                    <a:pt x="23" y="67"/>
                  </a:lnTo>
                  <a:lnTo>
                    <a:pt x="29" y="72"/>
                  </a:lnTo>
                  <a:lnTo>
                    <a:pt x="34" y="76"/>
                  </a:lnTo>
                  <a:lnTo>
                    <a:pt x="40" y="81"/>
                  </a:lnTo>
                  <a:lnTo>
                    <a:pt x="47" y="84"/>
                  </a:lnTo>
                  <a:lnTo>
                    <a:pt x="54" y="87"/>
                  </a:lnTo>
                  <a:lnTo>
                    <a:pt x="61" y="89"/>
                  </a:lnTo>
                  <a:lnTo>
                    <a:pt x="68" y="90"/>
                  </a:lnTo>
                  <a:lnTo>
                    <a:pt x="76" y="90"/>
                  </a:lnTo>
                  <a:lnTo>
                    <a:pt x="83" y="90"/>
                  </a:lnTo>
                  <a:lnTo>
                    <a:pt x="90" y="89"/>
                  </a:lnTo>
                  <a:lnTo>
                    <a:pt x="96" y="87"/>
                  </a:lnTo>
                  <a:lnTo>
                    <a:pt x="103" y="83"/>
                  </a:lnTo>
                  <a:lnTo>
                    <a:pt x="109" y="80"/>
                  </a:lnTo>
                  <a:lnTo>
                    <a:pt x="116" y="76"/>
                  </a:lnTo>
                  <a:lnTo>
                    <a:pt x="121" y="71"/>
                  </a:lnTo>
                  <a:lnTo>
                    <a:pt x="127" y="65"/>
                  </a:lnTo>
                  <a:lnTo>
                    <a:pt x="131" y="60"/>
                  </a:lnTo>
                  <a:lnTo>
                    <a:pt x="137" y="53"/>
                  </a:lnTo>
                  <a:lnTo>
                    <a:pt x="140" y="45"/>
                  </a:lnTo>
                  <a:lnTo>
                    <a:pt x="144" y="37"/>
                  </a:lnTo>
                  <a:lnTo>
                    <a:pt x="147" y="29"/>
                  </a:lnTo>
                  <a:lnTo>
                    <a:pt x="150" y="20"/>
                  </a:lnTo>
                  <a:lnTo>
                    <a:pt x="151" y="10"/>
                  </a:lnTo>
                  <a:lnTo>
                    <a:pt x="151" y="0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Rectangle 4607">
              <a:extLst>
                <a:ext uri="{FF2B5EF4-FFF2-40B4-BE49-F238E27FC236}">
                  <a16:creationId xmlns:a16="http://schemas.microsoft.com/office/drawing/2014/main" id="{99EDB192-0D59-41C6-AD02-EC166F03C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050" y="4837113"/>
              <a:ext cx="47625" cy="666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2" name="Group 81" descr="Icon of computer monitor. ">
            <a:extLst>
              <a:ext uri="{FF2B5EF4-FFF2-40B4-BE49-F238E27FC236}">
                <a16:creationId xmlns:a16="http://schemas.microsoft.com/office/drawing/2014/main" id="{9418C6B8-1E51-409C-A0E5-16AE173CE45B}"/>
              </a:ext>
            </a:extLst>
          </p:cNvPr>
          <p:cNvGrpSpPr/>
          <p:nvPr/>
        </p:nvGrpSpPr>
        <p:grpSpPr>
          <a:xfrm>
            <a:off x="3133330" y="1382471"/>
            <a:ext cx="287338" cy="258762"/>
            <a:chOff x="879475" y="817563"/>
            <a:chExt cx="287338" cy="258762"/>
          </a:xfrm>
          <a:solidFill>
            <a:schemeClr val="bg1"/>
          </a:solidFill>
        </p:grpSpPr>
        <p:sp>
          <p:nvSpPr>
            <p:cNvPr id="83" name="Freeform 1593">
              <a:extLst>
                <a:ext uri="{FF2B5EF4-FFF2-40B4-BE49-F238E27FC236}">
                  <a16:creationId xmlns:a16="http://schemas.microsoft.com/office/drawing/2014/main" id="{671BC17B-6D08-4ADE-B6A7-ECAE4A5EA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817563"/>
              <a:ext cx="287338" cy="171450"/>
            </a:xfrm>
            <a:custGeom>
              <a:avLst/>
              <a:gdLst>
                <a:gd name="T0" fmla="*/ 829 w 904"/>
                <a:gd name="T1" fmla="*/ 0 h 544"/>
                <a:gd name="T2" fmla="*/ 75 w 904"/>
                <a:gd name="T3" fmla="*/ 0 h 544"/>
                <a:gd name="T4" fmla="*/ 67 w 904"/>
                <a:gd name="T5" fmla="*/ 2 h 544"/>
                <a:gd name="T6" fmla="*/ 59 w 904"/>
                <a:gd name="T7" fmla="*/ 3 h 544"/>
                <a:gd name="T8" fmla="*/ 53 w 904"/>
                <a:gd name="T9" fmla="*/ 4 h 544"/>
                <a:gd name="T10" fmla="*/ 46 w 904"/>
                <a:gd name="T11" fmla="*/ 7 h 544"/>
                <a:gd name="T12" fmla="*/ 40 w 904"/>
                <a:gd name="T13" fmla="*/ 10 h 544"/>
                <a:gd name="T14" fmla="*/ 33 w 904"/>
                <a:gd name="T15" fmla="*/ 14 h 544"/>
                <a:gd name="T16" fmla="*/ 27 w 904"/>
                <a:gd name="T17" fmla="*/ 18 h 544"/>
                <a:gd name="T18" fmla="*/ 22 w 904"/>
                <a:gd name="T19" fmla="*/ 23 h 544"/>
                <a:gd name="T20" fmla="*/ 16 w 904"/>
                <a:gd name="T21" fmla="*/ 28 h 544"/>
                <a:gd name="T22" fmla="*/ 12 w 904"/>
                <a:gd name="T23" fmla="*/ 34 h 544"/>
                <a:gd name="T24" fmla="*/ 9 w 904"/>
                <a:gd name="T25" fmla="*/ 40 h 544"/>
                <a:gd name="T26" fmla="*/ 5 w 904"/>
                <a:gd name="T27" fmla="*/ 47 h 544"/>
                <a:gd name="T28" fmla="*/ 3 w 904"/>
                <a:gd name="T29" fmla="*/ 54 h 544"/>
                <a:gd name="T30" fmla="*/ 1 w 904"/>
                <a:gd name="T31" fmla="*/ 61 h 544"/>
                <a:gd name="T32" fmla="*/ 0 w 904"/>
                <a:gd name="T33" fmla="*/ 69 h 544"/>
                <a:gd name="T34" fmla="*/ 0 w 904"/>
                <a:gd name="T35" fmla="*/ 77 h 544"/>
                <a:gd name="T36" fmla="*/ 0 w 904"/>
                <a:gd name="T37" fmla="*/ 544 h 544"/>
                <a:gd name="T38" fmla="*/ 904 w 904"/>
                <a:gd name="T39" fmla="*/ 544 h 544"/>
                <a:gd name="T40" fmla="*/ 904 w 904"/>
                <a:gd name="T41" fmla="*/ 77 h 544"/>
                <a:gd name="T42" fmla="*/ 904 w 904"/>
                <a:gd name="T43" fmla="*/ 69 h 544"/>
                <a:gd name="T44" fmla="*/ 903 w 904"/>
                <a:gd name="T45" fmla="*/ 61 h 544"/>
                <a:gd name="T46" fmla="*/ 901 w 904"/>
                <a:gd name="T47" fmla="*/ 54 h 544"/>
                <a:gd name="T48" fmla="*/ 899 w 904"/>
                <a:gd name="T49" fmla="*/ 47 h 544"/>
                <a:gd name="T50" fmla="*/ 896 w 904"/>
                <a:gd name="T51" fmla="*/ 40 h 544"/>
                <a:gd name="T52" fmla="*/ 892 w 904"/>
                <a:gd name="T53" fmla="*/ 34 h 544"/>
                <a:gd name="T54" fmla="*/ 888 w 904"/>
                <a:gd name="T55" fmla="*/ 28 h 544"/>
                <a:gd name="T56" fmla="*/ 882 w 904"/>
                <a:gd name="T57" fmla="*/ 23 h 544"/>
                <a:gd name="T58" fmla="*/ 877 w 904"/>
                <a:gd name="T59" fmla="*/ 18 h 544"/>
                <a:gd name="T60" fmla="*/ 871 w 904"/>
                <a:gd name="T61" fmla="*/ 14 h 544"/>
                <a:gd name="T62" fmla="*/ 866 w 904"/>
                <a:gd name="T63" fmla="*/ 10 h 544"/>
                <a:gd name="T64" fmla="*/ 859 w 904"/>
                <a:gd name="T65" fmla="*/ 7 h 544"/>
                <a:gd name="T66" fmla="*/ 851 w 904"/>
                <a:gd name="T67" fmla="*/ 4 h 544"/>
                <a:gd name="T68" fmla="*/ 845 w 904"/>
                <a:gd name="T69" fmla="*/ 3 h 544"/>
                <a:gd name="T70" fmla="*/ 837 w 904"/>
                <a:gd name="T71" fmla="*/ 2 h 544"/>
                <a:gd name="T72" fmla="*/ 829 w 904"/>
                <a:gd name="T73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544">
                  <a:moveTo>
                    <a:pt x="829" y="0"/>
                  </a:moveTo>
                  <a:lnTo>
                    <a:pt x="75" y="0"/>
                  </a:lnTo>
                  <a:lnTo>
                    <a:pt x="67" y="2"/>
                  </a:lnTo>
                  <a:lnTo>
                    <a:pt x="59" y="3"/>
                  </a:lnTo>
                  <a:lnTo>
                    <a:pt x="53" y="4"/>
                  </a:lnTo>
                  <a:lnTo>
                    <a:pt x="46" y="7"/>
                  </a:lnTo>
                  <a:lnTo>
                    <a:pt x="40" y="10"/>
                  </a:lnTo>
                  <a:lnTo>
                    <a:pt x="33" y="14"/>
                  </a:lnTo>
                  <a:lnTo>
                    <a:pt x="27" y="18"/>
                  </a:lnTo>
                  <a:lnTo>
                    <a:pt x="22" y="23"/>
                  </a:lnTo>
                  <a:lnTo>
                    <a:pt x="16" y="28"/>
                  </a:lnTo>
                  <a:lnTo>
                    <a:pt x="12" y="34"/>
                  </a:lnTo>
                  <a:lnTo>
                    <a:pt x="9" y="40"/>
                  </a:lnTo>
                  <a:lnTo>
                    <a:pt x="5" y="47"/>
                  </a:lnTo>
                  <a:lnTo>
                    <a:pt x="3" y="54"/>
                  </a:lnTo>
                  <a:lnTo>
                    <a:pt x="1" y="61"/>
                  </a:lnTo>
                  <a:lnTo>
                    <a:pt x="0" y="69"/>
                  </a:lnTo>
                  <a:lnTo>
                    <a:pt x="0" y="77"/>
                  </a:lnTo>
                  <a:lnTo>
                    <a:pt x="0" y="544"/>
                  </a:lnTo>
                  <a:lnTo>
                    <a:pt x="904" y="544"/>
                  </a:lnTo>
                  <a:lnTo>
                    <a:pt x="904" y="77"/>
                  </a:lnTo>
                  <a:lnTo>
                    <a:pt x="904" y="69"/>
                  </a:lnTo>
                  <a:lnTo>
                    <a:pt x="903" y="61"/>
                  </a:lnTo>
                  <a:lnTo>
                    <a:pt x="901" y="54"/>
                  </a:lnTo>
                  <a:lnTo>
                    <a:pt x="899" y="47"/>
                  </a:lnTo>
                  <a:lnTo>
                    <a:pt x="896" y="40"/>
                  </a:lnTo>
                  <a:lnTo>
                    <a:pt x="892" y="34"/>
                  </a:lnTo>
                  <a:lnTo>
                    <a:pt x="888" y="28"/>
                  </a:lnTo>
                  <a:lnTo>
                    <a:pt x="882" y="23"/>
                  </a:lnTo>
                  <a:lnTo>
                    <a:pt x="877" y="18"/>
                  </a:lnTo>
                  <a:lnTo>
                    <a:pt x="871" y="14"/>
                  </a:lnTo>
                  <a:lnTo>
                    <a:pt x="866" y="10"/>
                  </a:lnTo>
                  <a:lnTo>
                    <a:pt x="859" y="7"/>
                  </a:lnTo>
                  <a:lnTo>
                    <a:pt x="851" y="4"/>
                  </a:lnTo>
                  <a:lnTo>
                    <a:pt x="845" y="3"/>
                  </a:lnTo>
                  <a:lnTo>
                    <a:pt x="837" y="2"/>
                  </a:lnTo>
                  <a:lnTo>
                    <a:pt x="8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594">
              <a:extLst>
                <a:ext uri="{FF2B5EF4-FFF2-40B4-BE49-F238E27FC236}">
                  <a16:creationId xmlns:a16="http://schemas.microsoft.com/office/drawing/2014/main" id="{2A229F37-7B67-4EE7-B334-2F3DE95D8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475" y="1000125"/>
              <a:ext cx="287338" cy="76200"/>
            </a:xfrm>
            <a:custGeom>
              <a:avLst/>
              <a:gdLst>
                <a:gd name="T0" fmla="*/ 459 w 904"/>
                <a:gd name="T1" fmla="*/ 29 h 241"/>
                <a:gd name="T2" fmla="*/ 469 w 904"/>
                <a:gd name="T3" fmla="*/ 35 h 241"/>
                <a:gd name="T4" fmla="*/ 478 w 904"/>
                <a:gd name="T5" fmla="*/ 43 h 241"/>
                <a:gd name="T6" fmla="*/ 482 w 904"/>
                <a:gd name="T7" fmla="*/ 54 h 241"/>
                <a:gd name="T8" fmla="*/ 482 w 904"/>
                <a:gd name="T9" fmla="*/ 66 h 241"/>
                <a:gd name="T10" fmla="*/ 478 w 904"/>
                <a:gd name="T11" fmla="*/ 77 h 241"/>
                <a:gd name="T12" fmla="*/ 469 w 904"/>
                <a:gd name="T13" fmla="*/ 85 h 241"/>
                <a:gd name="T14" fmla="*/ 459 w 904"/>
                <a:gd name="T15" fmla="*/ 89 h 241"/>
                <a:gd name="T16" fmla="*/ 447 w 904"/>
                <a:gd name="T17" fmla="*/ 89 h 241"/>
                <a:gd name="T18" fmla="*/ 436 w 904"/>
                <a:gd name="T19" fmla="*/ 85 h 241"/>
                <a:gd name="T20" fmla="*/ 427 w 904"/>
                <a:gd name="T21" fmla="*/ 77 h 241"/>
                <a:gd name="T22" fmla="*/ 422 w 904"/>
                <a:gd name="T23" fmla="*/ 66 h 241"/>
                <a:gd name="T24" fmla="*/ 422 w 904"/>
                <a:gd name="T25" fmla="*/ 54 h 241"/>
                <a:gd name="T26" fmla="*/ 427 w 904"/>
                <a:gd name="T27" fmla="*/ 43 h 241"/>
                <a:gd name="T28" fmla="*/ 436 w 904"/>
                <a:gd name="T29" fmla="*/ 35 h 241"/>
                <a:gd name="T30" fmla="*/ 447 w 904"/>
                <a:gd name="T31" fmla="*/ 31 h 241"/>
                <a:gd name="T32" fmla="*/ 452 w 904"/>
                <a:gd name="T33" fmla="*/ 29 h 241"/>
                <a:gd name="T34" fmla="*/ 0 w 904"/>
                <a:gd name="T35" fmla="*/ 83 h 241"/>
                <a:gd name="T36" fmla="*/ 3 w 904"/>
                <a:gd name="T37" fmla="*/ 97 h 241"/>
                <a:gd name="T38" fmla="*/ 9 w 904"/>
                <a:gd name="T39" fmla="*/ 110 h 241"/>
                <a:gd name="T40" fmla="*/ 16 w 904"/>
                <a:gd name="T41" fmla="*/ 122 h 241"/>
                <a:gd name="T42" fmla="*/ 27 w 904"/>
                <a:gd name="T43" fmla="*/ 132 h 241"/>
                <a:gd name="T44" fmla="*/ 40 w 904"/>
                <a:gd name="T45" fmla="*/ 141 h 241"/>
                <a:gd name="T46" fmla="*/ 53 w 904"/>
                <a:gd name="T47" fmla="*/ 147 h 241"/>
                <a:gd name="T48" fmla="*/ 67 w 904"/>
                <a:gd name="T49" fmla="*/ 150 h 241"/>
                <a:gd name="T50" fmla="*/ 437 w 904"/>
                <a:gd name="T51" fmla="*/ 150 h 241"/>
                <a:gd name="T52" fmla="*/ 195 w 904"/>
                <a:gd name="T53" fmla="*/ 211 h 241"/>
                <a:gd name="T54" fmla="*/ 190 w 904"/>
                <a:gd name="T55" fmla="*/ 212 h 241"/>
                <a:gd name="T56" fmla="*/ 186 w 904"/>
                <a:gd name="T57" fmla="*/ 215 h 241"/>
                <a:gd name="T58" fmla="*/ 182 w 904"/>
                <a:gd name="T59" fmla="*/ 220 h 241"/>
                <a:gd name="T60" fmla="*/ 181 w 904"/>
                <a:gd name="T61" fmla="*/ 225 h 241"/>
                <a:gd name="T62" fmla="*/ 182 w 904"/>
                <a:gd name="T63" fmla="*/ 232 h 241"/>
                <a:gd name="T64" fmla="*/ 186 w 904"/>
                <a:gd name="T65" fmla="*/ 236 h 241"/>
                <a:gd name="T66" fmla="*/ 190 w 904"/>
                <a:gd name="T67" fmla="*/ 240 h 241"/>
                <a:gd name="T68" fmla="*/ 195 w 904"/>
                <a:gd name="T69" fmla="*/ 241 h 241"/>
                <a:gd name="T70" fmla="*/ 742 w 904"/>
                <a:gd name="T71" fmla="*/ 241 h 241"/>
                <a:gd name="T72" fmla="*/ 747 w 904"/>
                <a:gd name="T73" fmla="*/ 239 h 241"/>
                <a:gd name="T74" fmla="*/ 752 w 904"/>
                <a:gd name="T75" fmla="*/ 234 h 241"/>
                <a:gd name="T76" fmla="*/ 754 w 904"/>
                <a:gd name="T77" fmla="*/ 229 h 241"/>
                <a:gd name="T78" fmla="*/ 754 w 904"/>
                <a:gd name="T79" fmla="*/ 223 h 241"/>
                <a:gd name="T80" fmla="*/ 752 w 904"/>
                <a:gd name="T81" fmla="*/ 218 h 241"/>
                <a:gd name="T82" fmla="*/ 747 w 904"/>
                <a:gd name="T83" fmla="*/ 213 h 241"/>
                <a:gd name="T84" fmla="*/ 742 w 904"/>
                <a:gd name="T85" fmla="*/ 211 h 241"/>
                <a:gd name="T86" fmla="*/ 468 w 904"/>
                <a:gd name="T87" fmla="*/ 211 h 241"/>
                <a:gd name="T88" fmla="*/ 829 w 904"/>
                <a:gd name="T89" fmla="*/ 150 h 241"/>
                <a:gd name="T90" fmla="*/ 845 w 904"/>
                <a:gd name="T91" fmla="*/ 149 h 241"/>
                <a:gd name="T92" fmla="*/ 859 w 904"/>
                <a:gd name="T93" fmla="*/ 145 h 241"/>
                <a:gd name="T94" fmla="*/ 871 w 904"/>
                <a:gd name="T95" fmla="*/ 137 h 241"/>
                <a:gd name="T96" fmla="*/ 882 w 904"/>
                <a:gd name="T97" fmla="*/ 128 h 241"/>
                <a:gd name="T98" fmla="*/ 892 w 904"/>
                <a:gd name="T99" fmla="*/ 117 h 241"/>
                <a:gd name="T100" fmla="*/ 899 w 904"/>
                <a:gd name="T101" fmla="*/ 104 h 241"/>
                <a:gd name="T102" fmla="*/ 903 w 904"/>
                <a:gd name="T103" fmla="*/ 90 h 241"/>
                <a:gd name="T104" fmla="*/ 904 w 904"/>
                <a:gd name="T105" fmla="*/ 75 h 241"/>
                <a:gd name="T106" fmla="*/ 0 w 904"/>
                <a:gd name="T10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4" h="241">
                  <a:moveTo>
                    <a:pt x="452" y="29"/>
                  </a:moveTo>
                  <a:lnTo>
                    <a:pt x="459" y="29"/>
                  </a:lnTo>
                  <a:lnTo>
                    <a:pt x="464" y="32"/>
                  </a:lnTo>
                  <a:lnTo>
                    <a:pt x="469" y="35"/>
                  </a:lnTo>
                  <a:lnTo>
                    <a:pt x="473" y="38"/>
                  </a:lnTo>
                  <a:lnTo>
                    <a:pt x="478" y="43"/>
                  </a:lnTo>
                  <a:lnTo>
                    <a:pt x="480" y="48"/>
                  </a:lnTo>
                  <a:lnTo>
                    <a:pt x="482" y="54"/>
                  </a:lnTo>
                  <a:lnTo>
                    <a:pt x="482" y="59"/>
                  </a:lnTo>
                  <a:lnTo>
                    <a:pt x="482" y="66"/>
                  </a:lnTo>
                  <a:lnTo>
                    <a:pt x="480" y="71"/>
                  </a:lnTo>
                  <a:lnTo>
                    <a:pt x="478" y="77"/>
                  </a:lnTo>
                  <a:lnTo>
                    <a:pt x="473" y="81"/>
                  </a:lnTo>
                  <a:lnTo>
                    <a:pt x="469" y="85"/>
                  </a:lnTo>
                  <a:lnTo>
                    <a:pt x="464" y="87"/>
                  </a:lnTo>
                  <a:lnTo>
                    <a:pt x="459" y="89"/>
                  </a:lnTo>
                  <a:lnTo>
                    <a:pt x="452" y="90"/>
                  </a:lnTo>
                  <a:lnTo>
                    <a:pt x="447" y="89"/>
                  </a:lnTo>
                  <a:lnTo>
                    <a:pt x="440" y="87"/>
                  </a:lnTo>
                  <a:lnTo>
                    <a:pt x="436" y="85"/>
                  </a:lnTo>
                  <a:lnTo>
                    <a:pt x="431" y="81"/>
                  </a:lnTo>
                  <a:lnTo>
                    <a:pt x="427" y="77"/>
                  </a:lnTo>
                  <a:lnTo>
                    <a:pt x="424" y="71"/>
                  </a:lnTo>
                  <a:lnTo>
                    <a:pt x="422" y="66"/>
                  </a:lnTo>
                  <a:lnTo>
                    <a:pt x="422" y="59"/>
                  </a:lnTo>
                  <a:lnTo>
                    <a:pt x="422" y="54"/>
                  </a:lnTo>
                  <a:lnTo>
                    <a:pt x="424" y="48"/>
                  </a:lnTo>
                  <a:lnTo>
                    <a:pt x="427" y="43"/>
                  </a:lnTo>
                  <a:lnTo>
                    <a:pt x="431" y="38"/>
                  </a:lnTo>
                  <a:lnTo>
                    <a:pt x="436" y="35"/>
                  </a:lnTo>
                  <a:lnTo>
                    <a:pt x="440" y="32"/>
                  </a:lnTo>
                  <a:lnTo>
                    <a:pt x="447" y="31"/>
                  </a:lnTo>
                  <a:lnTo>
                    <a:pt x="452" y="29"/>
                  </a:lnTo>
                  <a:lnTo>
                    <a:pt x="452" y="29"/>
                  </a:lnTo>
                  <a:close/>
                  <a:moveTo>
                    <a:pt x="0" y="75"/>
                  </a:moveTo>
                  <a:lnTo>
                    <a:pt x="0" y="83"/>
                  </a:lnTo>
                  <a:lnTo>
                    <a:pt x="1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6" y="122"/>
                  </a:lnTo>
                  <a:lnTo>
                    <a:pt x="22" y="128"/>
                  </a:lnTo>
                  <a:lnTo>
                    <a:pt x="27" y="132"/>
                  </a:lnTo>
                  <a:lnTo>
                    <a:pt x="33" y="137"/>
                  </a:lnTo>
                  <a:lnTo>
                    <a:pt x="40" y="141"/>
                  </a:lnTo>
                  <a:lnTo>
                    <a:pt x="46" y="145"/>
                  </a:lnTo>
                  <a:lnTo>
                    <a:pt x="53" y="147"/>
                  </a:lnTo>
                  <a:lnTo>
                    <a:pt x="59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437" y="150"/>
                  </a:lnTo>
                  <a:lnTo>
                    <a:pt x="437" y="211"/>
                  </a:lnTo>
                  <a:lnTo>
                    <a:pt x="195" y="211"/>
                  </a:lnTo>
                  <a:lnTo>
                    <a:pt x="192" y="211"/>
                  </a:lnTo>
                  <a:lnTo>
                    <a:pt x="190" y="212"/>
                  </a:lnTo>
                  <a:lnTo>
                    <a:pt x="188" y="213"/>
                  </a:lnTo>
                  <a:lnTo>
                    <a:pt x="186" y="215"/>
                  </a:lnTo>
                  <a:lnTo>
                    <a:pt x="183" y="218"/>
                  </a:lnTo>
                  <a:lnTo>
                    <a:pt x="182" y="220"/>
                  </a:lnTo>
                  <a:lnTo>
                    <a:pt x="181" y="223"/>
                  </a:lnTo>
                  <a:lnTo>
                    <a:pt x="181" y="225"/>
                  </a:lnTo>
                  <a:lnTo>
                    <a:pt x="181" y="229"/>
                  </a:lnTo>
                  <a:lnTo>
                    <a:pt x="182" y="232"/>
                  </a:lnTo>
                  <a:lnTo>
                    <a:pt x="183" y="234"/>
                  </a:lnTo>
                  <a:lnTo>
                    <a:pt x="186" y="236"/>
                  </a:lnTo>
                  <a:lnTo>
                    <a:pt x="188" y="239"/>
                  </a:lnTo>
                  <a:lnTo>
                    <a:pt x="190" y="240"/>
                  </a:lnTo>
                  <a:lnTo>
                    <a:pt x="192" y="241"/>
                  </a:lnTo>
                  <a:lnTo>
                    <a:pt x="195" y="241"/>
                  </a:lnTo>
                  <a:lnTo>
                    <a:pt x="739" y="241"/>
                  </a:lnTo>
                  <a:lnTo>
                    <a:pt x="742" y="241"/>
                  </a:lnTo>
                  <a:lnTo>
                    <a:pt x="745" y="240"/>
                  </a:lnTo>
                  <a:lnTo>
                    <a:pt x="747" y="239"/>
                  </a:lnTo>
                  <a:lnTo>
                    <a:pt x="750" y="236"/>
                  </a:lnTo>
                  <a:lnTo>
                    <a:pt x="752" y="234"/>
                  </a:lnTo>
                  <a:lnTo>
                    <a:pt x="753" y="232"/>
                  </a:lnTo>
                  <a:lnTo>
                    <a:pt x="754" y="229"/>
                  </a:lnTo>
                  <a:lnTo>
                    <a:pt x="754" y="225"/>
                  </a:lnTo>
                  <a:lnTo>
                    <a:pt x="754" y="223"/>
                  </a:lnTo>
                  <a:lnTo>
                    <a:pt x="753" y="220"/>
                  </a:lnTo>
                  <a:lnTo>
                    <a:pt x="752" y="218"/>
                  </a:lnTo>
                  <a:lnTo>
                    <a:pt x="750" y="215"/>
                  </a:lnTo>
                  <a:lnTo>
                    <a:pt x="747" y="213"/>
                  </a:lnTo>
                  <a:lnTo>
                    <a:pt x="745" y="212"/>
                  </a:lnTo>
                  <a:lnTo>
                    <a:pt x="742" y="211"/>
                  </a:lnTo>
                  <a:lnTo>
                    <a:pt x="739" y="211"/>
                  </a:lnTo>
                  <a:lnTo>
                    <a:pt x="468" y="211"/>
                  </a:lnTo>
                  <a:lnTo>
                    <a:pt x="468" y="150"/>
                  </a:lnTo>
                  <a:lnTo>
                    <a:pt x="829" y="150"/>
                  </a:lnTo>
                  <a:lnTo>
                    <a:pt x="837" y="150"/>
                  </a:lnTo>
                  <a:lnTo>
                    <a:pt x="845" y="149"/>
                  </a:lnTo>
                  <a:lnTo>
                    <a:pt x="851" y="147"/>
                  </a:lnTo>
                  <a:lnTo>
                    <a:pt x="859" y="145"/>
                  </a:lnTo>
                  <a:lnTo>
                    <a:pt x="866" y="141"/>
                  </a:lnTo>
                  <a:lnTo>
                    <a:pt x="871" y="137"/>
                  </a:lnTo>
                  <a:lnTo>
                    <a:pt x="877" y="132"/>
                  </a:lnTo>
                  <a:lnTo>
                    <a:pt x="882" y="128"/>
                  </a:lnTo>
                  <a:lnTo>
                    <a:pt x="888" y="122"/>
                  </a:lnTo>
                  <a:lnTo>
                    <a:pt x="892" y="117"/>
                  </a:lnTo>
                  <a:lnTo>
                    <a:pt x="896" y="110"/>
                  </a:lnTo>
                  <a:lnTo>
                    <a:pt x="899" y="104"/>
                  </a:lnTo>
                  <a:lnTo>
                    <a:pt x="901" y="97"/>
                  </a:lnTo>
                  <a:lnTo>
                    <a:pt x="903" y="90"/>
                  </a:lnTo>
                  <a:lnTo>
                    <a:pt x="904" y="83"/>
                  </a:lnTo>
                  <a:lnTo>
                    <a:pt x="904" y="75"/>
                  </a:lnTo>
                  <a:lnTo>
                    <a:pt x="904" y="0"/>
                  </a:lnTo>
                  <a:lnTo>
                    <a:pt x="0" y="0"/>
                  </a:lnTo>
                  <a:lnTo>
                    <a:pt x="0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5" name="Group 84" descr="Icon of computer monitors.">
            <a:extLst>
              <a:ext uri="{FF2B5EF4-FFF2-40B4-BE49-F238E27FC236}">
                <a16:creationId xmlns:a16="http://schemas.microsoft.com/office/drawing/2014/main" id="{A97EEAA0-CE6D-46A9-9837-67DD5CDA8CE9}"/>
              </a:ext>
            </a:extLst>
          </p:cNvPr>
          <p:cNvGrpSpPr/>
          <p:nvPr/>
        </p:nvGrpSpPr>
        <p:grpSpPr>
          <a:xfrm>
            <a:off x="4277123" y="1359245"/>
            <a:ext cx="287338" cy="258762"/>
            <a:chOff x="304800" y="5129213"/>
            <a:chExt cx="287338" cy="258762"/>
          </a:xfrm>
          <a:solidFill>
            <a:schemeClr val="bg1"/>
          </a:solidFill>
        </p:grpSpPr>
        <p:sp>
          <p:nvSpPr>
            <p:cNvPr id="86" name="Freeform 1630">
              <a:extLst>
                <a:ext uri="{FF2B5EF4-FFF2-40B4-BE49-F238E27FC236}">
                  <a16:creationId xmlns:a16="http://schemas.microsoft.com/office/drawing/2014/main" id="{CD9DD3B0-9FD5-473E-A718-FEFF0355F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" y="5224463"/>
              <a:ext cx="134938" cy="38100"/>
            </a:xfrm>
            <a:custGeom>
              <a:avLst/>
              <a:gdLst>
                <a:gd name="T0" fmla="*/ 176 w 423"/>
                <a:gd name="T1" fmla="*/ 120 h 120"/>
                <a:gd name="T2" fmla="*/ 247 w 423"/>
                <a:gd name="T3" fmla="*/ 120 h 120"/>
                <a:gd name="T4" fmla="*/ 252 w 423"/>
                <a:gd name="T5" fmla="*/ 108 h 120"/>
                <a:gd name="T6" fmla="*/ 260 w 423"/>
                <a:gd name="T7" fmla="*/ 97 h 120"/>
                <a:gd name="T8" fmla="*/ 269 w 423"/>
                <a:gd name="T9" fmla="*/ 86 h 120"/>
                <a:gd name="T10" fmla="*/ 280 w 423"/>
                <a:gd name="T11" fmla="*/ 77 h 120"/>
                <a:gd name="T12" fmla="*/ 291 w 423"/>
                <a:gd name="T13" fmla="*/ 71 h 120"/>
                <a:gd name="T14" fmla="*/ 304 w 423"/>
                <a:gd name="T15" fmla="*/ 65 h 120"/>
                <a:gd name="T16" fmla="*/ 311 w 423"/>
                <a:gd name="T17" fmla="*/ 63 h 120"/>
                <a:gd name="T18" fmla="*/ 318 w 423"/>
                <a:gd name="T19" fmla="*/ 62 h 120"/>
                <a:gd name="T20" fmla="*/ 325 w 423"/>
                <a:gd name="T21" fmla="*/ 61 h 120"/>
                <a:gd name="T22" fmla="*/ 332 w 423"/>
                <a:gd name="T23" fmla="*/ 61 h 120"/>
                <a:gd name="T24" fmla="*/ 423 w 423"/>
                <a:gd name="T25" fmla="*/ 61 h 120"/>
                <a:gd name="T26" fmla="*/ 423 w 423"/>
                <a:gd name="T27" fmla="*/ 31 h 120"/>
                <a:gd name="T28" fmla="*/ 423 w 423"/>
                <a:gd name="T29" fmla="*/ 22 h 120"/>
                <a:gd name="T30" fmla="*/ 420 w 423"/>
                <a:gd name="T31" fmla="*/ 14 h 120"/>
                <a:gd name="T32" fmla="*/ 418 w 423"/>
                <a:gd name="T33" fmla="*/ 8 h 120"/>
                <a:gd name="T34" fmla="*/ 415 w 423"/>
                <a:gd name="T35" fmla="*/ 0 h 120"/>
                <a:gd name="T36" fmla="*/ 363 w 423"/>
                <a:gd name="T37" fmla="*/ 0 h 120"/>
                <a:gd name="T38" fmla="*/ 61 w 423"/>
                <a:gd name="T39" fmla="*/ 0 h 120"/>
                <a:gd name="T40" fmla="*/ 9 w 423"/>
                <a:gd name="T41" fmla="*/ 0 h 120"/>
                <a:gd name="T42" fmla="*/ 6 w 423"/>
                <a:gd name="T43" fmla="*/ 8 h 120"/>
                <a:gd name="T44" fmla="*/ 2 w 423"/>
                <a:gd name="T45" fmla="*/ 14 h 120"/>
                <a:gd name="T46" fmla="*/ 1 w 423"/>
                <a:gd name="T47" fmla="*/ 22 h 120"/>
                <a:gd name="T48" fmla="*/ 0 w 423"/>
                <a:gd name="T49" fmla="*/ 31 h 120"/>
                <a:gd name="T50" fmla="*/ 0 w 423"/>
                <a:gd name="T51" fmla="*/ 61 h 120"/>
                <a:gd name="T52" fmla="*/ 91 w 423"/>
                <a:gd name="T53" fmla="*/ 61 h 120"/>
                <a:gd name="T54" fmla="*/ 99 w 423"/>
                <a:gd name="T55" fmla="*/ 61 h 120"/>
                <a:gd name="T56" fmla="*/ 105 w 423"/>
                <a:gd name="T57" fmla="*/ 62 h 120"/>
                <a:gd name="T58" fmla="*/ 112 w 423"/>
                <a:gd name="T59" fmla="*/ 63 h 120"/>
                <a:gd name="T60" fmla="*/ 120 w 423"/>
                <a:gd name="T61" fmla="*/ 65 h 120"/>
                <a:gd name="T62" fmla="*/ 132 w 423"/>
                <a:gd name="T63" fmla="*/ 71 h 120"/>
                <a:gd name="T64" fmla="*/ 144 w 423"/>
                <a:gd name="T65" fmla="*/ 77 h 120"/>
                <a:gd name="T66" fmla="*/ 154 w 423"/>
                <a:gd name="T67" fmla="*/ 86 h 120"/>
                <a:gd name="T68" fmla="*/ 163 w 423"/>
                <a:gd name="T69" fmla="*/ 97 h 120"/>
                <a:gd name="T70" fmla="*/ 170 w 423"/>
                <a:gd name="T71" fmla="*/ 108 h 120"/>
                <a:gd name="T72" fmla="*/ 176 w 423"/>
                <a:gd name="T73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3" h="120">
                  <a:moveTo>
                    <a:pt x="176" y="120"/>
                  </a:moveTo>
                  <a:lnTo>
                    <a:pt x="247" y="120"/>
                  </a:lnTo>
                  <a:lnTo>
                    <a:pt x="252" y="108"/>
                  </a:lnTo>
                  <a:lnTo>
                    <a:pt x="260" y="97"/>
                  </a:lnTo>
                  <a:lnTo>
                    <a:pt x="269" y="86"/>
                  </a:lnTo>
                  <a:lnTo>
                    <a:pt x="280" y="77"/>
                  </a:lnTo>
                  <a:lnTo>
                    <a:pt x="291" y="71"/>
                  </a:lnTo>
                  <a:lnTo>
                    <a:pt x="304" y="65"/>
                  </a:lnTo>
                  <a:lnTo>
                    <a:pt x="311" y="63"/>
                  </a:lnTo>
                  <a:lnTo>
                    <a:pt x="318" y="62"/>
                  </a:lnTo>
                  <a:lnTo>
                    <a:pt x="325" y="61"/>
                  </a:lnTo>
                  <a:lnTo>
                    <a:pt x="332" y="61"/>
                  </a:lnTo>
                  <a:lnTo>
                    <a:pt x="423" y="61"/>
                  </a:lnTo>
                  <a:lnTo>
                    <a:pt x="423" y="31"/>
                  </a:lnTo>
                  <a:lnTo>
                    <a:pt x="423" y="22"/>
                  </a:lnTo>
                  <a:lnTo>
                    <a:pt x="420" y="14"/>
                  </a:lnTo>
                  <a:lnTo>
                    <a:pt x="418" y="8"/>
                  </a:lnTo>
                  <a:lnTo>
                    <a:pt x="415" y="0"/>
                  </a:lnTo>
                  <a:lnTo>
                    <a:pt x="363" y="0"/>
                  </a:lnTo>
                  <a:lnTo>
                    <a:pt x="61" y="0"/>
                  </a:lnTo>
                  <a:lnTo>
                    <a:pt x="9" y="0"/>
                  </a:lnTo>
                  <a:lnTo>
                    <a:pt x="6" y="8"/>
                  </a:lnTo>
                  <a:lnTo>
                    <a:pt x="2" y="14"/>
                  </a:lnTo>
                  <a:lnTo>
                    <a:pt x="1" y="22"/>
                  </a:lnTo>
                  <a:lnTo>
                    <a:pt x="0" y="31"/>
                  </a:lnTo>
                  <a:lnTo>
                    <a:pt x="0" y="61"/>
                  </a:lnTo>
                  <a:lnTo>
                    <a:pt x="91" y="61"/>
                  </a:lnTo>
                  <a:lnTo>
                    <a:pt x="99" y="61"/>
                  </a:lnTo>
                  <a:lnTo>
                    <a:pt x="105" y="62"/>
                  </a:lnTo>
                  <a:lnTo>
                    <a:pt x="112" y="63"/>
                  </a:lnTo>
                  <a:lnTo>
                    <a:pt x="120" y="65"/>
                  </a:lnTo>
                  <a:lnTo>
                    <a:pt x="132" y="71"/>
                  </a:lnTo>
                  <a:lnTo>
                    <a:pt x="144" y="77"/>
                  </a:lnTo>
                  <a:lnTo>
                    <a:pt x="154" y="86"/>
                  </a:lnTo>
                  <a:lnTo>
                    <a:pt x="163" y="97"/>
                  </a:lnTo>
                  <a:lnTo>
                    <a:pt x="170" y="108"/>
                  </a:lnTo>
                  <a:lnTo>
                    <a:pt x="17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1631">
              <a:extLst>
                <a:ext uri="{FF2B5EF4-FFF2-40B4-BE49-F238E27FC236}">
                  <a16:creationId xmlns:a16="http://schemas.microsoft.com/office/drawing/2014/main" id="{99F6D614-3AD7-472A-92A9-85406C4F4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5129213"/>
              <a:ext cx="115888" cy="85725"/>
            </a:xfrm>
            <a:custGeom>
              <a:avLst/>
              <a:gdLst>
                <a:gd name="T0" fmla="*/ 60 w 362"/>
                <a:gd name="T1" fmla="*/ 72 h 271"/>
                <a:gd name="T2" fmla="*/ 62 w 362"/>
                <a:gd name="T3" fmla="*/ 66 h 271"/>
                <a:gd name="T4" fmla="*/ 66 w 362"/>
                <a:gd name="T5" fmla="*/ 62 h 271"/>
                <a:gd name="T6" fmla="*/ 72 w 362"/>
                <a:gd name="T7" fmla="*/ 60 h 271"/>
                <a:gd name="T8" fmla="*/ 287 w 362"/>
                <a:gd name="T9" fmla="*/ 60 h 271"/>
                <a:gd name="T10" fmla="*/ 292 w 362"/>
                <a:gd name="T11" fmla="*/ 61 h 271"/>
                <a:gd name="T12" fmla="*/ 297 w 362"/>
                <a:gd name="T13" fmla="*/ 64 h 271"/>
                <a:gd name="T14" fmla="*/ 300 w 362"/>
                <a:gd name="T15" fmla="*/ 70 h 271"/>
                <a:gd name="T16" fmla="*/ 301 w 362"/>
                <a:gd name="T17" fmla="*/ 75 h 271"/>
                <a:gd name="T18" fmla="*/ 301 w 362"/>
                <a:gd name="T19" fmla="*/ 229 h 271"/>
                <a:gd name="T20" fmla="*/ 299 w 362"/>
                <a:gd name="T21" fmla="*/ 234 h 271"/>
                <a:gd name="T22" fmla="*/ 294 w 362"/>
                <a:gd name="T23" fmla="*/ 239 h 271"/>
                <a:gd name="T24" fmla="*/ 289 w 362"/>
                <a:gd name="T25" fmla="*/ 241 h 271"/>
                <a:gd name="T26" fmla="*/ 75 w 362"/>
                <a:gd name="T27" fmla="*/ 241 h 271"/>
                <a:gd name="T28" fmla="*/ 69 w 362"/>
                <a:gd name="T29" fmla="*/ 240 h 271"/>
                <a:gd name="T30" fmla="*/ 64 w 362"/>
                <a:gd name="T31" fmla="*/ 237 h 271"/>
                <a:gd name="T32" fmla="*/ 61 w 362"/>
                <a:gd name="T33" fmla="*/ 231 h 271"/>
                <a:gd name="T34" fmla="*/ 60 w 362"/>
                <a:gd name="T35" fmla="*/ 226 h 271"/>
                <a:gd name="T36" fmla="*/ 332 w 362"/>
                <a:gd name="T37" fmla="*/ 271 h 271"/>
                <a:gd name="T38" fmla="*/ 362 w 362"/>
                <a:gd name="T39" fmla="*/ 60 h 271"/>
                <a:gd name="T40" fmla="*/ 361 w 362"/>
                <a:gd name="T41" fmla="*/ 47 h 271"/>
                <a:gd name="T42" fmla="*/ 357 w 362"/>
                <a:gd name="T43" fmla="*/ 36 h 271"/>
                <a:gd name="T44" fmla="*/ 352 w 362"/>
                <a:gd name="T45" fmla="*/ 26 h 271"/>
                <a:gd name="T46" fmla="*/ 344 w 362"/>
                <a:gd name="T47" fmla="*/ 18 h 271"/>
                <a:gd name="T48" fmla="*/ 335 w 362"/>
                <a:gd name="T49" fmla="*/ 10 h 271"/>
                <a:gd name="T50" fmla="*/ 325 w 362"/>
                <a:gd name="T51" fmla="*/ 4 h 271"/>
                <a:gd name="T52" fmla="*/ 313 w 362"/>
                <a:gd name="T53" fmla="*/ 1 h 271"/>
                <a:gd name="T54" fmla="*/ 301 w 362"/>
                <a:gd name="T55" fmla="*/ 0 h 271"/>
                <a:gd name="T56" fmla="*/ 54 w 362"/>
                <a:gd name="T57" fmla="*/ 0 h 271"/>
                <a:gd name="T58" fmla="*/ 42 w 362"/>
                <a:gd name="T59" fmla="*/ 2 h 271"/>
                <a:gd name="T60" fmla="*/ 31 w 362"/>
                <a:gd name="T61" fmla="*/ 7 h 271"/>
                <a:gd name="T62" fmla="*/ 21 w 362"/>
                <a:gd name="T63" fmla="*/ 13 h 271"/>
                <a:gd name="T64" fmla="*/ 13 w 362"/>
                <a:gd name="T65" fmla="*/ 21 h 271"/>
                <a:gd name="T66" fmla="*/ 7 w 362"/>
                <a:gd name="T67" fmla="*/ 31 h 271"/>
                <a:gd name="T68" fmla="*/ 2 w 362"/>
                <a:gd name="T69" fmla="*/ 42 h 271"/>
                <a:gd name="T70" fmla="*/ 0 w 362"/>
                <a:gd name="T71" fmla="*/ 54 h 271"/>
                <a:gd name="T72" fmla="*/ 0 w 362"/>
                <a:gd name="T73" fmla="*/ 271 h 271"/>
                <a:gd name="T74" fmla="*/ 332 w 362"/>
                <a:gd name="T7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2" h="271">
                  <a:moveTo>
                    <a:pt x="60" y="75"/>
                  </a:moveTo>
                  <a:lnTo>
                    <a:pt x="60" y="72"/>
                  </a:lnTo>
                  <a:lnTo>
                    <a:pt x="61" y="68"/>
                  </a:lnTo>
                  <a:lnTo>
                    <a:pt x="62" y="66"/>
                  </a:lnTo>
                  <a:lnTo>
                    <a:pt x="64" y="64"/>
                  </a:lnTo>
                  <a:lnTo>
                    <a:pt x="66" y="62"/>
                  </a:lnTo>
                  <a:lnTo>
                    <a:pt x="69" y="61"/>
                  </a:lnTo>
                  <a:lnTo>
                    <a:pt x="72" y="60"/>
                  </a:lnTo>
                  <a:lnTo>
                    <a:pt x="75" y="60"/>
                  </a:lnTo>
                  <a:lnTo>
                    <a:pt x="287" y="60"/>
                  </a:lnTo>
                  <a:lnTo>
                    <a:pt x="289" y="60"/>
                  </a:lnTo>
                  <a:lnTo>
                    <a:pt x="292" y="61"/>
                  </a:lnTo>
                  <a:lnTo>
                    <a:pt x="294" y="62"/>
                  </a:lnTo>
                  <a:lnTo>
                    <a:pt x="297" y="64"/>
                  </a:lnTo>
                  <a:lnTo>
                    <a:pt x="299" y="66"/>
                  </a:lnTo>
                  <a:lnTo>
                    <a:pt x="300" y="70"/>
                  </a:lnTo>
                  <a:lnTo>
                    <a:pt x="301" y="72"/>
                  </a:lnTo>
                  <a:lnTo>
                    <a:pt x="301" y="75"/>
                  </a:lnTo>
                  <a:lnTo>
                    <a:pt x="301" y="226"/>
                  </a:lnTo>
                  <a:lnTo>
                    <a:pt x="301" y="229"/>
                  </a:lnTo>
                  <a:lnTo>
                    <a:pt x="300" y="231"/>
                  </a:lnTo>
                  <a:lnTo>
                    <a:pt x="299" y="234"/>
                  </a:lnTo>
                  <a:lnTo>
                    <a:pt x="297" y="237"/>
                  </a:lnTo>
                  <a:lnTo>
                    <a:pt x="294" y="239"/>
                  </a:lnTo>
                  <a:lnTo>
                    <a:pt x="292" y="240"/>
                  </a:lnTo>
                  <a:lnTo>
                    <a:pt x="289" y="241"/>
                  </a:lnTo>
                  <a:lnTo>
                    <a:pt x="287" y="241"/>
                  </a:lnTo>
                  <a:lnTo>
                    <a:pt x="75" y="241"/>
                  </a:lnTo>
                  <a:lnTo>
                    <a:pt x="72" y="241"/>
                  </a:lnTo>
                  <a:lnTo>
                    <a:pt x="69" y="240"/>
                  </a:lnTo>
                  <a:lnTo>
                    <a:pt x="66" y="239"/>
                  </a:lnTo>
                  <a:lnTo>
                    <a:pt x="64" y="237"/>
                  </a:lnTo>
                  <a:lnTo>
                    <a:pt x="62" y="234"/>
                  </a:lnTo>
                  <a:lnTo>
                    <a:pt x="61" y="231"/>
                  </a:lnTo>
                  <a:lnTo>
                    <a:pt x="60" y="229"/>
                  </a:lnTo>
                  <a:lnTo>
                    <a:pt x="60" y="226"/>
                  </a:lnTo>
                  <a:lnTo>
                    <a:pt x="60" y="75"/>
                  </a:lnTo>
                  <a:close/>
                  <a:moveTo>
                    <a:pt x="332" y="271"/>
                  </a:moveTo>
                  <a:lnTo>
                    <a:pt x="362" y="271"/>
                  </a:lnTo>
                  <a:lnTo>
                    <a:pt x="362" y="60"/>
                  </a:lnTo>
                  <a:lnTo>
                    <a:pt x="362" y="54"/>
                  </a:lnTo>
                  <a:lnTo>
                    <a:pt x="361" y="47"/>
                  </a:lnTo>
                  <a:lnTo>
                    <a:pt x="358" y="42"/>
                  </a:lnTo>
                  <a:lnTo>
                    <a:pt x="357" y="36"/>
                  </a:lnTo>
                  <a:lnTo>
                    <a:pt x="354" y="31"/>
                  </a:lnTo>
                  <a:lnTo>
                    <a:pt x="352" y="26"/>
                  </a:lnTo>
                  <a:lnTo>
                    <a:pt x="347" y="21"/>
                  </a:lnTo>
                  <a:lnTo>
                    <a:pt x="344" y="18"/>
                  </a:lnTo>
                  <a:lnTo>
                    <a:pt x="340" y="13"/>
                  </a:lnTo>
                  <a:lnTo>
                    <a:pt x="335" y="10"/>
                  </a:lnTo>
                  <a:lnTo>
                    <a:pt x="330" y="7"/>
                  </a:lnTo>
                  <a:lnTo>
                    <a:pt x="325" y="4"/>
                  </a:lnTo>
                  <a:lnTo>
                    <a:pt x="320" y="2"/>
                  </a:lnTo>
                  <a:lnTo>
                    <a:pt x="313" y="1"/>
                  </a:lnTo>
                  <a:lnTo>
                    <a:pt x="308" y="0"/>
                  </a:lnTo>
                  <a:lnTo>
                    <a:pt x="301" y="0"/>
                  </a:lnTo>
                  <a:lnTo>
                    <a:pt x="60" y="0"/>
                  </a:lnTo>
                  <a:lnTo>
                    <a:pt x="54" y="0"/>
                  </a:lnTo>
                  <a:lnTo>
                    <a:pt x="48" y="1"/>
                  </a:lnTo>
                  <a:lnTo>
                    <a:pt x="42" y="2"/>
                  </a:lnTo>
                  <a:lnTo>
                    <a:pt x="37" y="4"/>
                  </a:lnTo>
                  <a:lnTo>
                    <a:pt x="31" y="7"/>
                  </a:lnTo>
                  <a:lnTo>
                    <a:pt x="27" y="10"/>
                  </a:lnTo>
                  <a:lnTo>
                    <a:pt x="21" y="13"/>
                  </a:lnTo>
                  <a:lnTo>
                    <a:pt x="18" y="18"/>
                  </a:lnTo>
                  <a:lnTo>
                    <a:pt x="13" y="21"/>
                  </a:lnTo>
                  <a:lnTo>
                    <a:pt x="10" y="26"/>
                  </a:lnTo>
                  <a:lnTo>
                    <a:pt x="7" y="31"/>
                  </a:lnTo>
                  <a:lnTo>
                    <a:pt x="5" y="36"/>
                  </a:lnTo>
                  <a:lnTo>
                    <a:pt x="2" y="42"/>
                  </a:lnTo>
                  <a:lnTo>
                    <a:pt x="1" y="47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30" y="271"/>
                  </a:lnTo>
                  <a:lnTo>
                    <a:pt x="332" y="2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1632">
              <a:extLst>
                <a:ext uri="{FF2B5EF4-FFF2-40B4-BE49-F238E27FC236}">
                  <a16:creationId xmlns:a16="http://schemas.microsoft.com/office/drawing/2014/main" id="{32C10E2D-7492-462D-9F53-98946445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" y="5349875"/>
              <a:ext cx="134938" cy="38100"/>
            </a:xfrm>
            <a:custGeom>
              <a:avLst/>
              <a:gdLst>
                <a:gd name="T0" fmla="*/ 422 w 423"/>
                <a:gd name="T1" fmla="*/ 18 h 121"/>
                <a:gd name="T2" fmla="*/ 422 w 423"/>
                <a:gd name="T3" fmla="*/ 17 h 121"/>
                <a:gd name="T4" fmla="*/ 422 w 423"/>
                <a:gd name="T5" fmla="*/ 17 h 121"/>
                <a:gd name="T6" fmla="*/ 419 w 423"/>
                <a:gd name="T7" fmla="*/ 10 h 121"/>
                <a:gd name="T8" fmla="*/ 417 w 423"/>
                <a:gd name="T9" fmla="*/ 5 h 121"/>
                <a:gd name="T10" fmla="*/ 417 w 423"/>
                <a:gd name="T11" fmla="*/ 4 h 121"/>
                <a:gd name="T12" fmla="*/ 416 w 423"/>
                <a:gd name="T13" fmla="*/ 4 h 121"/>
                <a:gd name="T14" fmla="*/ 415 w 423"/>
                <a:gd name="T15" fmla="*/ 2 h 121"/>
                <a:gd name="T16" fmla="*/ 415 w 423"/>
                <a:gd name="T17" fmla="*/ 0 h 121"/>
                <a:gd name="T18" fmla="*/ 9 w 423"/>
                <a:gd name="T19" fmla="*/ 0 h 121"/>
                <a:gd name="T20" fmla="*/ 8 w 423"/>
                <a:gd name="T21" fmla="*/ 2 h 121"/>
                <a:gd name="T22" fmla="*/ 7 w 423"/>
                <a:gd name="T23" fmla="*/ 4 h 121"/>
                <a:gd name="T24" fmla="*/ 7 w 423"/>
                <a:gd name="T25" fmla="*/ 4 h 121"/>
                <a:gd name="T26" fmla="*/ 7 w 423"/>
                <a:gd name="T27" fmla="*/ 5 h 121"/>
                <a:gd name="T28" fmla="*/ 5 w 423"/>
                <a:gd name="T29" fmla="*/ 10 h 121"/>
                <a:gd name="T30" fmla="*/ 2 w 423"/>
                <a:gd name="T31" fmla="*/ 17 h 121"/>
                <a:gd name="T32" fmla="*/ 2 w 423"/>
                <a:gd name="T33" fmla="*/ 17 h 121"/>
                <a:gd name="T34" fmla="*/ 2 w 423"/>
                <a:gd name="T35" fmla="*/ 18 h 121"/>
                <a:gd name="T36" fmla="*/ 1 w 423"/>
                <a:gd name="T37" fmla="*/ 24 h 121"/>
                <a:gd name="T38" fmla="*/ 0 w 423"/>
                <a:gd name="T39" fmla="*/ 30 h 121"/>
                <a:gd name="T40" fmla="*/ 0 w 423"/>
                <a:gd name="T41" fmla="*/ 107 h 121"/>
                <a:gd name="T42" fmla="*/ 1 w 423"/>
                <a:gd name="T43" fmla="*/ 109 h 121"/>
                <a:gd name="T44" fmla="*/ 2 w 423"/>
                <a:gd name="T45" fmla="*/ 112 h 121"/>
                <a:gd name="T46" fmla="*/ 4 w 423"/>
                <a:gd name="T47" fmla="*/ 114 h 121"/>
                <a:gd name="T48" fmla="*/ 6 w 423"/>
                <a:gd name="T49" fmla="*/ 117 h 121"/>
                <a:gd name="T50" fmla="*/ 8 w 423"/>
                <a:gd name="T51" fmla="*/ 119 h 121"/>
                <a:gd name="T52" fmla="*/ 10 w 423"/>
                <a:gd name="T53" fmla="*/ 120 h 121"/>
                <a:gd name="T54" fmla="*/ 12 w 423"/>
                <a:gd name="T55" fmla="*/ 121 h 121"/>
                <a:gd name="T56" fmla="*/ 16 w 423"/>
                <a:gd name="T57" fmla="*/ 121 h 121"/>
                <a:gd name="T58" fmla="*/ 408 w 423"/>
                <a:gd name="T59" fmla="*/ 121 h 121"/>
                <a:gd name="T60" fmla="*/ 412 w 423"/>
                <a:gd name="T61" fmla="*/ 121 h 121"/>
                <a:gd name="T62" fmla="*/ 414 w 423"/>
                <a:gd name="T63" fmla="*/ 120 h 121"/>
                <a:gd name="T64" fmla="*/ 416 w 423"/>
                <a:gd name="T65" fmla="*/ 119 h 121"/>
                <a:gd name="T66" fmla="*/ 418 w 423"/>
                <a:gd name="T67" fmla="*/ 117 h 121"/>
                <a:gd name="T68" fmla="*/ 421 w 423"/>
                <a:gd name="T69" fmla="*/ 114 h 121"/>
                <a:gd name="T70" fmla="*/ 422 w 423"/>
                <a:gd name="T71" fmla="*/ 112 h 121"/>
                <a:gd name="T72" fmla="*/ 423 w 423"/>
                <a:gd name="T73" fmla="*/ 109 h 121"/>
                <a:gd name="T74" fmla="*/ 423 w 423"/>
                <a:gd name="T75" fmla="*/ 107 h 121"/>
                <a:gd name="T76" fmla="*/ 423 w 423"/>
                <a:gd name="T77" fmla="*/ 30 h 121"/>
                <a:gd name="T78" fmla="*/ 423 w 423"/>
                <a:gd name="T79" fmla="*/ 24 h 121"/>
                <a:gd name="T80" fmla="*/ 422 w 423"/>
                <a:gd name="T81" fmla="*/ 1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2" y="18"/>
                  </a:moveTo>
                  <a:lnTo>
                    <a:pt x="422" y="17"/>
                  </a:lnTo>
                  <a:lnTo>
                    <a:pt x="422" y="17"/>
                  </a:lnTo>
                  <a:lnTo>
                    <a:pt x="419" y="10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5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5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1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2" y="112"/>
                  </a:lnTo>
                  <a:lnTo>
                    <a:pt x="4" y="114"/>
                  </a:lnTo>
                  <a:lnTo>
                    <a:pt x="6" y="117"/>
                  </a:lnTo>
                  <a:lnTo>
                    <a:pt x="8" y="119"/>
                  </a:lnTo>
                  <a:lnTo>
                    <a:pt x="10" y="120"/>
                  </a:lnTo>
                  <a:lnTo>
                    <a:pt x="12" y="121"/>
                  </a:lnTo>
                  <a:lnTo>
                    <a:pt x="16" y="121"/>
                  </a:lnTo>
                  <a:lnTo>
                    <a:pt x="408" y="121"/>
                  </a:lnTo>
                  <a:lnTo>
                    <a:pt x="412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1" y="114"/>
                  </a:lnTo>
                  <a:lnTo>
                    <a:pt x="422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1633">
              <a:extLst>
                <a:ext uri="{FF2B5EF4-FFF2-40B4-BE49-F238E27FC236}">
                  <a16:creationId xmlns:a16="http://schemas.microsoft.com/office/drawing/2014/main" id="{4FA8B819-0160-4EA0-86E9-6D9D4C17F1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313" y="5253038"/>
              <a:ext cx="114300" cy="87313"/>
            </a:xfrm>
            <a:custGeom>
              <a:avLst/>
              <a:gdLst>
                <a:gd name="T0" fmla="*/ 302 w 362"/>
                <a:gd name="T1" fmla="*/ 227 h 273"/>
                <a:gd name="T2" fmla="*/ 301 w 362"/>
                <a:gd name="T3" fmla="*/ 233 h 273"/>
                <a:gd name="T4" fmla="*/ 298 w 362"/>
                <a:gd name="T5" fmla="*/ 237 h 273"/>
                <a:gd name="T6" fmla="*/ 292 w 362"/>
                <a:gd name="T7" fmla="*/ 241 h 273"/>
                <a:gd name="T8" fmla="*/ 287 w 362"/>
                <a:gd name="T9" fmla="*/ 242 h 273"/>
                <a:gd name="T10" fmla="*/ 72 w 362"/>
                <a:gd name="T11" fmla="*/ 242 h 273"/>
                <a:gd name="T12" fmla="*/ 67 w 362"/>
                <a:gd name="T13" fmla="*/ 239 h 273"/>
                <a:gd name="T14" fmla="*/ 63 w 362"/>
                <a:gd name="T15" fmla="*/ 235 h 273"/>
                <a:gd name="T16" fmla="*/ 61 w 362"/>
                <a:gd name="T17" fmla="*/ 231 h 273"/>
                <a:gd name="T18" fmla="*/ 60 w 362"/>
                <a:gd name="T19" fmla="*/ 76 h 273"/>
                <a:gd name="T20" fmla="*/ 61 w 362"/>
                <a:gd name="T21" fmla="*/ 70 h 273"/>
                <a:gd name="T22" fmla="*/ 64 w 362"/>
                <a:gd name="T23" fmla="*/ 66 h 273"/>
                <a:gd name="T24" fmla="*/ 70 w 362"/>
                <a:gd name="T25" fmla="*/ 62 h 273"/>
                <a:gd name="T26" fmla="*/ 75 w 362"/>
                <a:gd name="T27" fmla="*/ 61 h 273"/>
                <a:gd name="T28" fmla="*/ 290 w 362"/>
                <a:gd name="T29" fmla="*/ 61 h 273"/>
                <a:gd name="T30" fmla="*/ 296 w 362"/>
                <a:gd name="T31" fmla="*/ 64 h 273"/>
                <a:gd name="T32" fmla="*/ 299 w 362"/>
                <a:gd name="T33" fmla="*/ 68 h 273"/>
                <a:gd name="T34" fmla="*/ 301 w 362"/>
                <a:gd name="T35" fmla="*/ 73 h 273"/>
                <a:gd name="T36" fmla="*/ 60 w 362"/>
                <a:gd name="T37" fmla="*/ 0 h 273"/>
                <a:gd name="T38" fmla="*/ 42 w 362"/>
                <a:gd name="T39" fmla="*/ 4 h 273"/>
                <a:gd name="T40" fmla="*/ 27 w 362"/>
                <a:gd name="T41" fmla="*/ 12 h 273"/>
                <a:gd name="T42" fmla="*/ 18 w 362"/>
                <a:gd name="T43" fmla="*/ 18 h 273"/>
                <a:gd name="T44" fmla="*/ 5 w 362"/>
                <a:gd name="T45" fmla="*/ 38 h 273"/>
                <a:gd name="T46" fmla="*/ 1 w 362"/>
                <a:gd name="T47" fmla="*/ 49 h 273"/>
                <a:gd name="T48" fmla="*/ 0 w 362"/>
                <a:gd name="T49" fmla="*/ 61 h 273"/>
                <a:gd name="T50" fmla="*/ 362 w 362"/>
                <a:gd name="T51" fmla="*/ 273 h 273"/>
                <a:gd name="T52" fmla="*/ 362 w 362"/>
                <a:gd name="T53" fmla="*/ 55 h 273"/>
                <a:gd name="T54" fmla="*/ 360 w 362"/>
                <a:gd name="T55" fmla="*/ 44 h 273"/>
                <a:gd name="T56" fmla="*/ 352 w 362"/>
                <a:gd name="T57" fmla="*/ 27 h 273"/>
                <a:gd name="T58" fmla="*/ 340 w 362"/>
                <a:gd name="T59" fmla="*/ 15 h 273"/>
                <a:gd name="T60" fmla="*/ 328 w 362"/>
                <a:gd name="T61" fmla="*/ 7 h 273"/>
                <a:gd name="T62" fmla="*/ 311 w 362"/>
                <a:gd name="T63" fmla="*/ 2 h 273"/>
                <a:gd name="T64" fmla="*/ 121 w 362"/>
                <a:gd name="T65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2" h="273">
                  <a:moveTo>
                    <a:pt x="302" y="76"/>
                  </a:moveTo>
                  <a:lnTo>
                    <a:pt x="302" y="227"/>
                  </a:lnTo>
                  <a:lnTo>
                    <a:pt x="301" y="231"/>
                  </a:lnTo>
                  <a:lnTo>
                    <a:pt x="301" y="233"/>
                  </a:lnTo>
                  <a:lnTo>
                    <a:pt x="299" y="235"/>
                  </a:lnTo>
                  <a:lnTo>
                    <a:pt x="298" y="237"/>
                  </a:lnTo>
                  <a:lnTo>
                    <a:pt x="296" y="239"/>
                  </a:lnTo>
                  <a:lnTo>
                    <a:pt x="292" y="241"/>
                  </a:lnTo>
                  <a:lnTo>
                    <a:pt x="290" y="242"/>
                  </a:lnTo>
                  <a:lnTo>
                    <a:pt x="287" y="242"/>
                  </a:lnTo>
                  <a:lnTo>
                    <a:pt x="75" y="242"/>
                  </a:lnTo>
                  <a:lnTo>
                    <a:pt x="72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4" y="237"/>
                  </a:lnTo>
                  <a:lnTo>
                    <a:pt x="63" y="235"/>
                  </a:lnTo>
                  <a:lnTo>
                    <a:pt x="61" y="233"/>
                  </a:lnTo>
                  <a:lnTo>
                    <a:pt x="61" y="231"/>
                  </a:lnTo>
                  <a:lnTo>
                    <a:pt x="60" y="227"/>
                  </a:lnTo>
                  <a:lnTo>
                    <a:pt x="60" y="76"/>
                  </a:lnTo>
                  <a:lnTo>
                    <a:pt x="61" y="73"/>
                  </a:lnTo>
                  <a:lnTo>
                    <a:pt x="61" y="70"/>
                  </a:lnTo>
                  <a:lnTo>
                    <a:pt x="63" y="68"/>
                  </a:lnTo>
                  <a:lnTo>
                    <a:pt x="64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5" y="61"/>
                  </a:lnTo>
                  <a:lnTo>
                    <a:pt x="287" y="61"/>
                  </a:lnTo>
                  <a:lnTo>
                    <a:pt x="290" y="61"/>
                  </a:lnTo>
                  <a:lnTo>
                    <a:pt x="292" y="62"/>
                  </a:lnTo>
                  <a:lnTo>
                    <a:pt x="296" y="64"/>
                  </a:lnTo>
                  <a:lnTo>
                    <a:pt x="298" y="66"/>
                  </a:lnTo>
                  <a:lnTo>
                    <a:pt x="299" y="68"/>
                  </a:lnTo>
                  <a:lnTo>
                    <a:pt x="301" y="70"/>
                  </a:lnTo>
                  <a:lnTo>
                    <a:pt x="301" y="73"/>
                  </a:lnTo>
                  <a:lnTo>
                    <a:pt x="302" y="76"/>
                  </a:lnTo>
                  <a:close/>
                  <a:moveTo>
                    <a:pt x="60" y="0"/>
                  </a:moveTo>
                  <a:lnTo>
                    <a:pt x="51" y="2"/>
                  </a:lnTo>
                  <a:lnTo>
                    <a:pt x="42" y="4"/>
                  </a:lnTo>
                  <a:lnTo>
                    <a:pt x="35" y="7"/>
                  </a:lnTo>
                  <a:lnTo>
                    <a:pt x="27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2" y="44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2" y="273"/>
                  </a:lnTo>
                  <a:lnTo>
                    <a:pt x="362" y="61"/>
                  </a:lnTo>
                  <a:lnTo>
                    <a:pt x="362" y="55"/>
                  </a:lnTo>
                  <a:lnTo>
                    <a:pt x="361" y="49"/>
                  </a:lnTo>
                  <a:lnTo>
                    <a:pt x="360" y="44"/>
                  </a:lnTo>
                  <a:lnTo>
                    <a:pt x="358" y="38"/>
                  </a:lnTo>
                  <a:lnTo>
                    <a:pt x="352" y="27"/>
                  </a:lnTo>
                  <a:lnTo>
                    <a:pt x="344" y="18"/>
                  </a:lnTo>
                  <a:lnTo>
                    <a:pt x="340" y="15"/>
                  </a:lnTo>
                  <a:lnTo>
                    <a:pt x="335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121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1634">
              <a:extLst>
                <a:ext uri="{FF2B5EF4-FFF2-40B4-BE49-F238E27FC236}">
                  <a16:creationId xmlns:a16="http://schemas.microsoft.com/office/drawing/2014/main" id="{2C93C243-2B14-4681-B84A-CD4AAEC1D3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5253038"/>
              <a:ext cx="115888" cy="87313"/>
            </a:xfrm>
            <a:custGeom>
              <a:avLst/>
              <a:gdLst>
                <a:gd name="T0" fmla="*/ 302 w 363"/>
                <a:gd name="T1" fmla="*/ 231 h 273"/>
                <a:gd name="T2" fmla="*/ 300 w 363"/>
                <a:gd name="T3" fmla="*/ 235 h 273"/>
                <a:gd name="T4" fmla="*/ 295 w 363"/>
                <a:gd name="T5" fmla="*/ 239 h 273"/>
                <a:gd name="T6" fmla="*/ 290 w 363"/>
                <a:gd name="T7" fmla="*/ 242 h 273"/>
                <a:gd name="T8" fmla="*/ 75 w 363"/>
                <a:gd name="T9" fmla="*/ 242 h 273"/>
                <a:gd name="T10" fmla="*/ 70 w 363"/>
                <a:gd name="T11" fmla="*/ 241 h 273"/>
                <a:gd name="T12" fmla="*/ 65 w 363"/>
                <a:gd name="T13" fmla="*/ 237 h 273"/>
                <a:gd name="T14" fmla="*/ 62 w 363"/>
                <a:gd name="T15" fmla="*/ 233 h 273"/>
                <a:gd name="T16" fmla="*/ 61 w 363"/>
                <a:gd name="T17" fmla="*/ 227 h 273"/>
                <a:gd name="T18" fmla="*/ 61 w 363"/>
                <a:gd name="T19" fmla="*/ 73 h 273"/>
                <a:gd name="T20" fmla="*/ 63 w 363"/>
                <a:gd name="T21" fmla="*/ 68 h 273"/>
                <a:gd name="T22" fmla="*/ 67 w 363"/>
                <a:gd name="T23" fmla="*/ 64 h 273"/>
                <a:gd name="T24" fmla="*/ 73 w 363"/>
                <a:gd name="T25" fmla="*/ 61 h 273"/>
                <a:gd name="T26" fmla="*/ 286 w 363"/>
                <a:gd name="T27" fmla="*/ 61 h 273"/>
                <a:gd name="T28" fmla="*/ 293 w 363"/>
                <a:gd name="T29" fmla="*/ 62 h 273"/>
                <a:gd name="T30" fmla="*/ 297 w 363"/>
                <a:gd name="T31" fmla="*/ 66 h 273"/>
                <a:gd name="T32" fmla="*/ 301 w 363"/>
                <a:gd name="T33" fmla="*/ 70 h 273"/>
                <a:gd name="T34" fmla="*/ 302 w 363"/>
                <a:gd name="T35" fmla="*/ 76 h 273"/>
                <a:gd name="T36" fmla="*/ 363 w 363"/>
                <a:gd name="T37" fmla="*/ 61 h 273"/>
                <a:gd name="T38" fmla="*/ 362 w 363"/>
                <a:gd name="T39" fmla="*/ 49 h 273"/>
                <a:gd name="T40" fmla="*/ 357 w 363"/>
                <a:gd name="T41" fmla="*/ 38 h 273"/>
                <a:gd name="T42" fmla="*/ 345 w 363"/>
                <a:gd name="T43" fmla="*/ 18 h 273"/>
                <a:gd name="T44" fmla="*/ 336 w 363"/>
                <a:gd name="T45" fmla="*/ 12 h 273"/>
                <a:gd name="T46" fmla="*/ 320 w 363"/>
                <a:gd name="T47" fmla="*/ 4 h 273"/>
                <a:gd name="T48" fmla="*/ 302 w 363"/>
                <a:gd name="T49" fmla="*/ 0 h 273"/>
                <a:gd name="T50" fmla="*/ 61 w 363"/>
                <a:gd name="T51" fmla="*/ 0 h 273"/>
                <a:gd name="T52" fmla="*/ 43 w 363"/>
                <a:gd name="T53" fmla="*/ 4 h 273"/>
                <a:gd name="T54" fmla="*/ 26 w 363"/>
                <a:gd name="T55" fmla="*/ 12 h 273"/>
                <a:gd name="T56" fmla="*/ 18 w 363"/>
                <a:gd name="T57" fmla="*/ 18 h 273"/>
                <a:gd name="T58" fmla="*/ 5 w 363"/>
                <a:gd name="T59" fmla="*/ 38 h 273"/>
                <a:gd name="T60" fmla="*/ 1 w 363"/>
                <a:gd name="T61" fmla="*/ 49 h 273"/>
                <a:gd name="T62" fmla="*/ 0 w 363"/>
                <a:gd name="T63" fmla="*/ 61 h 273"/>
                <a:gd name="T64" fmla="*/ 363 w 363"/>
                <a:gd name="T65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3" h="273">
                  <a:moveTo>
                    <a:pt x="302" y="227"/>
                  </a:moveTo>
                  <a:lnTo>
                    <a:pt x="302" y="231"/>
                  </a:lnTo>
                  <a:lnTo>
                    <a:pt x="301" y="233"/>
                  </a:lnTo>
                  <a:lnTo>
                    <a:pt x="300" y="235"/>
                  </a:lnTo>
                  <a:lnTo>
                    <a:pt x="297" y="237"/>
                  </a:lnTo>
                  <a:lnTo>
                    <a:pt x="295" y="239"/>
                  </a:lnTo>
                  <a:lnTo>
                    <a:pt x="293" y="241"/>
                  </a:lnTo>
                  <a:lnTo>
                    <a:pt x="290" y="242"/>
                  </a:lnTo>
                  <a:lnTo>
                    <a:pt x="286" y="242"/>
                  </a:lnTo>
                  <a:lnTo>
                    <a:pt x="75" y="242"/>
                  </a:lnTo>
                  <a:lnTo>
                    <a:pt x="73" y="242"/>
                  </a:lnTo>
                  <a:lnTo>
                    <a:pt x="70" y="241"/>
                  </a:lnTo>
                  <a:lnTo>
                    <a:pt x="67" y="239"/>
                  </a:lnTo>
                  <a:lnTo>
                    <a:pt x="65" y="237"/>
                  </a:lnTo>
                  <a:lnTo>
                    <a:pt x="63" y="235"/>
                  </a:lnTo>
                  <a:lnTo>
                    <a:pt x="62" y="233"/>
                  </a:lnTo>
                  <a:lnTo>
                    <a:pt x="61" y="231"/>
                  </a:lnTo>
                  <a:lnTo>
                    <a:pt x="61" y="227"/>
                  </a:lnTo>
                  <a:lnTo>
                    <a:pt x="61" y="76"/>
                  </a:lnTo>
                  <a:lnTo>
                    <a:pt x="61" y="73"/>
                  </a:lnTo>
                  <a:lnTo>
                    <a:pt x="62" y="70"/>
                  </a:lnTo>
                  <a:lnTo>
                    <a:pt x="63" y="68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70" y="62"/>
                  </a:lnTo>
                  <a:lnTo>
                    <a:pt x="73" y="61"/>
                  </a:lnTo>
                  <a:lnTo>
                    <a:pt x="75" y="61"/>
                  </a:lnTo>
                  <a:lnTo>
                    <a:pt x="286" y="61"/>
                  </a:lnTo>
                  <a:lnTo>
                    <a:pt x="290" y="61"/>
                  </a:lnTo>
                  <a:lnTo>
                    <a:pt x="293" y="62"/>
                  </a:lnTo>
                  <a:lnTo>
                    <a:pt x="295" y="64"/>
                  </a:lnTo>
                  <a:lnTo>
                    <a:pt x="297" y="66"/>
                  </a:lnTo>
                  <a:lnTo>
                    <a:pt x="300" y="68"/>
                  </a:lnTo>
                  <a:lnTo>
                    <a:pt x="301" y="70"/>
                  </a:lnTo>
                  <a:lnTo>
                    <a:pt x="302" y="73"/>
                  </a:lnTo>
                  <a:lnTo>
                    <a:pt x="302" y="76"/>
                  </a:lnTo>
                  <a:lnTo>
                    <a:pt x="302" y="227"/>
                  </a:lnTo>
                  <a:close/>
                  <a:moveTo>
                    <a:pt x="363" y="61"/>
                  </a:moveTo>
                  <a:lnTo>
                    <a:pt x="362" y="55"/>
                  </a:lnTo>
                  <a:lnTo>
                    <a:pt x="362" y="49"/>
                  </a:lnTo>
                  <a:lnTo>
                    <a:pt x="359" y="44"/>
                  </a:lnTo>
                  <a:lnTo>
                    <a:pt x="357" y="38"/>
                  </a:lnTo>
                  <a:lnTo>
                    <a:pt x="352" y="27"/>
                  </a:lnTo>
                  <a:lnTo>
                    <a:pt x="345" y="18"/>
                  </a:lnTo>
                  <a:lnTo>
                    <a:pt x="341" y="15"/>
                  </a:lnTo>
                  <a:lnTo>
                    <a:pt x="336" y="12"/>
                  </a:lnTo>
                  <a:lnTo>
                    <a:pt x="328" y="7"/>
                  </a:lnTo>
                  <a:lnTo>
                    <a:pt x="320" y="4"/>
                  </a:lnTo>
                  <a:lnTo>
                    <a:pt x="311" y="2"/>
                  </a:lnTo>
                  <a:lnTo>
                    <a:pt x="302" y="0"/>
                  </a:lnTo>
                  <a:lnTo>
                    <a:pt x="242" y="0"/>
                  </a:lnTo>
                  <a:lnTo>
                    <a:pt x="61" y="0"/>
                  </a:lnTo>
                  <a:lnTo>
                    <a:pt x="52" y="2"/>
                  </a:lnTo>
                  <a:lnTo>
                    <a:pt x="43" y="4"/>
                  </a:lnTo>
                  <a:lnTo>
                    <a:pt x="34" y="7"/>
                  </a:lnTo>
                  <a:lnTo>
                    <a:pt x="26" y="12"/>
                  </a:lnTo>
                  <a:lnTo>
                    <a:pt x="22" y="15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3" y="44"/>
                  </a:lnTo>
                  <a:lnTo>
                    <a:pt x="1" y="49"/>
                  </a:lnTo>
                  <a:lnTo>
                    <a:pt x="1" y="55"/>
                  </a:lnTo>
                  <a:lnTo>
                    <a:pt x="0" y="61"/>
                  </a:lnTo>
                  <a:lnTo>
                    <a:pt x="0" y="273"/>
                  </a:lnTo>
                  <a:lnTo>
                    <a:pt x="363" y="273"/>
                  </a:lnTo>
                  <a:lnTo>
                    <a:pt x="36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1635">
              <a:extLst>
                <a:ext uri="{FF2B5EF4-FFF2-40B4-BE49-F238E27FC236}">
                  <a16:creationId xmlns:a16="http://schemas.microsoft.com/office/drawing/2014/main" id="{220CF904-6E1F-487B-91DB-61DBBB3EE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" y="5349875"/>
              <a:ext cx="134938" cy="38100"/>
            </a:xfrm>
            <a:custGeom>
              <a:avLst/>
              <a:gdLst>
                <a:gd name="T0" fmla="*/ 420 w 423"/>
                <a:gd name="T1" fmla="*/ 16 h 121"/>
                <a:gd name="T2" fmla="*/ 419 w 423"/>
                <a:gd name="T3" fmla="*/ 10 h 121"/>
                <a:gd name="T4" fmla="*/ 416 w 423"/>
                <a:gd name="T5" fmla="*/ 5 h 121"/>
                <a:gd name="T6" fmla="*/ 416 w 423"/>
                <a:gd name="T7" fmla="*/ 4 h 121"/>
                <a:gd name="T8" fmla="*/ 416 w 423"/>
                <a:gd name="T9" fmla="*/ 4 h 121"/>
                <a:gd name="T10" fmla="*/ 415 w 423"/>
                <a:gd name="T11" fmla="*/ 2 h 121"/>
                <a:gd name="T12" fmla="*/ 414 w 423"/>
                <a:gd name="T13" fmla="*/ 0 h 121"/>
                <a:gd name="T14" fmla="*/ 9 w 423"/>
                <a:gd name="T15" fmla="*/ 0 h 121"/>
                <a:gd name="T16" fmla="*/ 8 w 423"/>
                <a:gd name="T17" fmla="*/ 2 h 121"/>
                <a:gd name="T18" fmla="*/ 7 w 423"/>
                <a:gd name="T19" fmla="*/ 4 h 121"/>
                <a:gd name="T20" fmla="*/ 7 w 423"/>
                <a:gd name="T21" fmla="*/ 4 h 121"/>
                <a:gd name="T22" fmla="*/ 7 w 423"/>
                <a:gd name="T23" fmla="*/ 5 h 121"/>
                <a:gd name="T24" fmla="*/ 3 w 423"/>
                <a:gd name="T25" fmla="*/ 10 h 121"/>
                <a:gd name="T26" fmla="*/ 2 w 423"/>
                <a:gd name="T27" fmla="*/ 17 h 121"/>
                <a:gd name="T28" fmla="*/ 2 w 423"/>
                <a:gd name="T29" fmla="*/ 17 h 121"/>
                <a:gd name="T30" fmla="*/ 1 w 423"/>
                <a:gd name="T31" fmla="*/ 18 h 121"/>
                <a:gd name="T32" fmla="*/ 0 w 423"/>
                <a:gd name="T33" fmla="*/ 24 h 121"/>
                <a:gd name="T34" fmla="*/ 0 w 423"/>
                <a:gd name="T35" fmla="*/ 30 h 121"/>
                <a:gd name="T36" fmla="*/ 0 w 423"/>
                <a:gd name="T37" fmla="*/ 107 h 121"/>
                <a:gd name="T38" fmla="*/ 0 w 423"/>
                <a:gd name="T39" fmla="*/ 109 h 121"/>
                <a:gd name="T40" fmla="*/ 1 w 423"/>
                <a:gd name="T41" fmla="*/ 112 h 121"/>
                <a:gd name="T42" fmla="*/ 2 w 423"/>
                <a:gd name="T43" fmla="*/ 114 h 121"/>
                <a:gd name="T44" fmla="*/ 4 w 423"/>
                <a:gd name="T45" fmla="*/ 117 h 121"/>
                <a:gd name="T46" fmla="*/ 7 w 423"/>
                <a:gd name="T47" fmla="*/ 119 h 121"/>
                <a:gd name="T48" fmla="*/ 9 w 423"/>
                <a:gd name="T49" fmla="*/ 120 h 121"/>
                <a:gd name="T50" fmla="*/ 12 w 423"/>
                <a:gd name="T51" fmla="*/ 121 h 121"/>
                <a:gd name="T52" fmla="*/ 15 w 423"/>
                <a:gd name="T53" fmla="*/ 121 h 121"/>
                <a:gd name="T54" fmla="*/ 407 w 423"/>
                <a:gd name="T55" fmla="*/ 121 h 121"/>
                <a:gd name="T56" fmla="*/ 410 w 423"/>
                <a:gd name="T57" fmla="*/ 121 h 121"/>
                <a:gd name="T58" fmla="*/ 414 w 423"/>
                <a:gd name="T59" fmla="*/ 120 h 121"/>
                <a:gd name="T60" fmla="*/ 416 w 423"/>
                <a:gd name="T61" fmla="*/ 119 h 121"/>
                <a:gd name="T62" fmla="*/ 418 w 423"/>
                <a:gd name="T63" fmla="*/ 117 h 121"/>
                <a:gd name="T64" fmla="*/ 420 w 423"/>
                <a:gd name="T65" fmla="*/ 114 h 121"/>
                <a:gd name="T66" fmla="*/ 421 w 423"/>
                <a:gd name="T67" fmla="*/ 112 h 121"/>
                <a:gd name="T68" fmla="*/ 423 w 423"/>
                <a:gd name="T69" fmla="*/ 109 h 121"/>
                <a:gd name="T70" fmla="*/ 423 w 423"/>
                <a:gd name="T71" fmla="*/ 107 h 121"/>
                <a:gd name="T72" fmla="*/ 423 w 423"/>
                <a:gd name="T73" fmla="*/ 30 h 121"/>
                <a:gd name="T74" fmla="*/ 423 w 423"/>
                <a:gd name="T75" fmla="*/ 24 h 121"/>
                <a:gd name="T76" fmla="*/ 421 w 423"/>
                <a:gd name="T77" fmla="*/ 18 h 121"/>
                <a:gd name="T78" fmla="*/ 420 w 423"/>
                <a:gd name="T79" fmla="*/ 17 h 121"/>
                <a:gd name="T80" fmla="*/ 420 w 423"/>
                <a:gd name="T81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23" h="121">
                  <a:moveTo>
                    <a:pt x="420" y="16"/>
                  </a:moveTo>
                  <a:lnTo>
                    <a:pt x="419" y="10"/>
                  </a:lnTo>
                  <a:lnTo>
                    <a:pt x="416" y="5"/>
                  </a:lnTo>
                  <a:lnTo>
                    <a:pt x="416" y="4"/>
                  </a:lnTo>
                  <a:lnTo>
                    <a:pt x="416" y="4"/>
                  </a:lnTo>
                  <a:lnTo>
                    <a:pt x="415" y="2"/>
                  </a:lnTo>
                  <a:lnTo>
                    <a:pt x="414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5"/>
                  </a:lnTo>
                  <a:lnTo>
                    <a:pt x="3" y="10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1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107"/>
                  </a:lnTo>
                  <a:lnTo>
                    <a:pt x="0" y="109"/>
                  </a:lnTo>
                  <a:lnTo>
                    <a:pt x="1" y="112"/>
                  </a:lnTo>
                  <a:lnTo>
                    <a:pt x="2" y="114"/>
                  </a:lnTo>
                  <a:lnTo>
                    <a:pt x="4" y="117"/>
                  </a:lnTo>
                  <a:lnTo>
                    <a:pt x="7" y="119"/>
                  </a:lnTo>
                  <a:lnTo>
                    <a:pt x="9" y="120"/>
                  </a:lnTo>
                  <a:lnTo>
                    <a:pt x="12" y="121"/>
                  </a:lnTo>
                  <a:lnTo>
                    <a:pt x="15" y="121"/>
                  </a:lnTo>
                  <a:lnTo>
                    <a:pt x="407" y="121"/>
                  </a:lnTo>
                  <a:lnTo>
                    <a:pt x="410" y="121"/>
                  </a:lnTo>
                  <a:lnTo>
                    <a:pt x="414" y="120"/>
                  </a:lnTo>
                  <a:lnTo>
                    <a:pt x="416" y="119"/>
                  </a:lnTo>
                  <a:lnTo>
                    <a:pt x="418" y="117"/>
                  </a:lnTo>
                  <a:lnTo>
                    <a:pt x="420" y="114"/>
                  </a:lnTo>
                  <a:lnTo>
                    <a:pt x="421" y="112"/>
                  </a:lnTo>
                  <a:lnTo>
                    <a:pt x="423" y="109"/>
                  </a:lnTo>
                  <a:lnTo>
                    <a:pt x="423" y="107"/>
                  </a:lnTo>
                  <a:lnTo>
                    <a:pt x="423" y="30"/>
                  </a:lnTo>
                  <a:lnTo>
                    <a:pt x="423" y="24"/>
                  </a:lnTo>
                  <a:lnTo>
                    <a:pt x="421" y="18"/>
                  </a:lnTo>
                  <a:lnTo>
                    <a:pt x="420" y="17"/>
                  </a:lnTo>
                  <a:lnTo>
                    <a:pt x="42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92" name="Group 91" descr="Icon of four squares.">
            <a:extLst>
              <a:ext uri="{FF2B5EF4-FFF2-40B4-BE49-F238E27FC236}">
                <a16:creationId xmlns:a16="http://schemas.microsoft.com/office/drawing/2014/main" id="{268D639A-62F0-4F2B-B632-5A45CD6DD1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420916" y="1368977"/>
            <a:ext cx="287338" cy="285750"/>
            <a:chOff x="4900613" y="3937000"/>
            <a:chExt cx="287338" cy="285750"/>
          </a:xfrm>
          <a:solidFill>
            <a:schemeClr val="bg1"/>
          </a:solidFill>
        </p:grpSpPr>
        <p:sp>
          <p:nvSpPr>
            <p:cNvPr id="93" name="Freeform 4743">
              <a:extLst>
                <a:ext uri="{FF2B5EF4-FFF2-40B4-BE49-F238E27FC236}">
                  <a16:creationId xmlns:a16="http://schemas.microsoft.com/office/drawing/2014/main" id="{A654CD2F-871A-4BFA-805D-636E7B50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37000"/>
              <a:ext cx="133350" cy="38100"/>
            </a:xfrm>
            <a:custGeom>
              <a:avLst/>
              <a:gdLst>
                <a:gd name="T0" fmla="*/ 346 w 421"/>
                <a:gd name="T1" fmla="*/ 0 h 120"/>
                <a:gd name="T2" fmla="*/ 76 w 421"/>
                <a:gd name="T3" fmla="*/ 0 h 120"/>
                <a:gd name="T4" fmla="*/ 68 w 421"/>
                <a:gd name="T5" fmla="*/ 1 h 120"/>
                <a:gd name="T6" fmla="*/ 61 w 421"/>
                <a:gd name="T7" fmla="*/ 2 h 120"/>
                <a:gd name="T8" fmla="*/ 53 w 421"/>
                <a:gd name="T9" fmla="*/ 3 h 120"/>
                <a:gd name="T10" fmla="*/ 46 w 421"/>
                <a:gd name="T11" fmla="*/ 5 h 120"/>
                <a:gd name="T12" fmla="*/ 40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8 w 421"/>
                <a:gd name="T21" fmla="*/ 27 h 120"/>
                <a:gd name="T22" fmla="*/ 13 w 421"/>
                <a:gd name="T23" fmla="*/ 33 h 120"/>
                <a:gd name="T24" fmla="*/ 10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2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20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2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5 w 421"/>
                <a:gd name="T65" fmla="*/ 5 h 120"/>
                <a:gd name="T66" fmla="*/ 368 w 421"/>
                <a:gd name="T67" fmla="*/ 3 h 120"/>
                <a:gd name="T68" fmla="*/ 361 w 421"/>
                <a:gd name="T69" fmla="*/ 2 h 120"/>
                <a:gd name="T70" fmla="*/ 354 w 421"/>
                <a:gd name="T71" fmla="*/ 1 h 120"/>
                <a:gd name="T72" fmla="*/ 346 w 421"/>
                <a:gd name="T73" fmla="*/ 0 h 120"/>
                <a:gd name="T74" fmla="*/ 346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2"/>
                  </a:lnTo>
                  <a:lnTo>
                    <a:pt x="53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8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20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5" y="5"/>
                  </a:lnTo>
                  <a:lnTo>
                    <a:pt x="368" y="3"/>
                  </a:lnTo>
                  <a:lnTo>
                    <a:pt x="361" y="2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4744">
              <a:extLst>
                <a:ext uri="{FF2B5EF4-FFF2-40B4-BE49-F238E27FC236}">
                  <a16:creationId xmlns:a16="http://schemas.microsoft.com/office/drawing/2014/main" id="{5A76ECC7-C209-476D-BB16-D2195C8DD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3984625"/>
              <a:ext cx="133350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2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1 h 270"/>
                <a:gd name="T12" fmla="*/ 13 w 421"/>
                <a:gd name="T13" fmla="*/ 238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7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7 h 270"/>
                <a:gd name="T42" fmla="*/ 375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2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2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1"/>
                  </a:lnTo>
                  <a:lnTo>
                    <a:pt x="13" y="238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7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7"/>
                  </a:lnTo>
                  <a:lnTo>
                    <a:pt x="375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2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4745">
              <a:extLst>
                <a:ext uri="{FF2B5EF4-FFF2-40B4-BE49-F238E27FC236}">
                  <a16:creationId xmlns:a16="http://schemas.microsoft.com/office/drawing/2014/main" id="{842A256B-87AA-4D95-A759-ECE316A1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37000"/>
              <a:ext cx="134938" cy="38100"/>
            </a:xfrm>
            <a:custGeom>
              <a:avLst/>
              <a:gdLst>
                <a:gd name="T0" fmla="*/ 345 w 421"/>
                <a:gd name="T1" fmla="*/ 0 h 120"/>
                <a:gd name="T2" fmla="*/ 75 w 421"/>
                <a:gd name="T3" fmla="*/ 0 h 120"/>
                <a:gd name="T4" fmla="*/ 67 w 421"/>
                <a:gd name="T5" fmla="*/ 1 h 120"/>
                <a:gd name="T6" fmla="*/ 60 w 421"/>
                <a:gd name="T7" fmla="*/ 2 h 120"/>
                <a:gd name="T8" fmla="*/ 52 w 421"/>
                <a:gd name="T9" fmla="*/ 3 h 120"/>
                <a:gd name="T10" fmla="*/ 45 w 421"/>
                <a:gd name="T11" fmla="*/ 5 h 120"/>
                <a:gd name="T12" fmla="*/ 39 w 421"/>
                <a:gd name="T13" fmla="*/ 9 h 120"/>
                <a:gd name="T14" fmla="*/ 33 w 421"/>
                <a:gd name="T15" fmla="*/ 12 h 120"/>
                <a:gd name="T16" fmla="*/ 27 w 421"/>
                <a:gd name="T17" fmla="*/ 17 h 120"/>
                <a:gd name="T18" fmla="*/ 22 w 421"/>
                <a:gd name="T19" fmla="*/ 22 h 120"/>
                <a:gd name="T20" fmla="*/ 17 w 421"/>
                <a:gd name="T21" fmla="*/ 27 h 120"/>
                <a:gd name="T22" fmla="*/ 13 w 421"/>
                <a:gd name="T23" fmla="*/ 33 h 120"/>
                <a:gd name="T24" fmla="*/ 9 w 421"/>
                <a:gd name="T25" fmla="*/ 39 h 120"/>
                <a:gd name="T26" fmla="*/ 6 w 421"/>
                <a:gd name="T27" fmla="*/ 46 h 120"/>
                <a:gd name="T28" fmla="*/ 4 w 421"/>
                <a:gd name="T29" fmla="*/ 53 h 120"/>
                <a:gd name="T30" fmla="*/ 1 w 421"/>
                <a:gd name="T31" fmla="*/ 60 h 120"/>
                <a:gd name="T32" fmla="*/ 0 w 421"/>
                <a:gd name="T33" fmla="*/ 67 h 120"/>
                <a:gd name="T34" fmla="*/ 0 w 421"/>
                <a:gd name="T35" fmla="*/ 75 h 120"/>
                <a:gd name="T36" fmla="*/ 0 w 421"/>
                <a:gd name="T37" fmla="*/ 120 h 120"/>
                <a:gd name="T38" fmla="*/ 421 w 421"/>
                <a:gd name="T39" fmla="*/ 120 h 120"/>
                <a:gd name="T40" fmla="*/ 421 w 421"/>
                <a:gd name="T41" fmla="*/ 75 h 120"/>
                <a:gd name="T42" fmla="*/ 421 w 421"/>
                <a:gd name="T43" fmla="*/ 67 h 120"/>
                <a:gd name="T44" fmla="*/ 419 w 421"/>
                <a:gd name="T45" fmla="*/ 60 h 120"/>
                <a:gd name="T46" fmla="*/ 417 w 421"/>
                <a:gd name="T47" fmla="*/ 53 h 120"/>
                <a:gd name="T48" fmla="*/ 415 w 421"/>
                <a:gd name="T49" fmla="*/ 46 h 120"/>
                <a:gd name="T50" fmla="*/ 411 w 421"/>
                <a:gd name="T51" fmla="*/ 39 h 120"/>
                <a:gd name="T52" fmla="*/ 408 w 421"/>
                <a:gd name="T53" fmla="*/ 33 h 120"/>
                <a:gd name="T54" fmla="*/ 403 w 421"/>
                <a:gd name="T55" fmla="*/ 27 h 120"/>
                <a:gd name="T56" fmla="*/ 399 w 421"/>
                <a:gd name="T57" fmla="*/ 22 h 120"/>
                <a:gd name="T58" fmla="*/ 393 w 421"/>
                <a:gd name="T59" fmla="*/ 17 h 120"/>
                <a:gd name="T60" fmla="*/ 387 w 421"/>
                <a:gd name="T61" fmla="*/ 12 h 120"/>
                <a:gd name="T62" fmla="*/ 381 w 421"/>
                <a:gd name="T63" fmla="*/ 9 h 120"/>
                <a:gd name="T64" fmla="*/ 374 w 421"/>
                <a:gd name="T65" fmla="*/ 5 h 120"/>
                <a:gd name="T66" fmla="*/ 367 w 421"/>
                <a:gd name="T67" fmla="*/ 3 h 120"/>
                <a:gd name="T68" fmla="*/ 360 w 421"/>
                <a:gd name="T69" fmla="*/ 2 h 120"/>
                <a:gd name="T70" fmla="*/ 353 w 421"/>
                <a:gd name="T71" fmla="*/ 1 h 120"/>
                <a:gd name="T72" fmla="*/ 345 w 421"/>
                <a:gd name="T73" fmla="*/ 0 h 120"/>
                <a:gd name="T74" fmla="*/ 345 w 421"/>
                <a:gd name="T7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1" h="120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2"/>
                  </a:lnTo>
                  <a:lnTo>
                    <a:pt x="52" y="3"/>
                  </a:lnTo>
                  <a:lnTo>
                    <a:pt x="45" y="5"/>
                  </a:lnTo>
                  <a:lnTo>
                    <a:pt x="39" y="9"/>
                  </a:lnTo>
                  <a:lnTo>
                    <a:pt x="33" y="12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120"/>
                  </a:lnTo>
                  <a:lnTo>
                    <a:pt x="421" y="120"/>
                  </a:lnTo>
                  <a:lnTo>
                    <a:pt x="421" y="75"/>
                  </a:lnTo>
                  <a:lnTo>
                    <a:pt x="421" y="67"/>
                  </a:lnTo>
                  <a:lnTo>
                    <a:pt x="419" y="60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1" y="39"/>
                  </a:lnTo>
                  <a:lnTo>
                    <a:pt x="408" y="33"/>
                  </a:lnTo>
                  <a:lnTo>
                    <a:pt x="403" y="27"/>
                  </a:lnTo>
                  <a:lnTo>
                    <a:pt x="399" y="22"/>
                  </a:lnTo>
                  <a:lnTo>
                    <a:pt x="393" y="17"/>
                  </a:lnTo>
                  <a:lnTo>
                    <a:pt x="387" y="12"/>
                  </a:lnTo>
                  <a:lnTo>
                    <a:pt x="381" y="9"/>
                  </a:lnTo>
                  <a:lnTo>
                    <a:pt x="374" y="5"/>
                  </a:lnTo>
                  <a:lnTo>
                    <a:pt x="367" y="3"/>
                  </a:lnTo>
                  <a:lnTo>
                    <a:pt x="360" y="2"/>
                  </a:lnTo>
                  <a:lnTo>
                    <a:pt x="353" y="1"/>
                  </a:lnTo>
                  <a:lnTo>
                    <a:pt x="345" y="0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4746">
              <a:extLst>
                <a:ext uri="{FF2B5EF4-FFF2-40B4-BE49-F238E27FC236}">
                  <a16:creationId xmlns:a16="http://schemas.microsoft.com/office/drawing/2014/main" id="{3D60C298-D43E-4861-BEA9-D00241730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3984625"/>
              <a:ext cx="134938" cy="85725"/>
            </a:xfrm>
            <a:custGeom>
              <a:avLst/>
              <a:gdLst>
                <a:gd name="T0" fmla="*/ 0 w 421"/>
                <a:gd name="T1" fmla="*/ 196 h 270"/>
                <a:gd name="T2" fmla="*/ 0 w 421"/>
                <a:gd name="T3" fmla="*/ 203 h 270"/>
                <a:gd name="T4" fmla="*/ 1 w 421"/>
                <a:gd name="T5" fmla="*/ 211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1 h 270"/>
                <a:gd name="T12" fmla="*/ 13 w 421"/>
                <a:gd name="T13" fmla="*/ 238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4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7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7 h 270"/>
                <a:gd name="T42" fmla="*/ 374 w 421"/>
                <a:gd name="T43" fmla="*/ 264 h 270"/>
                <a:gd name="T44" fmla="*/ 381 w 421"/>
                <a:gd name="T45" fmla="*/ 261 h 270"/>
                <a:gd name="T46" fmla="*/ 387 w 421"/>
                <a:gd name="T47" fmla="*/ 257 h 270"/>
                <a:gd name="T48" fmla="*/ 393 w 421"/>
                <a:gd name="T49" fmla="*/ 253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8 h 270"/>
                <a:gd name="T56" fmla="*/ 411 w 421"/>
                <a:gd name="T57" fmla="*/ 231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6"/>
                  </a:moveTo>
                  <a:lnTo>
                    <a:pt x="0" y="203"/>
                  </a:lnTo>
                  <a:lnTo>
                    <a:pt x="1" y="211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1"/>
                  </a:lnTo>
                  <a:lnTo>
                    <a:pt x="13" y="238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4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7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7"/>
                  </a:lnTo>
                  <a:lnTo>
                    <a:pt x="374" y="264"/>
                  </a:lnTo>
                  <a:lnTo>
                    <a:pt x="381" y="261"/>
                  </a:lnTo>
                  <a:lnTo>
                    <a:pt x="387" y="257"/>
                  </a:lnTo>
                  <a:lnTo>
                    <a:pt x="393" y="253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8"/>
                  </a:lnTo>
                  <a:lnTo>
                    <a:pt x="411" y="231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4747">
              <a:extLst>
                <a:ext uri="{FF2B5EF4-FFF2-40B4-BE49-F238E27FC236}">
                  <a16:creationId xmlns:a16="http://schemas.microsoft.com/office/drawing/2014/main" id="{29B54F52-E2CA-455A-9AA3-2B20BE885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137025"/>
              <a:ext cx="133350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2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10 w 421"/>
                <a:gd name="T11" fmla="*/ 230 h 270"/>
                <a:gd name="T12" fmla="*/ 13 w 421"/>
                <a:gd name="T13" fmla="*/ 237 h 270"/>
                <a:gd name="T14" fmla="*/ 18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40 w 421"/>
                <a:gd name="T23" fmla="*/ 262 h 270"/>
                <a:gd name="T24" fmla="*/ 46 w 421"/>
                <a:gd name="T25" fmla="*/ 264 h 270"/>
                <a:gd name="T26" fmla="*/ 53 w 421"/>
                <a:gd name="T27" fmla="*/ 266 h 270"/>
                <a:gd name="T28" fmla="*/ 61 w 421"/>
                <a:gd name="T29" fmla="*/ 269 h 270"/>
                <a:gd name="T30" fmla="*/ 68 w 421"/>
                <a:gd name="T31" fmla="*/ 270 h 270"/>
                <a:gd name="T32" fmla="*/ 76 w 421"/>
                <a:gd name="T33" fmla="*/ 270 h 270"/>
                <a:gd name="T34" fmla="*/ 346 w 421"/>
                <a:gd name="T35" fmla="*/ 270 h 270"/>
                <a:gd name="T36" fmla="*/ 354 w 421"/>
                <a:gd name="T37" fmla="*/ 270 h 270"/>
                <a:gd name="T38" fmla="*/ 361 w 421"/>
                <a:gd name="T39" fmla="*/ 269 h 270"/>
                <a:gd name="T40" fmla="*/ 368 w 421"/>
                <a:gd name="T41" fmla="*/ 266 h 270"/>
                <a:gd name="T42" fmla="*/ 375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2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20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2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10" y="230"/>
                  </a:lnTo>
                  <a:lnTo>
                    <a:pt x="13" y="237"/>
                  </a:lnTo>
                  <a:lnTo>
                    <a:pt x="18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40" y="262"/>
                  </a:lnTo>
                  <a:lnTo>
                    <a:pt x="46" y="264"/>
                  </a:lnTo>
                  <a:lnTo>
                    <a:pt x="53" y="266"/>
                  </a:lnTo>
                  <a:lnTo>
                    <a:pt x="61" y="269"/>
                  </a:lnTo>
                  <a:lnTo>
                    <a:pt x="68" y="270"/>
                  </a:lnTo>
                  <a:lnTo>
                    <a:pt x="76" y="270"/>
                  </a:lnTo>
                  <a:lnTo>
                    <a:pt x="346" y="270"/>
                  </a:lnTo>
                  <a:lnTo>
                    <a:pt x="354" y="270"/>
                  </a:lnTo>
                  <a:lnTo>
                    <a:pt x="361" y="269"/>
                  </a:lnTo>
                  <a:lnTo>
                    <a:pt x="368" y="266"/>
                  </a:lnTo>
                  <a:lnTo>
                    <a:pt x="375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2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20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4748">
              <a:extLst>
                <a:ext uri="{FF2B5EF4-FFF2-40B4-BE49-F238E27FC236}">
                  <a16:creationId xmlns:a16="http://schemas.microsoft.com/office/drawing/2014/main" id="{46C54F87-D686-45B0-AC4F-BD4AD01BD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0613" y="4089400"/>
              <a:ext cx="133350" cy="38100"/>
            </a:xfrm>
            <a:custGeom>
              <a:avLst/>
              <a:gdLst>
                <a:gd name="T0" fmla="*/ 346 w 421"/>
                <a:gd name="T1" fmla="*/ 0 h 121"/>
                <a:gd name="T2" fmla="*/ 76 w 421"/>
                <a:gd name="T3" fmla="*/ 0 h 121"/>
                <a:gd name="T4" fmla="*/ 68 w 421"/>
                <a:gd name="T5" fmla="*/ 1 h 121"/>
                <a:gd name="T6" fmla="*/ 61 w 421"/>
                <a:gd name="T7" fmla="*/ 3 h 121"/>
                <a:gd name="T8" fmla="*/ 53 w 421"/>
                <a:gd name="T9" fmla="*/ 4 h 121"/>
                <a:gd name="T10" fmla="*/ 46 w 421"/>
                <a:gd name="T11" fmla="*/ 6 h 121"/>
                <a:gd name="T12" fmla="*/ 40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8 w 421"/>
                <a:gd name="T21" fmla="*/ 28 h 121"/>
                <a:gd name="T22" fmla="*/ 13 w 421"/>
                <a:gd name="T23" fmla="*/ 34 h 121"/>
                <a:gd name="T24" fmla="*/ 10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2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20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2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5 w 421"/>
                <a:gd name="T65" fmla="*/ 6 h 121"/>
                <a:gd name="T66" fmla="*/ 368 w 421"/>
                <a:gd name="T67" fmla="*/ 4 h 121"/>
                <a:gd name="T68" fmla="*/ 361 w 421"/>
                <a:gd name="T69" fmla="*/ 3 h 121"/>
                <a:gd name="T70" fmla="*/ 354 w 421"/>
                <a:gd name="T71" fmla="*/ 1 h 121"/>
                <a:gd name="T72" fmla="*/ 346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6" y="0"/>
                  </a:moveTo>
                  <a:lnTo>
                    <a:pt x="76" y="0"/>
                  </a:lnTo>
                  <a:lnTo>
                    <a:pt x="68" y="1"/>
                  </a:lnTo>
                  <a:lnTo>
                    <a:pt x="61" y="3"/>
                  </a:lnTo>
                  <a:lnTo>
                    <a:pt x="53" y="4"/>
                  </a:lnTo>
                  <a:lnTo>
                    <a:pt x="46" y="6"/>
                  </a:lnTo>
                  <a:lnTo>
                    <a:pt x="40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8" y="28"/>
                  </a:lnTo>
                  <a:lnTo>
                    <a:pt x="13" y="34"/>
                  </a:lnTo>
                  <a:lnTo>
                    <a:pt x="10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20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2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5" y="6"/>
                  </a:lnTo>
                  <a:lnTo>
                    <a:pt x="368" y="4"/>
                  </a:lnTo>
                  <a:lnTo>
                    <a:pt x="361" y="3"/>
                  </a:lnTo>
                  <a:lnTo>
                    <a:pt x="354" y="1"/>
                  </a:lnTo>
                  <a:lnTo>
                    <a:pt x="34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4749">
              <a:extLst>
                <a:ext uri="{FF2B5EF4-FFF2-40B4-BE49-F238E27FC236}">
                  <a16:creationId xmlns:a16="http://schemas.microsoft.com/office/drawing/2014/main" id="{2AD4B2ED-3FF5-413A-9E75-6FD5885D4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137025"/>
              <a:ext cx="134938" cy="85725"/>
            </a:xfrm>
            <a:custGeom>
              <a:avLst/>
              <a:gdLst>
                <a:gd name="T0" fmla="*/ 0 w 421"/>
                <a:gd name="T1" fmla="*/ 194 h 270"/>
                <a:gd name="T2" fmla="*/ 0 w 421"/>
                <a:gd name="T3" fmla="*/ 203 h 270"/>
                <a:gd name="T4" fmla="*/ 1 w 421"/>
                <a:gd name="T5" fmla="*/ 209 h 270"/>
                <a:gd name="T6" fmla="*/ 4 w 421"/>
                <a:gd name="T7" fmla="*/ 218 h 270"/>
                <a:gd name="T8" fmla="*/ 6 w 421"/>
                <a:gd name="T9" fmla="*/ 225 h 270"/>
                <a:gd name="T10" fmla="*/ 9 w 421"/>
                <a:gd name="T11" fmla="*/ 230 h 270"/>
                <a:gd name="T12" fmla="*/ 13 w 421"/>
                <a:gd name="T13" fmla="*/ 237 h 270"/>
                <a:gd name="T14" fmla="*/ 17 w 421"/>
                <a:gd name="T15" fmla="*/ 243 h 270"/>
                <a:gd name="T16" fmla="*/ 22 w 421"/>
                <a:gd name="T17" fmla="*/ 248 h 270"/>
                <a:gd name="T18" fmla="*/ 27 w 421"/>
                <a:gd name="T19" fmla="*/ 252 h 270"/>
                <a:gd name="T20" fmla="*/ 33 w 421"/>
                <a:gd name="T21" fmla="*/ 257 h 270"/>
                <a:gd name="T22" fmla="*/ 39 w 421"/>
                <a:gd name="T23" fmla="*/ 262 h 270"/>
                <a:gd name="T24" fmla="*/ 45 w 421"/>
                <a:gd name="T25" fmla="*/ 264 h 270"/>
                <a:gd name="T26" fmla="*/ 52 w 421"/>
                <a:gd name="T27" fmla="*/ 266 h 270"/>
                <a:gd name="T28" fmla="*/ 60 w 421"/>
                <a:gd name="T29" fmla="*/ 269 h 270"/>
                <a:gd name="T30" fmla="*/ 67 w 421"/>
                <a:gd name="T31" fmla="*/ 270 h 270"/>
                <a:gd name="T32" fmla="*/ 75 w 421"/>
                <a:gd name="T33" fmla="*/ 270 h 270"/>
                <a:gd name="T34" fmla="*/ 345 w 421"/>
                <a:gd name="T35" fmla="*/ 270 h 270"/>
                <a:gd name="T36" fmla="*/ 353 w 421"/>
                <a:gd name="T37" fmla="*/ 270 h 270"/>
                <a:gd name="T38" fmla="*/ 360 w 421"/>
                <a:gd name="T39" fmla="*/ 269 h 270"/>
                <a:gd name="T40" fmla="*/ 367 w 421"/>
                <a:gd name="T41" fmla="*/ 266 h 270"/>
                <a:gd name="T42" fmla="*/ 374 w 421"/>
                <a:gd name="T43" fmla="*/ 264 h 270"/>
                <a:gd name="T44" fmla="*/ 381 w 421"/>
                <a:gd name="T45" fmla="*/ 260 h 270"/>
                <a:gd name="T46" fmla="*/ 387 w 421"/>
                <a:gd name="T47" fmla="*/ 257 h 270"/>
                <a:gd name="T48" fmla="*/ 393 w 421"/>
                <a:gd name="T49" fmla="*/ 252 h 270"/>
                <a:gd name="T50" fmla="*/ 399 w 421"/>
                <a:gd name="T51" fmla="*/ 248 h 270"/>
                <a:gd name="T52" fmla="*/ 403 w 421"/>
                <a:gd name="T53" fmla="*/ 243 h 270"/>
                <a:gd name="T54" fmla="*/ 408 w 421"/>
                <a:gd name="T55" fmla="*/ 237 h 270"/>
                <a:gd name="T56" fmla="*/ 411 w 421"/>
                <a:gd name="T57" fmla="*/ 230 h 270"/>
                <a:gd name="T58" fmla="*/ 415 w 421"/>
                <a:gd name="T59" fmla="*/ 225 h 270"/>
                <a:gd name="T60" fmla="*/ 417 w 421"/>
                <a:gd name="T61" fmla="*/ 218 h 270"/>
                <a:gd name="T62" fmla="*/ 419 w 421"/>
                <a:gd name="T63" fmla="*/ 211 h 270"/>
                <a:gd name="T64" fmla="*/ 421 w 421"/>
                <a:gd name="T65" fmla="*/ 203 h 270"/>
                <a:gd name="T66" fmla="*/ 421 w 421"/>
                <a:gd name="T67" fmla="*/ 196 h 270"/>
                <a:gd name="T68" fmla="*/ 421 w 421"/>
                <a:gd name="T69" fmla="*/ 0 h 270"/>
                <a:gd name="T70" fmla="*/ 0 w 421"/>
                <a:gd name="T71" fmla="*/ 0 h 270"/>
                <a:gd name="T72" fmla="*/ 0 w 421"/>
                <a:gd name="T73" fmla="*/ 19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270">
                  <a:moveTo>
                    <a:pt x="0" y="194"/>
                  </a:moveTo>
                  <a:lnTo>
                    <a:pt x="0" y="203"/>
                  </a:lnTo>
                  <a:lnTo>
                    <a:pt x="1" y="209"/>
                  </a:lnTo>
                  <a:lnTo>
                    <a:pt x="4" y="218"/>
                  </a:lnTo>
                  <a:lnTo>
                    <a:pt x="6" y="225"/>
                  </a:lnTo>
                  <a:lnTo>
                    <a:pt x="9" y="230"/>
                  </a:lnTo>
                  <a:lnTo>
                    <a:pt x="13" y="237"/>
                  </a:lnTo>
                  <a:lnTo>
                    <a:pt x="17" y="243"/>
                  </a:lnTo>
                  <a:lnTo>
                    <a:pt x="22" y="248"/>
                  </a:lnTo>
                  <a:lnTo>
                    <a:pt x="27" y="252"/>
                  </a:lnTo>
                  <a:lnTo>
                    <a:pt x="33" y="257"/>
                  </a:lnTo>
                  <a:lnTo>
                    <a:pt x="39" y="262"/>
                  </a:lnTo>
                  <a:lnTo>
                    <a:pt x="45" y="264"/>
                  </a:lnTo>
                  <a:lnTo>
                    <a:pt x="52" y="266"/>
                  </a:lnTo>
                  <a:lnTo>
                    <a:pt x="60" y="269"/>
                  </a:lnTo>
                  <a:lnTo>
                    <a:pt x="67" y="270"/>
                  </a:lnTo>
                  <a:lnTo>
                    <a:pt x="75" y="270"/>
                  </a:lnTo>
                  <a:lnTo>
                    <a:pt x="345" y="270"/>
                  </a:lnTo>
                  <a:lnTo>
                    <a:pt x="353" y="270"/>
                  </a:lnTo>
                  <a:lnTo>
                    <a:pt x="360" y="269"/>
                  </a:lnTo>
                  <a:lnTo>
                    <a:pt x="367" y="266"/>
                  </a:lnTo>
                  <a:lnTo>
                    <a:pt x="374" y="264"/>
                  </a:lnTo>
                  <a:lnTo>
                    <a:pt x="381" y="260"/>
                  </a:lnTo>
                  <a:lnTo>
                    <a:pt x="387" y="257"/>
                  </a:lnTo>
                  <a:lnTo>
                    <a:pt x="393" y="252"/>
                  </a:lnTo>
                  <a:lnTo>
                    <a:pt x="399" y="248"/>
                  </a:lnTo>
                  <a:lnTo>
                    <a:pt x="403" y="243"/>
                  </a:lnTo>
                  <a:lnTo>
                    <a:pt x="408" y="237"/>
                  </a:lnTo>
                  <a:lnTo>
                    <a:pt x="411" y="230"/>
                  </a:lnTo>
                  <a:lnTo>
                    <a:pt x="415" y="225"/>
                  </a:lnTo>
                  <a:lnTo>
                    <a:pt x="417" y="218"/>
                  </a:lnTo>
                  <a:lnTo>
                    <a:pt x="419" y="211"/>
                  </a:lnTo>
                  <a:lnTo>
                    <a:pt x="421" y="203"/>
                  </a:lnTo>
                  <a:lnTo>
                    <a:pt x="421" y="196"/>
                  </a:lnTo>
                  <a:lnTo>
                    <a:pt x="421" y="0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4750">
              <a:extLst>
                <a:ext uri="{FF2B5EF4-FFF2-40B4-BE49-F238E27FC236}">
                  <a16:creationId xmlns:a16="http://schemas.microsoft.com/office/drawing/2014/main" id="{C94F299B-31F2-4CA4-A270-5E5DDD6C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4089400"/>
              <a:ext cx="134938" cy="38100"/>
            </a:xfrm>
            <a:custGeom>
              <a:avLst/>
              <a:gdLst>
                <a:gd name="T0" fmla="*/ 345 w 421"/>
                <a:gd name="T1" fmla="*/ 0 h 121"/>
                <a:gd name="T2" fmla="*/ 75 w 421"/>
                <a:gd name="T3" fmla="*/ 0 h 121"/>
                <a:gd name="T4" fmla="*/ 67 w 421"/>
                <a:gd name="T5" fmla="*/ 1 h 121"/>
                <a:gd name="T6" fmla="*/ 60 w 421"/>
                <a:gd name="T7" fmla="*/ 3 h 121"/>
                <a:gd name="T8" fmla="*/ 52 w 421"/>
                <a:gd name="T9" fmla="*/ 4 h 121"/>
                <a:gd name="T10" fmla="*/ 45 w 421"/>
                <a:gd name="T11" fmla="*/ 6 h 121"/>
                <a:gd name="T12" fmla="*/ 39 w 421"/>
                <a:gd name="T13" fmla="*/ 10 h 121"/>
                <a:gd name="T14" fmla="*/ 33 w 421"/>
                <a:gd name="T15" fmla="*/ 13 h 121"/>
                <a:gd name="T16" fmla="*/ 27 w 421"/>
                <a:gd name="T17" fmla="*/ 18 h 121"/>
                <a:gd name="T18" fmla="*/ 22 w 421"/>
                <a:gd name="T19" fmla="*/ 22 h 121"/>
                <a:gd name="T20" fmla="*/ 17 w 421"/>
                <a:gd name="T21" fmla="*/ 28 h 121"/>
                <a:gd name="T22" fmla="*/ 13 w 421"/>
                <a:gd name="T23" fmla="*/ 34 h 121"/>
                <a:gd name="T24" fmla="*/ 9 w 421"/>
                <a:gd name="T25" fmla="*/ 40 h 121"/>
                <a:gd name="T26" fmla="*/ 6 w 421"/>
                <a:gd name="T27" fmla="*/ 47 h 121"/>
                <a:gd name="T28" fmla="*/ 4 w 421"/>
                <a:gd name="T29" fmla="*/ 54 h 121"/>
                <a:gd name="T30" fmla="*/ 1 w 421"/>
                <a:gd name="T31" fmla="*/ 61 h 121"/>
                <a:gd name="T32" fmla="*/ 0 w 421"/>
                <a:gd name="T33" fmla="*/ 67 h 121"/>
                <a:gd name="T34" fmla="*/ 0 w 421"/>
                <a:gd name="T35" fmla="*/ 76 h 121"/>
                <a:gd name="T36" fmla="*/ 0 w 421"/>
                <a:gd name="T37" fmla="*/ 121 h 121"/>
                <a:gd name="T38" fmla="*/ 421 w 421"/>
                <a:gd name="T39" fmla="*/ 121 h 121"/>
                <a:gd name="T40" fmla="*/ 421 w 421"/>
                <a:gd name="T41" fmla="*/ 76 h 121"/>
                <a:gd name="T42" fmla="*/ 421 w 421"/>
                <a:gd name="T43" fmla="*/ 67 h 121"/>
                <a:gd name="T44" fmla="*/ 419 w 421"/>
                <a:gd name="T45" fmla="*/ 61 h 121"/>
                <a:gd name="T46" fmla="*/ 417 w 421"/>
                <a:gd name="T47" fmla="*/ 54 h 121"/>
                <a:gd name="T48" fmla="*/ 415 w 421"/>
                <a:gd name="T49" fmla="*/ 47 h 121"/>
                <a:gd name="T50" fmla="*/ 411 w 421"/>
                <a:gd name="T51" fmla="*/ 40 h 121"/>
                <a:gd name="T52" fmla="*/ 408 w 421"/>
                <a:gd name="T53" fmla="*/ 34 h 121"/>
                <a:gd name="T54" fmla="*/ 403 w 421"/>
                <a:gd name="T55" fmla="*/ 28 h 121"/>
                <a:gd name="T56" fmla="*/ 399 w 421"/>
                <a:gd name="T57" fmla="*/ 22 h 121"/>
                <a:gd name="T58" fmla="*/ 393 w 421"/>
                <a:gd name="T59" fmla="*/ 18 h 121"/>
                <a:gd name="T60" fmla="*/ 387 w 421"/>
                <a:gd name="T61" fmla="*/ 13 h 121"/>
                <a:gd name="T62" fmla="*/ 381 w 421"/>
                <a:gd name="T63" fmla="*/ 10 h 121"/>
                <a:gd name="T64" fmla="*/ 374 w 421"/>
                <a:gd name="T65" fmla="*/ 6 h 121"/>
                <a:gd name="T66" fmla="*/ 367 w 421"/>
                <a:gd name="T67" fmla="*/ 4 h 121"/>
                <a:gd name="T68" fmla="*/ 360 w 421"/>
                <a:gd name="T69" fmla="*/ 3 h 121"/>
                <a:gd name="T70" fmla="*/ 353 w 421"/>
                <a:gd name="T71" fmla="*/ 1 h 121"/>
                <a:gd name="T72" fmla="*/ 345 w 421"/>
                <a:gd name="T73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21" h="121">
                  <a:moveTo>
                    <a:pt x="345" y="0"/>
                  </a:moveTo>
                  <a:lnTo>
                    <a:pt x="75" y="0"/>
                  </a:lnTo>
                  <a:lnTo>
                    <a:pt x="67" y="1"/>
                  </a:lnTo>
                  <a:lnTo>
                    <a:pt x="60" y="3"/>
                  </a:lnTo>
                  <a:lnTo>
                    <a:pt x="52" y="4"/>
                  </a:lnTo>
                  <a:lnTo>
                    <a:pt x="45" y="6"/>
                  </a:lnTo>
                  <a:lnTo>
                    <a:pt x="39" y="10"/>
                  </a:lnTo>
                  <a:lnTo>
                    <a:pt x="33" y="13"/>
                  </a:lnTo>
                  <a:lnTo>
                    <a:pt x="27" y="18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4"/>
                  </a:lnTo>
                  <a:lnTo>
                    <a:pt x="9" y="40"/>
                  </a:lnTo>
                  <a:lnTo>
                    <a:pt x="6" y="47"/>
                  </a:lnTo>
                  <a:lnTo>
                    <a:pt x="4" y="54"/>
                  </a:lnTo>
                  <a:lnTo>
                    <a:pt x="1" y="61"/>
                  </a:lnTo>
                  <a:lnTo>
                    <a:pt x="0" y="67"/>
                  </a:lnTo>
                  <a:lnTo>
                    <a:pt x="0" y="76"/>
                  </a:lnTo>
                  <a:lnTo>
                    <a:pt x="0" y="121"/>
                  </a:lnTo>
                  <a:lnTo>
                    <a:pt x="421" y="121"/>
                  </a:lnTo>
                  <a:lnTo>
                    <a:pt x="421" y="76"/>
                  </a:lnTo>
                  <a:lnTo>
                    <a:pt x="421" y="67"/>
                  </a:lnTo>
                  <a:lnTo>
                    <a:pt x="419" y="61"/>
                  </a:lnTo>
                  <a:lnTo>
                    <a:pt x="417" y="54"/>
                  </a:lnTo>
                  <a:lnTo>
                    <a:pt x="415" y="47"/>
                  </a:lnTo>
                  <a:lnTo>
                    <a:pt x="411" y="40"/>
                  </a:lnTo>
                  <a:lnTo>
                    <a:pt x="408" y="34"/>
                  </a:lnTo>
                  <a:lnTo>
                    <a:pt x="403" y="28"/>
                  </a:lnTo>
                  <a:lnTo>
                    <a:pt x="399" y="22"/>
                  </a:lnTo>
                  <a:lnTo>
                    <a:pt x="393" y="18"/>
                  </a:lnTo>
                  <a:lnTo>
                    <a:pt x="387" y="13"/>
                  </a:lnTo>
                  <a:lnTo>
                    <a:pt x="381" y="10"/>
                  </a:lnTo>
                  <a:lnTo>
                    <a:pt x="374" y="6"/>
                  </a:lnTo>
                  <a:lnTo>
                    <a:pt x="367" y="4"/>
                  </a:lnTo>
                  <a:lnTo>
                    <a:pt x="360" y="3"/>
                  </a:lnTo>
                  <a:lnTo>
                    <a:pt x="353" y="1"/>
                  </a:lnTo>
                  <a:lnTo>
                    <a:pt x="3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1" name="Group 100" descr="Icon of mobile phone and speech bubble.">
            <a:extLst>
              <a:ext uri="{FF2B5EF4-FFF2-40B4-BE49-F238E27FC236}">
                <a16:creationId xmlns:a16="http://schemas.microsoft.com/office/drawing/2014/main" id="{67EBF40E-2836-4B56-82CA-B0AE5592616F}"/>
              </a:ext>
            </a:extLst>
          </p:cNvPr>
          <p:cNvGrpSpPr/>
          <p:nvPr/>
        </p:nvGrpSpPr>
        <p:grpSpPr>
          <a:xfrm>
            <a:off x="6564709" y="1373740"/>
            <a:ext cx="277813" cy="276225"/>
            <a:chOff x="6105525" y="1922463"/>
            <a:chExt cx="277813" cy="276225"/>
          </a:xfrm>
          <a:solidFill>
            <a:schemeClr val="bg1"/>
          </a:solidFill>
        </p:grpSpPr>
        <p:sp>
          <p:nvSpPr>
            <p:cNvPr id="102" name="Freeform 2023">
              <a:extLst>
                <a:ext uri="{FF2B5EF4-FFF2-40B4-BE49-F238E27FC236}">
                  <a16:creationId xmlns:a16="http://schemas.microsoft.com/office/drawing/2014/main" id="{8A677BB9-7FF5-46F1-AA35-A8280C80A6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1960563"/>
              <a:ext cx="96838" cy="47625"/>
            </a:xfrm>
            <a:custGeom>
              <a:avLst/>
              <a:gdLst>
                <a:gd name="T0" fmla="*/ 195 w 303"/>
                <a:gd name="T1" fmla="*/ 105 h 150"/>
                <a:gd name="T2" fmla="*/ 165 w 303"/>
                <a:gd name="T3" fmla="*/ 105 h 150"/>
                <a:gd name="T4" fmla="*/ 162 w 303"/>
                <a:gd name="T5" fmla="*/ 105 h 150"/>
                <a:gd name="T6" fmla="*/ 160 w 303"/>
                <a:gd name="T7" fmla="*/ 104 h 150"/>
                <a:gd name="T8" fmla="*/ 157 w 303"/>
                <a:gd name="T9" fmla="*/ 103 h 150"/>
                <a:gd name="T10" fmla="*/ 155 w 303"/>
                <a:gd name="T11" fmla="*/ 101 h 150"/>
                <a:gd name="T12" fmla="*/ 153 w 303"/>
                <a:gd name="T13" fmla="*/ 98 h 150"/>
                <a:gd name="T14" fmla="*/ 151 w 303"/>
                <a:gd name="T15" fmla="*/ 96 h 150"/>
                <a:gd name="T16" fmla="*/ 151 w 303"/>
                <a:gd name="T17" fmla="*/ 93 h 150"/>
                <a:gd name="T18" fmla="*/ 150 w 303"/>
                <a:gd name="T19" fmla="*/ 90 h 150"/>
                <a:gd name="T20" fmla="*/ 151 w 303"/>
                <a:gd name="T21" fmla="*/ 88 h 150"/>
                <a:gd name="T22" fmla="*/ 151 w 303"/>
                <a:gd name="T23" fmla="*/ 85 h 150"/>
                <a:gd name="T24" fmla="*/ 153 w 303"/>
                <a:gd name="T25" fmla="*/ 82 h 150"/>
                <a:gd name="T26" fmla="*/ 155 w 303"/>
                <a:gd name="T27" fmla="*/ 80 h 150"/>
                <a:gd name="T28" fmla="*/ 157 w 303"/>
                <a:gd name="T29" fmla="*/ 78 h 150"/>
                <a:gd name="T30" fmla="*/ 160 w 303"/>
                <a:gd name="T31" fmla="*/ 77 h 150"/>
                <a:gd name="T32" fmla="*/ 162 w 303"/>
                <a:gd name="T33" fmla="*/ 76 h 150"/>
                <a:gd name="T34" fmla="*/ 165 w 303"/>
                <a:gd name="T35" fmla="*/ 75 h 150"/>
                <a:gd name="T36" fmla="*/ 195 w 303"/>
                <a:gd name="T37" fmla="*/ 75 h 150"/>
                <a:gd name="T38" fmla="*/ 199 w 303"/>
                <a:gd name="T39" fmla="*/ 76 h 150"/>
                <a:gd name="T40" fmla="*/ 202 w 303"/>
                <a:gd name="T41" fmla="*/ 77 h 150"/>
                <a:gd name="T42" fmla="*/ 204 w 303"/>
                <a:gd name="T43" fmla="*/ 78 h 150"/>
                <a:gd name="T44" fmla="*/ 206 w 303"/>
                <a:gd name="T45" fmla="*/ 80 h 150"/>
                <a:gd name="T46" fmla="*/ 208 w 303"/>
                <a:gd name="T47" fmla="*/ 82 h 150"/>
                <a:gd name="T48" fmla="*/ 209 w 303"/>
                <a:gd name="T49" fmla="*/ 85 h 150"/>
                <a:gd name="T50" fmla="*/ 210 w 303"/>
                <a:gd name="T51" fmla="*/ 88 h 150"/>
                <a:gd name="T52" fmla="*/ 210 w 303"/>
                <a:gd name="T53" fmla="*/ 90 h 150"/>
                <a:gd name="T54" fmla="*/ 210 w 303"/>
                <a:gd name="T55" fmla="*/ 93 h 150"/>
                <a:gd name="T56" fmla="*/ 209 w 303"/>
                <a:gd name="T57" fmla="*/ 96 h 150"/>
                <a:gd name="T58" fmla="*/ 208 w 303"/>
                <a:gd name="T59" fmla="*/ 98 h 150"/>
                <a:gd name="T60" fmla="*/ 206 w 303"/>
                <a:gd name="T61" fmla="*/ 101 h 150"/>
                <a:gd name="T62" fmla="*/ 204 w 303"/>
                <a:gd name="T63" fmla="*/ 103 h 150"/>
                <a:gd name="T64" fmla="*/ 202 w 303"/>
                <a:gd name="T65" fmla="*/ 104 h 150"/>
                <a:gd name="T66" fmla="*/ 199 w 303"/>
                <a:gd name="T67" fmla="*/ 105 h 150"/>
                <a:gd name="T68" fmla="*/ 195 w 303"/>
                <a:gd name="T69" fmla="*/ 105 h 150"/>
                <a:gd name="T70" fmla="*/ 195 w 303"/>
                <a:gd name="T71" fmla="*/ 105 h 150"/>
                <a:gd name="T72" fmla="*/ 300 w 303"/>
                <a:gd name="T73" fmla="*/ 135 h 150"/>
                <a:gd name="T74" fmla="*/ 300 w 303"/>
                <a:gd name="T75" fmla="*/ 0 h 150"/>
                <a:gd name="T76" fmla="*/ 90 w 303"/>
                <a:gd name="T77" fmla="*/ 0 h 150"/>
                <a:gd name="T78" fmla="*/ 82 w 303"/>
                <a:gd name="T79" fmla="*/ 1 h 150"/>
                <a:gd name="T80" fmla="*/ 72 w 303"/>
                <a:gd name="T81" fmla="*/ 2 h 150"/>
                <a:gd name="T82" fmla="*/ 63 w 303"/>
                <a:gd name="T83" fmla="*/ 4 h 150"/>
                <a:gd name="T84" fmla="*/ 55 w 303"/>
                <a:gd name="T85" fmla="*/ 7 h 150"/>
                <a:gd name="T86" fmla="*/ 47 w 303"/>
                <a:gd name="T87" fmla="*/ 10 h 150"/>
                <a:gd name="T88" fmla="*/ 40 w 303"/>
                <a:gd name="T89" fmla="*/ 15 h 150"/>
                <a:gd name="T90" fmla="*/ 32 w 303"/>
                <a:gd name="T91" fmla="*/ 20 h 150"/>
                <a:gd name="T92" fmla="*/ 27 w 303"/>
                <a:gd name="T93" fmla="*/ 27 h 150"/>
                <a:gd name="T94" fmla="*/ 20 w 303"/>
                <a:gd name="T95" fmla="*/ 33 h 150"/>
                <a:gd name="T96" fmla="*/ 15 w 303"/>
                <a:gd name="T97" fmla="*/ 39 h 150"/>
                <a:gd name="T98" fmla="*/ 11 w 303"/>
                <a:gd name="T99" fmla="*/ 47 h 150"/>
                <a:gd name="T100" fmla="*/ 8 w 303"/>
                <a:gd name="T101" fmla="*/ 54 h 150"/>
                <a:gd name="T102" fmla="*/ 4 w 303"/>
                <a:gd name="T103" fmla="*/ 63 h 150"/>
                <a:gd name="T104" fmla="*/ 2 w 303"/>
                <a:gd name="T105" fmla="*/ 72 h 150"/>
                <a:gd name="T106" fmla="*/ 1 w 303"/>
                <a:gd name="T107" fmla="*/ 81 h 150"/>
                <a:gd name="T108" fmla="*/ 0 w 303"/>
                <a:gd name="T109" fmla="*/ 90 h 150"/>
                <a:gd name="T110" fmla="*/ 0 w 303"/>
                <a:gd name="T111" fmla="*/ 150 h 150"/>
                <a:gd name="T112" fmla="*/ 303 w 303"/>
                <a:gd name="T113" fmla="*/ 150 h 150"/>
                <a:gd name="T114" fmla="*/ 301 w 303"/>
                <a:gd name="T115" fmla="*/ 144 h 150"/>
                <a:gd name="T116" fmla="*/ 300 w 303"/>
                <a:gd name="T117" fmla="*/ 135 h 150"/>
                <a:gd name="T118" fmla="*/ 300 w 303"/>
                <a:gd name="T119" fmla="*/ 13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03" h="150">
                  <a:moveTo>
                    <a:pt x="195" y="105"/>
                  </a:moveTo>
                  <a:lnTo>
                    <a:pt x="165" y="105"/>
                  </a:lnTo>
                  <a:lnTo>
                    <a:pt x="162" y="105"/>
                  </a:lnTo>
                  <a:lnTo>
                    <a:pt x="160" y="104"/>
                  </a:lnTo>
                  <a:lnTo>
                    <a:pt x="157" y="103"/>
                  </a:lnTo>
                  <a:lnTo>
                    <a:pt x="155" y="101"/>
                  </a:lnTo>
                  <a:lnTo>
                    <a:pt x="153" y="98"/>
                  </a:lnTo>
                  <a:lnTo>
                    <a:pt x="151" y="96"/>
                  </a:lnTo>
                  <a:lnTo>
                    <a:pt x="151" y="93"/>
                  </a:lnTo>
                  <a:lnTo>
                    <a:pt x="150" y="90"/>
                  </a:lnTo>
                  <a:lnTo>
                    <a:pt x="151" y="88"/>
                  </a:lnTo>
                  <a:lnTo>
                    <a:pt x="151" y="85"/>
                  </a:lnTo>
                  <a:lnTo>
                    <a:pt x="153" y="82"/>
                  </a:lnTo>
                  <a:lnTo>
                    <a:pt x="155" y="80"/>
                  </a:lnTo>
                  <a:lnTo>
                    <a:pt x="157" y="78"/>
                  </a:lnTo>
                  <a:lnTo>
                    <a:pt x="160" y="77"/>
                  </a:lnTo>
                  <a:lnTo>
                    <a:pt x="162" y="76"/>
                  </a:lnTo>
                  <a:lnTo>
                    <a:pt x="165" y="75"/>
                  </a:lnTo>
                  <a:lnTo>
                    <a:pt x="195" y="75"/>
                  </a:lnTo>
                  <a:lnTo>
                    <a:pt x="199" y="76"/>
                  </a:lnTo>
                  <a:lnTo>
                    <a:pt x="202" y="77"/>
                  </a:lnTo>
                  <a:lnTo>
                    <a:pt x="204" y="78"/>
                  </a:lnTo>
                  <a:lnTo>
                    <a:pt x="206" y="80"/>
                  </a:lnTo>
                  <a:lnTo>
                    <a:pt x="208" y="82"/>
                  </a:lnTo>
                  <a:lnTo>
                    <a:pt x="209" y="85"/>
                  </a:lnTo>
                  <a:lnTo>
                    <a:pt x="210" y="88"/>
                  </a:lnTo>
                  <a:lnTo>
                    <a:pt x="210" y="90"/>
                  </a:lnTo>
                  <a:lnTo>
                    <a:pt x="210" y="93"/>
                  </a:lnTo>
                  <a:lnTo>
                    <a:pt x="209" y="96"/>
                  </a:lnTo>
                  <a:lnTo>
                    <a:pt x="208" y="98"/>
                  </a:lnTo>
                  <a:lnTo>
                    <a:pt x="206" y="101"/>
                  </a:lnTo>
                  <a:lnTo>
                    <a:pt x="204" y="103"/>
                  </a:lnTo>
                  <a:lnTo>
                    <a:pt x="202" y="104"/>
                  </a:lnTo>
                  <a:lnTo>
                    <a:pt x="199" y="105"/>
                  </a:lnTo>
                  <a:lnTo>
                    <a:pt x="195" y="105"/>
                  </a:lnTo>
                  <a:lnTo>
                    <a:pt x="195" y="105"/>
                  </a:lnTo>
                  <a:close/>
                  <a:moveTo>
                    <a:pt x="300" y="135"/>
                  </a:moveTo>
                  <a:lnTo>
                    <a:pt x="300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2" y="2"/>
                  </a:lnTo>
                  <a:lnTo>
                    <a:pt x="63" y="4"/>
                  </a:lnTo>
                  <a:lnTo>
                    <a:pt x="55" y="7"/>
                  </a:lnTo>
                  <a:lnTo>
                    <a:pt x="47" y="10"/>
                  </a:lnTo>
                  <a:lnTo>
                    <a:pt x="40" y="15"/>
                  </a:lnTo>
                  <a:lnTo>
                    <a:pt x="32" y="20"/>
                  </a:lnTo>
                  <a:lnTo>
                    <a:pt x="27" y="27"/>
                  </a:lnTo>
                  <a:lnTo>
                    <a:pt x="20" y="33"/>
                  </a:lnTo>
                  <a:lnTo>
                    <a:pt x="15" y="39"/>
                  </a:lnTo>
                  <a:lnTo>
                    <a:pt x="11" y="47"/>
                  </a:lnTo>
                  <a:lnTo>
                    <a:pt x="8" y="54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1"/>
                  </a:lnTo>
                  <a:lnTo>
                    <a:pt x="0" y="90"/>
                  </a:lnTo>
                  <a:lnTo>
                    <a:pt x="0" y="150"/>
                  </a:lnTo>
                  <a:lnTo>
                    <a:pt x="303" y="150"/>
                  </a:lnTo>
                  <a:lnTo>
                    <a:pt x="301" y="144"/>
                  </a:lnTo>
                  <a:lnTo>
                    <a:pt x="300" y="135"/>
                  </a:lnTo>
                  <a:lnTo>
                    <a:pt x="300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2024">
              <a:extLst>
                <a:ext uri="{FF2B5EF4-FFF2-40B4-BE49-F238E27FC236}">
                  <a16:creationId xmlns:a16="http://schemas.microsoft.com/office/drawing/2014/main" id="{A089C24C-3669-4556-BCE2-1150BE6C01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5525" y="2151063"/>
              <a:ext cx="142875" cy="47625"/>
            </a:xfrm>
            <a:custGeom>
              <a:avLst/>
              <a:gdLst>
                <a:gd name="T0" fmla="*/ 231 w 451"/>
                <a:gd name="T1" fmla="*/ 25 h 150"/>
                <a:gd name="T2" fmla="*/ 242 w 451"/>
                <a:gd name="T3" fmla="*/ 31 h 150"/>
                <a:gd name="T4" fmla="*/ 252 w 451"/>
                <a:gd name="T5" fmla="*/ 39 h 150"/>
                <a:gd name="T6" fmla="*/ 258 w 451"/>
                <a:gd name="T7" fmla="*/ 52 h 150"/>
                <a:gd name="T8" fmla="*/ 258 w 451"/>
                <a:gd name="T9" fmla="*/ 65 h 150"/>
                <a:gd name="T10" fmla="*/ 252 w 451"/>
                <a:gd name="T11" fmla="*/ 78 h 150"/>
                <a:gd name="T12" fmla="*/ 242 w 451"/>
                <a:gd name="T13" fmla="*/ 86 h 150"/>
                <a:gd name="T14" fmla="*/ 231 w 451"/>
                <a:gd name="T15" fmla="*/ 92 h 150"/>
                <a:gd name="T16" fmla="*/ 217 w 451"/>
                <a:gd name="T17" fmla="*/ 92 h 150"/>
                <a:gd name="T18" fmla="*/ 205 w 451"/>
                <a:gd name="T19" fmla="*/ 86 h 150"/>
                <a:gd name="T20" fmla="*/ 195 w 451"/>
                <a:gd name="T21" fmla="*/ 78 h 150"/>
                <a:gd name="T22" fmla="*/ 190 w 451"/>
                <a:gd name="T23" fmla="*/ 66 h 150"/>
                <a:gd name="T24" fmla="*/ 190 w 451"/>
                <a:gd name="T25" fmla="*/ 52 h 150"/>
                <a:gd name="T26" fmla="*/ 195 w 451"/>
                <a:gd name="T27" fmla="*/ 39 h 150"/>
                <a:gd name="T28" fmla="*/ 205 w 451"/>
                <a:gd name="T29" fmla="*/ 31 h 150"/>
                <a:gd name="T30" fmla="*/ 217 w 451"/>
                <a:gd name="T31" fmla="*/ 25 h 150"/>
                <a:gd name="T32" fmla="*/ 224 w 451"/>
                <a:gd name="T33" fmla="*/ 24 h 150"/>
                <a:gd name="T34" fmla="*/ 1 w 451"/>
                <a:gd name="T35" fmla="*/ 68 h 150"/>
                <a:gd name="T36" fmla="*/ 4 w 451"/>
                <a:gd name="T37" fmla="*/ 85 h 150"/>
                <a:gd name="T38" fmla="*/ 11 w 451"/>
                <a:gd name="T39" fmla="*/ 102 h 150"/>
                <a:gd name="T40" fmla="*/ 20 w 451"/>
                <a:gd name="T41" fmla="*/ 116 h 150"/>
                <a:gd name="T42" fmla="*/ 33 w 451"/>
                <a:gd name="T43" fmla="*/ 129 h 150"/>
                <a:gd name="T44" fmla="*/ 47 w 451"/>
                <a:gd name="T45" fmla="*/ 139 h 150"/>
                <a:gd name="T46" fmla="*/ 63 w 451"/>
                <a:gd name="T47" fmla="*/ 145 h 150"/>
                <a:gd name="T48" fmla="*/ 82 w 451"/>
                <a:gd name="T49" fmla="*/ 149 h 150"/>
                <a:gd name="T50" fmla="*/ 360 w 451"/>
                <a:gd name="T51" fmla="*/ 150 h 150"/>
                <a:gd name="T52" fmla="*/ 379 w 451"/>
                <a:gd name="T53" fmla="*/ 148 h 150"/>
                <a:gd name="T54" fmla="*/ 395 w 451"/>
                <a:gd name="T55" fmla="*/ 143 h 150"/>
                <a:gd name="T56" fmla="*/ 409 w 451"/>
                <a:gd name="T57" fmla="*/ 135 h 150"/>
                <a:gd name="T58" fmla="*/ 422 w 451"/>
                <a:gd name="T59" fmla="*/ 124 h 150"/>
                <a:gd name="T60" fmla="*/ 433 w 451"/>
                <a:gd name="T61" fmla="*/ 111 h 150"/>
                <a:gd name="T62" fmla="*/ 442 w 451"/>
                <a:gd name="T63" fmla="*/ 96 h 150"/>
                <a:gd name="T64" fmla="*/ 447 w 451"/>
                <a:gd name="T65" fmla="*/ 79 h 150"/>
                <a:gd name="T66" fmla="*/ 451 w 451"/>
                <a:gd name="T67" fmla="*/ 60 h 150"/>
                <a:gd name="T68" fmla="*/ 0 w 451"/>
                <a:gd name="T69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1" h="150">
                  <a:moveTo>
                    <a:pt x="224" y="24"/>
                  </a:moveTo>
                  <a:lnTo>
                    <a:pt x="231" y="25"/>
                  </a:lnTo>
                  <a:lnTo>
                    <a:pt x="237" y="27"/>
                  </a:lnTo>
                  <a:lnTo>
                    <a:pt x="242" y="31"/>
                  </a:lnTo>
                  <a:lnTo>
                    <a:pt x="248" y="35"/>
                  </a:lnTo>
                  <a:lnTo>
                    <a:pt x="252" y="39"/>
                  </a:lnTo>
                  <a:lnTo>
                    <a:pt x="255" y="46"/>
                  </a:lnTo>
                  <a:lnTo>
                    <a:pt x="258" y="52"/>
                  </a:lnTo>
                  <a:lnTo>
                    <a:pt x="258" y="59"/>
                  </a:lnTo>
                  <a:lnTo>
                    <a:pt x="258" y="65"/>
                  </a:lnTo>
                  <a:lnTo>
                    <a:pt x="255" y="71"/>
                  </a:lnTo>
                  <a:lnTo>
                    <a:pt x="252" y="78"/>
                  </a:lnTo>
                  <a:lnTo>
                    <a:pt x="248" y="83"/>
                  </a:lnTo>
                  <a:lnTo>
                    <a:pt x="242" y="86"/>
                  </a:lnTo>
                  <a:lnTo>
                    <a:pt x="237" y="90"/>
                  </a:lnTo>
                  <a:lnTo>
                    <a:pt x="231" y="92"/>
                  </a:lnTo>
                  <a:lnTo>
                    <a:pt x="224" y="93"/>
                  </a:lnTo>
                  <a:lnTo>
                    <a:pt x="217" y="92"/>
                  </a:lnTo>
                  <a:lnTo>
                    <a:pt x="210" y="90"/>
                  </a:lnTo>
                  <a:lnTo>
                    <a:pt x="205" y="86"/>
                  </a:lnTo>
                  <a:lnTo>
                    <a:pt x="200" y="83"/>
                  </a:lnTo>
                  <a:lnTo>
                    <a:pt x="195" y="78"/>
                  </a:lnTo>
                  <a:lnTo>
                    <a:pt x="192" y="71"/>
                  </a:lnTo>
                  <a:lnTo>
                    <a:pt x="190" y="66"/>
                  </a:lnTo>
                  <a:lnTo>
                    <a:pt x="190" y="59"/>
                  </a:lnTo>
                  <a:lnTo>
                    <a:pt x="190" y="52"/>
                  </a:lnTo>
                  <a:lnTo>
                    <a:pt x="192" y="46"/>
                  </a:lnTo>
                  <a:lnTo>
                    <a:pt x="195" y="39"/>
                  </a:lnTo>
                  <a:lnTo>
                    <a:pt x="200" y="35"/>
                  </a:lnTo>
                  <a:lnTo>
                    <a:pt x="205" y="31"/>
                  </a:lnTo>
                  <a:lnTo>
                    <a:pt x="210" y="27"/>
                  </a:lnTo>
                  <a:lnTo>
                    <a:pt x="217" y="25"/>
                  </a:lnTo>
                  <a:lnTo>
                    <a:pt x="224" y="24"/>
                  </a:lnTo>
                  <a:lnTo>
                    <a:pt x="224" y="24"/>
                  </a:lnTo>
                  <a:close/>
                  <a:moveTo>
                    <a:pt x="0" y="59"/>
                  </a:moveTo>
                  <a:lnTo>
                    <a:pt x="1" y="68"/>
                  </a:lnTo>
                  <a:lnTo>
                    <a:pt x="2" y="77"/>
                  </a:lnTo>
                  <a:lnTo>
                    <a:pt x="4" y="85"/>
                  </a:lnTo>
                  <a:lnTo>
                    <a:pt x="8" y="94"/>
                  </a:lnTo>
                  <a:lnTo>
                    <a:pt x="11" y="102"/>
                  </a:lnTo>
                  <a:lnTo>
                    <a:pt x="16" y="109"/>
                  </a:lnTo>
                  <a:lnTo>
                    <a:pt x="20" y="116"/>
                  </a:lnTo>
                  <a:lnTo>
                    <a:pt x="27" y="123"/>
                  </a:lnTo>
                  <a:lnTo>
                    <a:pt x="33" y="129"/>
                  </a:lnTo>
                  <a:lnTo>
                    <a:pt x="40" y="134"/>
                  </a:lnTo>
                  <a:lnTo>
                    <a:pt x="47" y="139"/>
                  </a:lnTo>
                  <a:lnTo>
                    <a:pt x="56" y="142"/>
                  </a:lnTo>
                  <a:lnTo>
                    <a:pt x="63" y="145"/>
                  </a:lnTo>
                  <a:lnTo>
                    <a:pt x="72" y="148"/>
                  </a:lnTo>
                  <a:lnTo>
                    <a:pt x="82" y="149"/>
                  </a:lnTo>
                  <a:lnTo>
                    <a:pt x="90" y="150"/>
                  </a:lnTo>
                  <a:lnTo>
                    <a:pt x="360" y="150"/>
                  </a:lnTo>
                  <a:lnTo>
                    <a:pt x="370" y="149"/>
                  </a:lnTo>
                  <a:lnTo>
                    <a:pt x="379" y="148"/>
                  </a:lnTo>
                  <a:lnTo>
                    <a:pt x="386" y="145"/>
                  </a:lnTo>
                  <a:lnTo>
                    <a:pt x="395" y="143"/>
                  </a:lnTo>
                  <a:lnTo>
                    <a:pt x="402" y="139"/>
                  </a:lnTo>
                  <a:lnTo>
                    <a:pt x="409" y="135"/>
                  </a:lnTo>
                  <a:lnTo>
                    <a:pt x="415" y="130"/>
                  </a:lnTo>
                  <a:lnTo>
                    <a:pt x="422" y="124"/>
                  </a:lnTo>
                  <a:lnTo>
                    <a:pt x="428" y="117"/>
                  </a:lnTo>
                  <a:lnTo>
                    <a:pt x="433" y="111"/>
                  </a:lnTo>
                  <a:lnTo>
                    <a:pt x="438" y="104"/>
                  </a:lnTo>
                  <a:lnTo>
                    <a:pt x="442" y="96"/>
                  </a:lnTo>
                  <a:lnTo>
                    <a:pt x="445" y="87"/>
                  </a:lnTo>
                  <a:lnTo>
                    <a:pt x="447" y="79"/>
                  </a:lnTo>
                  <a:lnTo>
                    <a:pt x="449" y="69"/>
                  </a:lnTo>
                  <a:lnTo>
                    <a:pt x="451" y="60"/>
                  </a:lnTo>
                  <a:lnTo>
                    <a:pt x="451" y="0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2025">
              <a:extLst>
                <a:ext uri="{FF2B5EF4-FFF2-40B4-BE49-F238E27FC236}">
                  <a16:creationId xmlns:a16="http://schemas.microsoft.com/office/drawing/2014/main" id="{AD44BCFE-381C-4084-BB3E-AC4E2D2DE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5525" y="2017713"/>
              <a:ext cx="142875" cy="123825"/>
            </a:xfrm>
            <a:custGeom>
              <a:avLst/>
              <a:gdLst>
                <a:gd name="T0" fmla="*/ 318 w 451"/>
                <a:gd name="T1" fmla="*/ 0 h 390"/>
                <a:gd name="T2" fmla="*/ 30 w 451"/>
                <a:gd name="T3" fmla="*/ 0 h 390"/>
                <a:gd name="T4" fmla="*/ 0 w 451"/>
                <a:gd name="T5" fmla="*/ 0 h 390"/>
                <a:gd name="T6" fmla="*/ 0 w 451"/>
                <a:gd name="T7" fmla="*/ 390 h 390"/>
                <a:gd name="T8" fmla="*/ 451 w 451"/>
                <a:gd name="T9" fmla="*/ 390 h 390"/>
                <a:gd name="T10" fmla="*/ 451 w 451"/>
                <a:gd name="T11" fmla="*/ 30 h 390"/>
                <a:gd name="T12" fmla="*/ 375 w 451"/>
                <a:gd name="T13" fmla="*/ 30 h 390"/>
                <a:gd name="T14" fmla="*/ 367 w 451"/>
                <a:gd name="T15" fmla="*/ 29 h 390"/>
                <a:gd name="T16" fmla="*/ 359 w 451"/>
                <a:gd name="T17" fmla="*/ 27 h 390"/>
                <a:gd name="T18" fmla="*/ 351 w 451"/>
                <a:gd name="T19" fmla="*/ 25 h 390"/>
                <a:gd name="T20" fmla="*/ 343 w 451"/>
                <a:gd name="T21" fmla="*/ 21 h 390"/>
                <a:gd name="T22" fmla="*/ 336 w 451"/>
                <a:gd name="T23" fmla="*/ 17 h 390"/>
                <a:gd name="T24" fmla="*/ 329 w 451"/>
                <a:gd name="T25" fmla="*/ 12 h 390"/>
                <a:gd name="T26" fmla="*/ 323 w 451"/>
                <a:gd name="T27" fmla="*/ 6 h 390"/>
                <a:gd name="T28" fmla="*/ 318 w 451"/>
                <a:gd name="T29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1" h="390">
                  <a:moveTo>
                    <a:pt x="318" y="0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0" y="390"/>
                  </a:lnTo>
                  <a:lnTo>
                    <a:pt x="451" y="390"/>
                  </a:lnTo>
                  <a:lnTo>
                    <a:pt x="451" y="30"/>
                  </a:lnTo>
                  <a:lnTo>
                    <a:pt x="375" y="30"/>
                  </a:lnTo>
                  <a:lnTo>
                    <a:pt x="367" y="29"/>
                  </a:lnTo>
                  <a:lnTo>
                    <a:pt x="359" y="27"/>
                  </a:lnTo>
                  <a:lnTo>
                    <a:pt x="351" y="25"/>
                  </a:lnTo>
                  <a:lnTo>
                    <a:pt x="343" y="21"/>
                  </a:lnTo>
                  <a:lnTo>
                    <a:pt x="336" y="17"/>
                  </a:lnTo>
                  <a:lnTo>
                    <a:pt x="329" y="12"/>
                  </a:lnTo>
                  <a:lnTo>
                    <a:pt x="323" y="6"/>
                  </a:lnTo>
                  <a:lnTo>
                    <a:pt x="3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2026">
              <a:extLst>
                <a:ext uri="{FF2B5EF4-FFF2-40B4-BE49-F238E27FC236}">
                  <a16:creationId xmlns:a16="http://schemas.microsoft.com/office/drawing/2014/main" id="{53FDEEB6-B7E5-4317-BF5C-105279C6C6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10300" y="1922463"/>
              <a:ext cx="173038" cy="127000"/>
            </a:xfrm>
            <a:custGeom>
              <a:avLst/>
              <a:gdLst>
                <a:gd name="T0" fmla="*/ 360 w 542"/>
                <a:gd name="T1" fmla="*/ 172 h 400"/>
                <a:gd name="T2" fmla="*/ 351 w 542"/>
                <a:gd name="T3" fmla="*/ 166 h 400"/>
                <a:gd name="T4" fmla="*/ 348 w 542"/>
                <a:gd name="T5" fmla="*/ 155 h 400"/>
                <a:gd name="T6" fmla="*/ 351 w 542"/>
                <a:gd name="T7" fmla="*/ 144 h 400"/>
                <a:gd name="T8" fmla="*/ 360 w 542"/>
                <a:gd name="T9" fmla="*/ 138 h 400"/>
                <a:gd name="T10" fmla="*/ 372 w 542"/>
                <a:gd name="T11" fmla="*/ 137 h 400"/>
                <a:gd name="T12" fmla="*/ 381 w 542"/>
                <a:gd name="T13" fmla="*/ 142 h 400"/>
                <a:gd name="T14" fmla="*/ 385 w 542"/>
                <a:gd name="T15" fmla="*/ 152 h 400"/>
                <a:gd name="T16" fmla="*/ 384 w 542"/>
                <a:gd name="T17" fmla="*/ 163 h 400"/>
                <a:gd name="T18" fmla="*/ 378 w 542"/>
                <a:gd name="T19" fmla="*/ 171 h 400"/>
                <a:gd name="T20" fmla="*/ 367 w 542"/>
                <a:gd name="T21" fmla="*/ 174 h 400"/>
                <a:gd name="T22" fmla="*/ 269 w 542"/>
                <a:gd name="T23" fmla="*/ 174 h 400"/>
                <a:gd name="T24" fmla="*/ 259 w 542"/>
                <a:gd name="T25" fmla="*/ 169 h 400"/>
                <a:gd name="T26" fmla="*/ 254 w 542"/>
                <a:gd name="T27" fmla="*/ 159 h 400"/>
                <a:gd name="T28" fmla="*/ 256 w 542"/>
                <a:gd name="T29" fmla="*/ 148 h 400"/>
                <a:gd name="T30" fmla="*/ 262 w 542"/>
                <a:gd name="T31" fmla="*/ 140 h 400"/>
                <a:gd name="T32" fmla="*/ 273 w 542"/>
                <a:gd name="T33" fmla="*/ 137 h 400"/>
                <a:gd name="T34" fmla="*/ 284 w 542"/>
                <a:gd name="T35" fmla="*/ 140 h 400"/>
                <a:gd name="T36" fmla="*/ 290 w 542"/>
                <a:gd name="T37" fmla="*/ 148 h 400"/>
                <a:gd name="T38" fmla="*/ 291 w 542"/>
                <a:gd name="T39" fmla="*/ 159 h 400"/>
                <a:gd name="T40" fmla="*/ 286 w 542"/>
                <a:gd name="T41" fmla="*/ 169 h 400"/>
                <a:gd name="T42" fmla="*/ 276 w 542"/>
                <a:gd name="T43" fmla="*/ 174 h 400"/>
                <a:gd name="T44" fmla="*/ 177 w 542"/>
                <a:gd name="T45" fmla="*/ 174 h 400"/>
                <a:gd name="T46" fmla="*/ 168 w 542"/>
                <a:gd name="T47" fmla="*/ 171 h 400"/>
                <a:gd name="T48" fmla="*/ 160 w 542"/>
                <a:gd name="T49" fmla="*/ 163 h 400"/>
                <a:gd name="T50" fmla="*/ 159 w 542"/>
                <a:gd name="T51" fmla="*/ 152 h 400"/>
                <a:gd name="T52" fmla="*/ 165 w 542"/>
                <a:gd name="T53" fmla="*/ 142 h 400"/>
                <a:gd name="T54" fmla="*/ 174 w 542"/>
                <a:gd name="T55" fmla="*/ 137 h 400"/>
                <a:gd name="T56" fmla="*/ 185 w 542"/>
                <a:gd name="T57" fmla="*/ 138 h 400"/>
                <a:gd name="T58" fmla="*/ 193 w 542"/>
                <a:gd name="T59" fmla="*/ 144 h 400"/>
                <a:gd name="T60" fmla="*/ 197 w 542"/>
                <a:gd name="T61" fmla="*/ 155 h 400"/>
                <a:gd name="T62" fmla="*/ 193 w 542"/>
                <a:gd name="T63" fmla="*/ 166 h 400"/>
                <a:gd name="T64" fmla="*/ 185 w 542"/>
                <a:gd name="T65" fmla="*/ 173 h 400"/>
                <a:gd name="T66" fmla="*/ 177 w 542"/>
                <a:gd name="T67" fmla="*/ 174 h 400"/>
                <a:gd name="T68" fmla="*/ 37 w 542"/>
                <a:gd name="T69" fmla="*/ 1 h 400"/>
                <a:gd name="T70" fmla="*/ 14 w 542"/>
                <a:gd name="T71" fmla="*/ 14 h 400"/>
                <a:gd name="T72" fmla="*/ 2 w 542"/>
                <a:gd name="T73" fmla="*/ 36 h 400"/>
                <a:gd name="T74" fmla="*/ 2 w 542"/>
                <a:gd name="T75" fmla="*/ 264 h 400"/>
                <a:gd name="T76" fmla="*/ 14 w 542"/>
                <a:gd name="T77" fmla="*/ 287 h 400"/>
                <a:gd name="T78" fmla="*/ 37 w 542"/>
                <a:gd name="T79" fmla="*/ 300 h 400"/>
                <a:gd name="T80" fmla="*/ 91 w 542"/>
                <a:gd name="T81" fmla="*/ 301 h 400"/>
                <a:gd name="T82" fmla="*/ 172 w 542"/>
                <a:gd name="T83" fmla="*/ 302 h 400"/>
                <a:gd name="T84" fmla="*/ 178 w 542"/>
                <a:gd name="T85" fmla="*/ 307 h 400"/>
                <a:gd name="T86" fmla="*/ 182 w 542"/>
                <a:gd name="T87" fmla="*/ 316 h 400"/>
                <a:gd name="T88" fmla="*/ 280 w 542"/>
                <a:gd name="T89" fmla="*/ 303 h 400"/>
                <a:gd name="T90" fmla="*/ 288 w 542"/>
                <a:gd name="T91" fmla="*/ 301 h 400"/>
                <a:gd name="T92" fmla="*/ 513 w 542"/>
                <a:gd name="T93" fmla="*/ 297 h 400"/>
                <a:gd name="T94" fmla="*/ 533 w 542"/>
                <a:gd name="T95" fmla="*/ 280 h 400"/>
                <a:gd name="T96" fmla="*/ 542 w 542"/>
                <a:gd name="T97" fmla="*/ 255 h 400"/>
                <a:gd name="T98" fmla="*/ 538 w 542"/>
                <a:gd name="T99" fmla="*/ 29 h 400"/>
                <a:gd name="T100" fmla="*/ 522 w 542"/>
                <a:gd name="T101" fmla="*/ 8 h 400"/>
                <a:gd name="T102" fmla="*/ 497 w 542"/>
                <a:gd name="T10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2" h="400">
                  <a:moveTo>
                    <a:pt x="367" y="174"/>
                  </a:moveTo>
                  <a:lnTo>
                    <a:pt x="364" y="174"/>
                  </a:lnTo>
                  <a:lnTo>
                    <a:pt x="360" y="172"/>
                  </a:lnTo>
                  <a:lnTo>
                    <a:pt x="357" y="171"/>
                  </a:lnTo>
                  <a:lnTo>
                    <a:pt x="354" y="169"/>
                  </a:lnTo>
                  <a:lnTo>
                    <a:pt x="351" y="166"/>
                  </a:lnTo>
                  <a:lnTo>
                    <a:pt x="350" y="163"/>
                  </a:lnTo>
                  <a:lnTo>
                    <a:pt x="349" y="159"/>
                  </a:lnTo>
                  <a:lnTo>
                    <a:pt x="348" y="155"/>
                  </a:lnTo>
                  <a:lnTo>
                    <a:pt x="349" y="152"/>
                  </a:lnTo>
                  <a:lnTo>
                    <a:pt x="350" y="148"/>
                  </a:lnTo>
                  <a:lnTo>
                    <a:pt x="351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60" y="138"/>
                  </a:lnTo>
                  <a:lnTo>
                    <a:pt x="364" y="137"/>
                  </a:lnTo>
                  <a:lnTo>
                    <a:pt x="367" y="137"/>
                  </a:lnTo>
                  <a:lnTo>
                    <a:pt x="372" y="137"/>
                  </a:lnTo>
                  <a:lnTo>
                    <a:pt x="375" y="138"/>
                  </a:lnTo>
                  <a:lnTo>
                    <a:pt x="378" y="140"/>
                  </a:lnTo>
                  <a:lnTo>
                    <a:pt x="381" y="142"/>
                  </a:lnTo>
                  <a:lnTo>
                    <a:pt x="383" y="144"/>
                  </a:lnTo>
                  <a:lnTo>
                    <a:pt x="384" y="148"/>
                  </a:lnTo>
                  <a:lnTo>
                    <a:pt x="385" y="152"/>
                  </a:lnTo>
                  <a:lnTo>
                    <a:pt x="387" y="155"/>
                  </a:lnTo>
                  <a:lnTo>
                    <a:pt x="385" y="159"/>
                  </a:lnTo>
                  <a:lnTo>
                    <a:pt x="384" y="163"/>
                  </a:lnTo>
                  <a:lnTo>
                    <a:pt x="383" y="166"/>
                  </a:lnTo>
                  <a:lnTo>
                    <a:pt x="381" y="169"/>
                  </a:lnTo>
                  <a:lnTo>
                    <a:pt x="378" y="171"/>
                  </a:lnTo>
                  <a:lnTo>
                    <a:pt x="375" y="173"/>
                  </a:lnTo>
                  <a:lnTo>
                    <a:pt x="372" y="174"/>
                  </a:lnTo>
                  <a:lnTo>
                    <a:pt x="367" y="174"/>
                  </a:lnTo>
                  <a:lnTo>
                    <a:pt x="367" y="174"/>
                  </a:lnTo>
                  <a:close/>
                  <a:moveTo>
                    <a:pt x="273" y="174"/>
                  </a:moveTo>
                  <a:lnTo>
                    <a:pt x="269" y="174"/>
                  </a:lnTo>
                  <a:lnTo>
                    <a:pt x="265" y="172"/>
                  </a:lnTo>
                  <a:lnTo>
                    <a:pt x="262" y="171"/>
                  </a:lnTo>
                  <a:lnTo>
                    <a:pt x="259" y="169"/>
                  </a:lnTo>
                  <a:lnTo>
                    <a:pt x="257" y="166"/>
                  </a:lnTo>
                  <a:lnTo>
                    <a:pt x="256" y="163"/>
                  </a:lnTo>
                  <a:lnTo>
                    <a:pt x="254" y="159"/>
                  </a:lnTo>
                  <a:lnTo>
                    <a:pt x="254" y="155"/>
                  </a:lnTo>
                  <a:lnTo>
                    <a:pt x="254" y="152"/>
                  </a:lnTo>
                  <a:lnTo>
                    <a:pt x="256" y="148"/>
                  </a:lnTo>
                  <a:lnTo>
                    <a:pt x="257" y="144"/>
                  </a:lnTo>
                  <a:lnTo>
                    <a:pt x="259" y="142"/>
                  </a:lnTo>
                  <a:lnTo>
                    <a:pt x="262" y="140"/>
                  </a:lnTo>
                  <a:lnTo>
                    <a:pt x="265" y="138"/>
                  </a:lnTo>
                  <a:lnTo>
                    <a:pt x="269" y="137"/>
                  </a:lnTo>
                  <a:lnTo>
                    <a:pt x="273" y="137"/>
                  </a:lnTo>
                  <a:lnTo>
                    <a:pt x="276" y="137"/>
                  </a:lnTo>
                  <a:lnTo>
                    <a:pt x="280" y="138"/>
                  </a:lnTo>
                  <a:lnTo>
                    <a:pt x="284" y="140"/>
                  </a:lnTo>
                  <a:lnTo>
                    <a:pt x="286" y="142"/>
                  </a:lnTo>
                  <a:lnTo>
                    <a:pt x="288" y="144"/>
                  </a:lnTo>
                  <a:lnTo>
                    <a:pt x="290" y="148"/>
                  </a:lnTo>
                  <a:lnTo>
                    <a:pt x="291" y="152"/>
                  </a:lnTo>
                  <a:lnTo>
                    <a:pt x="291" y="155"/>
                  </a:lnTo>
                  <a:lnTo>
                    <a:pt x="291" y="159"/>
                  </a:lnTo>
                  <a:lnTo>
                    <a:pt x="290" y="163"/>
                  </a:lnTo>
                  <a:lnTo>
                    <a:pt x="288" y="166"/>
                  </a:lnTo>
                  <a:lnTo>
                    <a:pt x="286" y="169"/>
                  </a:lnTo>
                  <a:lnTo>
                    <a:pt x="284" y="171"/>
                  </a:lnTo>
                  <a:lnTo>
                    <a:pt x="280" y="173"/>
                  </a:lnTo>
                  <a:lnTo>
                    <a:pt x="276" y="174"/>
                  </a:lnTo>
                  <a:lnTo>
                    <a:pt x="273" y="174"/>
                  </a:lnTo>
                  <a:lnTo>
                    <a:pt x="273" y="174"/>
                  </a:lnTo>
                  <a:close/>
                  <a:moveTo>
                    <a:pt x="177" y="174"/>
                  </a:moveTo>
                  <a:lnTo>
                    <a:pt x="174" y="174"/>
                  </a:lnTo>
                  <a:lnTo>
                    <a:pt x="171" y="172"/>
                  </a:lnTo>
                  <a:lnTo>
                    <a:pt x="168" y="171"/>
                  </a:lnTo>
                  <a:lnTo>
                    <a:pt x="165" y="169"/>
                  </a:lnTo>
                  <a:lnTo>
                    <a:pt x="162" y="166"/>
                  </a:lnTo>
                  <a:lnTo>
                    <a:pt x="160" y="163"/>
                  </a:lnTo>
                  <a:lnTo>
                    <a:pt x="159" y="159"/>
                  </a:lnTo>
                  <a:lnTo>
                    <a:pt x="159" y="155"/>
                  </a:lnTo>
                  <a:lnTo>
                    <a:pt x="159" y="152"/>
                  </a:lnTo>
                  <a:lnTo>
                    <a:pt x="160" y="148"/>
                  </a:lnTo>
                  <a:lnTo>
                    <a:pt x="162" y="144"/>
                  </a:lnTo>
                  <a:lnTo>
                    <a:pt x="165" y="142"/>
                  </a:lnTo>
                  <a:lnTo>
                    <a:pt x="168" y="140"/>
                  </a:lnTo>
                  <a:lnTo>
                    <a:pt x="171" y="138"/>
                  </a:lnTo>
                  <a:lnTo>
                    <a:pt x="174" y="137"/>
                  </a:lnTo>
                  <a:lnTo>
                    <a:pt x="177" y="137"/>
                  </a:lnTo>
                  <a:lnTo>
                    <a:pt x="182" y="137"/>
                  </a:lnTo>
                  <a:lnTo>
                    <a:pt x="185" y="138"/>
                  </a:lnTo>
                  <a:lnTo>
                    <a:pt x="188" y="140"/>
                  </a:lnTo>
                  <a:lnTo>
                    <a:pt x="191" y="142"/>
                  </a:lnTo>
                  <a:lnTo>
                    <a:pt x="193" y="144"/>
                  </a:lnTo>
                  <a:lnTo>
                    <a:pt x="196" y="148"/>
                  </a:lnTo>
                  <a:lnTo>
                    <a:pt x="197" y="152"/>
                  </a:lnTo>
                  <a:lnTo>
                    <a:pt x="197" y="155"/>
                  </a:lnTo>
                  <a:lnTo>
                    <a:pt x="197" y="159"/>
                  </a:lnTo>
                  <a:lnTo>
                    <a:pt x="196" y="163"/>
                  </a:lnTo>
                  <a:lnTo>
                    <a:pt x="193" y="166"/>
                  </a:lnTo>
                  <a:lnTo>
                    <a:pt x="191" y="169"/>
                  </a:lnTo>
                  <a:lnTo>
                    <a:pt x="188" y="171"/>
                  </a:lnTo>
                  <a:lnTo>
                    <a:pt x="185" y="173"/>
                  </a:lnTo>
                  <a:lnTo>
                    <a:pt x="182" y="174"/>
                  </a:lnTo>
                  <a:lnTo>
                    <a:pt x="177" y="174"/>
                  </a:lnTo>
                  <a:lnTo>
                    <a:pt x="177" y="174"/>
                  </a:lnTo>
                  <a:close/>
                  <a:moveTo>
                    <a:pt x="497" y="0"/>
                  </a:moveTo>
                  <a:lnTo>
                    <a:pt x="45" y="0"/>
                  </a:lnTo>
                  <a:lnTo>
                    <a:pt x="37" y="1"/>
                  </a:lnTo>
                  <a:lnTo>
                    <a:pt x="29" y="4"/>
                  </a:lnTo>
                  <a:lnTo>
                    <a:pt x="22" y="8"/>
                  </a:lnTo>
                  <a:lnTo>
                    <a:pt x="14" y="14"/>
                  </a:lnTo>
                  <a:lnTo>
                    <a:pt x="9" y="21"/>
                  </a:lnTo>
                  <a:lnTo>
                    <a:pt x="5" y="29"/>
                  </a:lnTo>
                  <a:lnTo>
                    <a:pt x="2" y="36"/>
                  </a:lnTo>
                  <a:lnTo>
                    <a:pt x="0" y="45"/>
                  </a:lnTo>
                  <a:lnTo>
                    <a:pt x="0" y="255"/>
                  </a:lnTo>
                  <a:lnTo>
                    <a:pt x="2" y="264"/>
                  </a:lnTo>
                  <a:lnTo>
                    <a:pt x="5" y="272"/>
                  </a:lnTo>
                  <a:lnTo>
                    <a:pt x="9" y="280"/>
                  </a:lnTo>
                  <a:lnTo>
                    <a:pt x="14" y="287"/>
                  </a:lnTo>
                  <a:lnTo>
                    <a:pt x="22" y="292"/>
                  </a:lnTo>
                  <a:lnTo>
                    <a:pt x="29" y="297"/>
                  </a:lnTo>
                  <a:lnTo>
                    <a:pt x="37" y="300"/>
                  </a:lnTo>
                  <a:lnTo>
                    <a:pt x="45" y="301"/>
                  </a:lnTo>
                  <a:lnTo>
                    <a:pt x="76" y="301"/>
                  </a:lnTo>
                  <a:lnTo>
                    <a:pt x="91" y="301"/>
                  </a:lnTo>
                  <a:lnTo>
                    <a:pt x="167" y="301"/>
                  </a:lnTo>
                  <a:lnTo>
                    <a:pt x="169" y="301"/>
                  </a:lnTo>
                  <a:lnTo>
                    <a:pt x="172" y="302"/>
                  </a:lnTo>
                  <a:lnTo>
                    <a:pt x="174" y="303"/>
                  </a:lnTo>
                  <a:lnTo>
                    <a:pt x="176" y="305"/>
                  </a:lnTo>
                  <a:lnTo>
                    <a:pt x="178" y="307"/>
                  </a:lnTo>
                  <a:lnTo>
                    <a:pt x="180" y="310"/>
                  </a:lnTo>
                  <a:lnTo>
                    <a:pt x="181" y="313"/>
                  </a:lnTo>
                  <a:lnTo>
                    <a:pt x="182" y="316"/>
                  </a:lnTo>
                  <a:lnTo>
                    <a:pt x="182" y="400"/>
                  </a:lnTo>
                  <a:lnTo>
                    <a:pt x="278" y="305"/>
                  </a:lnTo>
                  <a:lnTo>
                    <a:pt x="280" y="303"/>
                  </a:lnTo>
                  <a:lnTo>
                    <a:pt x="283" y="302"/>
                  </a:lnTo>
                  <a:lnTo>
                    <a:pt x="286" y="301"/>
                  </a:lnTo>
                  <a:lnTo>
                    <a:pt x="288" y="301"/>
                  </a:lnTo>
                  <a:lnTo>
                    <a:pt x="497" y="301"/>
                  </a:lnTo>
                  <a:lnTo>
                    <a:pt x="506" y="300"/>
                  </a:lnTo>
                  <a:lnTo>
                    <a:pt x="513" y="297"/>
                  </a:lnTo>
                  <a:lnTo>
                    <a:pt x="522" y="292"/>
                  </a:lnTo>
                  <a:lnTo>
                    <a:pt x="528" y="287"/>
                  </a:lnTo>
                  <a:lnTo>
                    <a:pt x="533" y="280"/>
                  </a:lnTo>
                  <a:lnTo>
                    <a:pt x="538" y="272"/>
                  </a:lnTo>
                  <a:lnTo>
                    <a:pt x="541" y="264"/>
                  </a:lnTo>
                  <a:lnTo>
                    <a:pt x="542" y="255"/>
                  </a:lnTo>
                  <a:lnTo>
                    <a:pt x="542" y="45"/>
                  </a:lnTo>
                  <a:lnTo>
                    <a:pt x="541" y="36"/>
                  </a:lnTo>
                  <a:lnTo>
                    <a:pt x="538" y="29"/>
                  </a:lnTo>
                  <a:lnTo>
                    <a:pt x="533" y="21"/>
                  </a:lnTo>
                  <a:lnTo>
                    <a:pt x="528" y="14"/>
                  </a:lnTo>
                  <a:lnTo>
                    <a:pt x="522" y="8"/>
                  </a:lnTo>
                  <a:lnTo>
                    <a:pt x="513" y="4"/>
                  </a:lnTo>
                  <a:lnTo>
                    <a:pt x="506" y="1"/>
                  </a:lnTo>
                  <a:lnTo>
                    <a:pt x="497" y="0"/>
                  </a:lnTo>
                  <a:lnTo>
                    <a:pt x="4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 descr="Icon of paper. ">
            <a:extLst>
              <a:ext uri="{FF2B5EF4-FFF2-40B4-BE49-F238E27FC236}">
                <a16:creationId xmlns:a16="http://schemas.microsoft.com/office/drawing/2014/main" id="{5A7B4376-F48C-4D8D-B85C-E30B7B3E6434}"/>
              </a:ext>
            </a:extLst>
          </p:cNvPr>
          <p:cNvGrpSpPr/>
          <p:nvPr/>
        </p:nvGrpSpPr>
        <p:grpSpPr>
          <a:xfrm>
            <a:off x="8841182" y="1368977"/>
            <a:ext cx="220663" cy="285750"/>
            <a:chOff x="4926013" y="796925"/>
            <a:chExt cx="220663" cy="285750"/>
          </a:xfrm>
          <a:solidFill>
            <a:schemeClr val="bg1"/>
          </a:solidFill>
        </p:grpSpPr>
        <p:sp>
          <p:nvSpPr>
            <p:cNvPr id="107" name="Rectangle 946">
              <a:extLst>
                <a:ext uri="{FF2B5EF4-FFF2-40B4-BE49-F238E27FC236}">
                  <a16:creationId xmlns:a16="http://schemas.microsoft.com/office/drawing/2014/main" id="{E782BD69-3279-4D29-AD06-A103E2126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996950"/>
              <a:ext cx="30163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947">
              <a:extLst>
                <a:ext uri="{FF2B5EF4-FFF2-40B4-BE49-F238E27FC236}">
                  <a16:creationId xmlns:a16="http://schemas.microsoft.com/office/drawing/2014/main" id="{F640AD22-6F68-4745-898A-0D4AADEA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125" y="930275"/>
              <a:ext cx="28575" cy="95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948">
              <a:extLst>
                <a:ext uri="{FF2B5EF4-FFF2-40B4-BE49-F238E27FC236}">
                  <a16:creationId xmlns:a16="http://schemas.microsoft.com/office/drawing/2014/main" id="{78786D45-C595-4A69-9D2B-EB0280EF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7925" y="977900"/>
              <a:ext cx="28575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949">
              <a:extLst>
                <a:ext uri="{FF2B5EF4-FFF2-40B4-BE49-F238E27FC236}">
                  <a16:creationId xmlns:a16="http://schemas.microsoft.com/office/drawing/2014/main" id="{CF9052AD-F144-4CD7-B6F9-E2E57C7EB7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26013" y="796925"/>
              <a:ext cx="220663" cy="285750"/>
            </a:xfrm>
            <a:custGeom>
              <a:avLst/>
              <a:gdLst>
                <a:gd name="T0" fmla="*/ 349 w 553"/>
                <a:gd name="T1" fmla="*/ 11 h 722"/>
                <a:gd name="T2" fmla="*/ 349 w 553"/>
                <a:gd name="T3" fmla="*/ 204 h 722"/>
                <a:gd name="T4" fmla="*/ 445 w 553"/>
                <a:gd name="T5" fmla="*/ 590 h 722"/>
                <a:gd name="T6" fmla="*/ 445 w 553"/>
                <a:gd name="T7" fmla="*/ 590 h 722"/>
                <a:gd name="T8" fmla="*/ 444 w 553"/>
                <a:gd name="T9" fmla="*/ 595 h 722"/>
                <a:gd name="T10" fmla="*/ 438 w 553"/>
                <a:gd name="T11" fmla="*/ 601 h 722"/>
                <a:gd name="T12" fmla="*/ 145 w 553"/>
                <a:gd name="T13" fmla="*/ 602 h 722"/>
                <a:gd name="T14" fmla="*/ 135 w 553"/>
                <a:gd name="T15" fmla="*/ 599 h 722"/>
                <a:gd name="T16" fmla="*/ 132 w 553"/>
                <a:gd name="T17" fmla="*/ 590 h 722"/>
                <a:gd name="T18" fmla="*/ 133 w 553"/>
                <a:gd name="T19" fmla="*/ 236 h 722"/>
                <a:gd name="T20" fmla="*/ 139 w 553"/>
                <a:gd name="T21" fmla="*/ 230 h 722"/>
                <a:gd name="T22" fmla="*/ 149 w 553"/>
                <a:gd name="T23" fmla="*/ 230 h 722"/>
                <a:gd name="T24" fmla="*/ 155 w 553"/>
                <a:gd name="T25" fmla="*/ 236 h 722"/>
                <a:gd name="T26" fmla="*/ 156 w 553"/>
                <a:gd name="T27" fmla="*/ 434 h 722"/>
                <a:gd name="T28" fmla="*/ 238 w 553"/>
                <a:gd name="T29" fmla="*/ 434 h 722"/>
                <a:gd name="T30" fmla="*/ 239 w 553"/>
                <a:gd name="T31" fmla="*/ 434 h 722"/>
                <a:gd name="T32" fmla="*/ 246 w 553"/>
                <a:gd name="T33" fmla="*/ 435 h 722"/>
                <a:gd name="T34" fmla="*/ 252 w 553"/>
                <a:gd name="T35" fmla="*/ 441 h 722"/>
                <a:gd name="T36" fmla="*/ 253 w 553"/>
                <a:gd name="T37" fmla="*/ 481 h 722"/>
                <a:gd name="T38" fmla="*/ 325 w 553"/>
                <a:gd name="T39" fmla="*/ 324 h 722"/>
                <a:gd name="T40" fmla="*/ 328 w 553"/>
                <a:gd name="T41" fmla="*/ 316 h 722"/>
                <a:gd name="T42" fmla="*/ 337 w 553"/>
                <a:gd name="T43" fmla="*/ 313 h 722"/>
                <a:gd name="T44" fmla="*/ 438 w 553"/>
                <a:gd name="T45" fmla="*/ 314 h 722"/>
                <a:gd name="T46" fmla="*/ 444 w 553"/>
                <a:gd name="T47" fmla="*/ 320 h 722"/>
                <a:gd name="T48" fmla="*/ 445 w 553"/>
                <a:gd name="T49" fmla="*/ 590 h 722"/>
                <a:gd name="T50" fmla="*/ 358 w 553"/>
                <a:gd name="T51" fmla="*/ 3 h 722"/>
                <a:gd name="T52" fmla="*/ 349 w 553"/>
                <a:gd name="T53" fmla="*/ 0 h 722"/>
                <a:gd name="T54" fmla="*/ 7 w 553"/>
                <a:gd name="T55" fmla="*/ 1 h 722"/>
                <a:gd name="T56" fmla="*/ 1 w 553"/>
                <a:gd name="T57" fmla="*/ 7 h 722"/>
                <a:gd name="T58" fmla="*/ 0 w 553"/>
                <a:gd name="T59" fmla="*/ 710 h 722"/>
                <a:gd name="T60" fmla="*/ 3 w 553"/>
                <a:gd name="T61" fmla="*/ 719 h 722"/>
                <a:gd name="T62" fmla="*/ 12 w 553"/>
                <a:gd name="T63" fmla="*/ 722 h 722"/>
                <a:gd name="T64" fmla="*/ 546 w 553"/>
                <a:gd name="T65" fmla="*/ 721 h 722"/>
                <a:gd name="T66" fmla="*/ 552 w 553"/>
                <a:gd name="T67" fmla="*/ 715 h 722"/>
                <a:gd name="T68" fmla="*/ 553 w 553"/>
                <a:gd name="T69" fmla="*/ 204 h 722"/>
                <a:gd name="T70" fmla="*/ 550 w 553"/>
                <a:gd name="T71" fmla="*/ 196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3" h="722">
                  <a:moveTo>
                    <a:pt x="349" y="204"/>
                  </a:moveTo>
                  <a:lnTo>
                    <a:pt x="349" y="11"/>
                  </a:lnTo>
                  <a:lnTo>
                    <a:pt x="541" y="204"/>
                  </a:lnTo>
                  <a:lnTo>
                    <a:pt x="349" y="204"/>
                  </a:lnTo>
                  <a:close/>
                  <a:moveTo>
                    <a:pt x="445" y="590"/>
                  </a:move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5" y="590"/>
                  </a:lnTo>
                  <a:lnTo>
                    <a:pt x="444" y="595"/>
                  </a:lnTo>
                  <a:lnTo>
                    <a:pt x="441" y="599"/>
                  </a:lnTo>
                  <a:lnTo>
                    <a:pt x="438" y="601"/>
                  </a:lnTo>
                  <a:lnTo>
                    <a:pt x="433" y="602"/>
                  </a:lnTo>
                  <a:lnTo>
                    <a:pt x="145" y="602"/>
                  </a:lnTo>
                  <a:lnTo>
                    <a:pt x="139" y="601"/>
                  </a:lnTo>
                  <a:lnTo>
                    <a:pt x="135" y="599"/>
                  </a:lnTo>
                  <a:lnTo>
                    <a:pt x="133" y="595"/>
                  </a:lnTo>
                  <a:lnTo>
                    <a:pt x="132" y="590"/>
                  </a:lnTo>
                  <a:lnTo>
                    <a:pt x="132" y="241"/>
                  </a:lnTo>
                  <a:lnTo>
                    <a:pt x="133" y="236"/>
                  </a:lnTo>
                  <a:lnTo>
                    <a:pt x="135" y="232"/>
                  </a:lnTo>
                  <a:lnTo>
                    <a:pt x="139" y="230"/>
                  </a:lnTo>
                  <a:lnTo>
                    <a:pt x="145" y="229"/>
                  </a:lnTo>
                  <a:lnTo>
                    <a:pt x="149" y="230"/>
                  </a:lnTo>
                  <a:lnTo>
                    <a:pt x="153" y="232"/>
                  </a:lnTo>
                  <a:lnTo>
                    <a:pt x="155" y="236"/>
                  </a:lnTo>
                  <a:lnTo>
                    <a:pt x="156" y="241"/>
                  </a:lnTo>
                  <a:lnTo>
                    <a:pt x="156" y="434"/>
                  </a:lnTo>
                  <a:lnTo>
                    <a:pt x="238" y="434"/>
                  </a:lnTo>
                  <a:lnTo>
                    <a:pt x="238" y="434"/>
                  </a:lnTo>
                  <a:lnTo>
                    <a:pt x="239" y="435"/>
                  </a:lnTo>
                  <a:lnTo>
                    <a:pt x="239" y="434"/>
                  </a:lnTo>
                  <a:lnTo>
                    <a:pt x="240" y="434"/>
                  </a:lnTo>
                  <a:lnTo>
                    <a:pt x="246" y="435"/>
                  </a:lnTo>
                  <a:lnTo>
                    <a:pt x="249" y="437"/>
                  </a:lnTo>
                  <a:lnTo>
                    <a:pt x="252" y="441"/>
                  </a:lnTo>
                  <a:lnTo>
                    <a:pt x="253" y="446"/>
                  </a:lnTo>
                  <a:lnTo>
                    <a:pt x="253" y="481"/>
                  </a:lnTo>
                  <a:lnTo>
                    <a:pt x="325" y="481"/>
                  </a:lnTo>
                  <a:lnTo>
                    <a:pt x="325" y="324"/>
                  </a:lnTo>
                  <a:lnTo>
                    <a:pt x="326" y="320"/>
                  </a:lnTo>
                  <a:lnTo>
                    <a:pt x="328" y="316"/>
                  </a:lnTo>
                  <a:lnTo>
                    <a:pt x="332" y="314"/>
                  </a:lnTo>
                  <a:lnTo>
                    <a:pt x="337" y="313"/>
                  </a:lnTo>
                  <a:lnTo>
                    <a:pt x="433" y="313"/>
                  </a:lnTo>
                  <a:lnTo>
                    <a:pt x="438" y="314"/>
                  </a:lnTo>
                  <a:lnTo>
                    <a:pt x="441" y="316"/>
                  </a:lnTo>
                  <a:lnTo>
                    <a:pt x="444" y="320"/>
                  </a:lnTo>
                  <a:lnTo>
                    <a:pt x="445" y="324"/>
                  </a:lnTo>
                  <a:lnTo>
                    <a:pt x="445" y="590"/>
                  </a:lnTo>
                  <a:close/>
                  <a:moveTo>
                    <a:pt x="550" y="196"/>
                  </a:moveTo>
                  <a:lnTo>
                    <a:pt x="358" y="3"/>
                  </a:lnTo>
                  <a:lnTo>
                    <a:pt x="354" y="0"/>
                  </a:lnTo>
                  <a:lnTo>
                    <a:pt x="349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710"/>
                  </a:lnTo>
                  <a:lnTo>
                    <a:pt x="1" y="715"/>
                  </a:lnTo>
                  <a:lnTo>
                    <a:pt x="3" y="719"/>
                  </a:lnTo>
                  <a:lnTo>
                    <a:pt x="7" y="721"/>
                  </a:lnTo>
                  <a:lnTo>
                    <a:pt x="12" y="722"/>
                  </a:lnTo>
                  <a:lnTo>
                    <a:pt x="541" y="722"/>
                  </a:lnTo>
                  <a:lnTo>
                    <a:pt x="546" y="721"/>
                  </a:lnTo>
                  <a:lnTo>
                    <a:pt x="550" y="719"/>
                  </a:lnTo>
                  <a:lnTo>
                    <a:pt x="552" y="715"/>
                  </a:lnTo>
                  <a:lnTo>
                    <a:pt x="553" y="710"/>
                  </a:lnTo>
                  <a:lnTo>
                    <a:pt x="553" y="204"/>
                  </a:lnTo>
                  <a:lnTo>
                    <a:pt x="552" y="200"/>
                  </a:lnTo>
                  <a:lnTo>
                    <a:pt x="550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Icon of symbol representing email.">
            <a:extLst>
              <a:ext uri="{FF2B5EF4-FFF2-40B4-BE49-F238E27FC236}">
                <a16:creationId xmlns:a16="http://schemas.microsoft.com/office/drawing/2014/main" id="{20CE09B7-A9E8-4791-ABE4-6FEC5916661D}"/>
              </a:ext>
            </a:extLst>
          </p:cNvPr>
          <p:cNvGrpSpPr/>
          <p:nvPr/>
        </p:nvGrpSpPr>
        <p:grpSpPr>
          <a:xfrm>
            <a:off x="7698977" y="1368977"/>
            <a:ext cx="285750" cy="285750"/>
            <a:chOff x="11028363" y="771525"/>
            <a:chExt cx="285750" cy="285750"/>
          </a:xfrm>
          <a:solidFill>
            <a:schemeClr val="bg1"/>
          </a:solidFill>
        </p:grpSpPr>
        <p:sp>
          <p:nvSpPr>
            <p:cNvPr id="112" name="Freeform 3620">
              <a:extLst>
                <a:ext uri="{FF2B5EF4-FFF2-40B4-BE49-F238E27FC236}">
                  <a16:creationId xmlns:a16="http://schemas.microsoft.com/office/drawing/2014/main" id="{849DA0EF-7528-4EE0-8C56-4F1997586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33125" y="776288"/>
              <a:ext cx="277812" cy="276225"/>
            </a:xfrm>
            <a:custGeom>
              <a:avLst/>
              <a:gdLst>
                <a:gd name="T0" fmla="*/ 158 w 697"/>
                <a:gd name="T1" fmla="*/ 510 h 698"/>
                <a:gd name="T2" fmla="*/ 133 w 697"/>
                <a:gd name="T3" fmla="*/ 481 h 698"/>
                <a:gd name="T4" fmla="*/ 136 w 697"/>
                <a:gd name="T5" fmla="*/ 237 h 698"/>
                <a:gd name="T6" fmla="*/ 167 w 697"/>
                <a:gd name="T7" fmla="*/ 208 h 698"/>
                <a:gd name="T8" fmla="*/ 517 w 697"/>
                <a:gd name="T9" fmla="*/ 206 h 698"/>
                <a:gd name="T10" fmla="*/ 555 w 697"/>
                <a:gd name="T11" fmla="*/ 225 h 698"/>
                <a:gd name="T12" fmla="*/ 565 w 697"/>
                <a:gd name="T13" fmla="*/ 469 h 698"/>
                <a:gd name="T14" fmla="*/ 548 w 697"/>
                <a:gd name="T15" fmla="*/ 504 h 698"/>
                <a:gd name="T16" fmla="*/ 505 w 697"/>
                <a:gd name="T17" fmla="*/ 518 h 698"/>
                <a:gd name="T18" fmla="*/ 550 w 697"/>
                <a:gd name="T19" fmla="*/ 533 h 698"/>
                <a:gd name="T20" fmla="*/ 571 w 697"/>
                <a:gd name="T21" fmla="*/ 533 h 698"/>
                <a:gd name="T22" fmla="*/ 633 w 697"/>
                <a:gd name="T23" fmla="*/ 550 h 698"/>
                <a:gd name="T24" fmla="*/ 669 w 697"/>
                <a:gd name="T25" fmla="*/ 484 h 698"/>
                <a:gd name="T26" fmla="*/ 688 w 697"/>
                <a:gd name="T27" fmla="*/ 427 h 698"/>
                <a:gd name="T28" fmla="*/ 696 w 697"/>
                <a:gd name="T29" fmla="*/ 365 h 698"/>
                <a:gd name="T30" fmla="*/ 693 w 697"/>
                <a:gd name="T31" fmla="*/ 302 h 698"/>
                <a:gd name="T32" fmla="*/ 681 w 697"/>
                <a:gd name="T33" fmla="*/ 242 h 698"/>
                <a:gd name="T34" fmla="*/ 656 w 697"/>
                <a:gd name="T35" fmla="*/ 187 h 698"/>
                <a:gd name="T36" fmla="*/ 582 w 697"/>
                <a:gd name="T37" fmla="*/ 158 h 698"/>
                <a:gd name="T38" fmla="*/ 560 w 697"/>
                <a:gd name="T39" fmla="*/ 167 h 698"/>
                <a:gd name="T40" fmla="*/ 539 w 697"/>
                <a:gd name="T41" fmla="*/ 158 h 698"/>
                <a:gd name="T42" fmla="*/ 530 w 697"/>
                <a:gd name="T43" fmla="*/ 136 h 698"/>
                <a:gd name="T44" fmla="*/ 539 w 697"/>
                <a:gd name="T45" fmla="*/ 116 h 698"/>
                <a:gd name="T46" fmla="*/ 511 w 697"/>
                <a:gd name="T47" fmla="*/ 41 h 698"/>
                <a:gd name="T48" fmla="*/ 456 w 697"/>
                <a:gd name="T49" fmla="*/ 17 h 698"/>
                <a:gd name="T50" fmla="*/ 395 w 697"/>
                <a:gd name="T51" fmla="*/ 4 h 698"/>
                <a:gd name="T52" fmla="*/ 333 w 697"/>
                <a:gd name="T53" fmla="*/ 2 h 698"/>
                <a:gd name="T54" fmla="*/ 271 w 697"/>
                <a:gd name="T55" fmla="*/ 9 h 698"/>
                <a:gd name="T56" fmla="*/ 213 w 697"/>
                <a:gd name="T57" fmla="*/ 29 h 698"/>
                <a:gd name="T58" fmla="*/ 148 w 697"/>
                <a:gd name="T59" fmla="*/ 65 h 698"/>
                <a:gd name="T60" fmla="*/ 164 w 697"/>
                <a:gd name="T61" fmla="*/ 126 h 698"/>
                <a:gd name="T62" fmla="*/ 164 w 697"/>
                <a:gd name="T63" fmla="*/ 148 h 698"/>
                <a:gd name="T64" fmla="*/ 148 w 697"/>
                <a:gd name="T65" fmla="*/ 165 h 698"/>
                <a:gd name="T66" fmla="*/ 124 w 697"/>
                <a:gd name="T67" fmla="*/ 165 h 698"/>
                <a:gd name="T68" fmla="*/ 63 w 697"/>
                <a:gd name="T69" fmla="*/ 148 h 698"/>
                <a:gd name="T70" fmla="*/ 27 w 697"/>
                <a:gd name="T71" fmla="*/ 214 h 698"/>
                <a:gd name="T72" fmla="*/ 9 w 697"/>
                <a:gd name="T73" fmla="*/ 271 h 698"/>
                <a:gd name="T74" fmla="*/ 0 w 697"/>
                <a:gd name="T75" fmla="*/ 333 h 698"/>
                <a:gd name="T76" fmla="*/ 2 w 697"/>
                <a:gd name="T77" fmla="*/ 396 h 698"/>
                <a:gd name="T78" fmla="*/ 17 w 697"/>
                <a:gd name="T79" fmla="*/ 456 h 698"/>
                <a:gd name="T80" fmla="*/ 40 w 697"/>
                <a:gd name="T81" fmla="*/ 511 h 698"/>
                <a:gd name="T82" fmla="*/ 115 w 697"/>
                <a:gd name="T83" fmla="*/ 540 h 698"/>
                <a:gd name="T84" fmla="*/ 136 w 697"/>
                <a:gd name="T85" fmla="*/ 532 h 698"/>
                <a:gd name="T86" fmla="*/ 158 w 697"/>
                <a:gd name="T87" fmla="*/ 540 h 698"/>
                <a:gd name="T88" fmla="*/ 167 w 697"/>
                <a:gd name="T89" fmla="*/ 562 h 698"/>
                <a:gd name="T90" fmla="*/ 158 w 697"/>
                <a:gd name="T91" fmla="*/ 582 h 698"/>
                <a:gd name="T92" fmla="*/ 186 w 697"/>
                <a:gd name="T93" fmla="*/ 658 h 698"/>
                <a:gd name="T94" fmla="*/ 241 w 697"/>
                <a:gd name="T95" fmla="*/ 681 h 698"/>
                <a:gd name="T96" fmla="*/ 302 w 697"/>
                <a:gd name="T97" fmla="*/ 695 h 698"/>
                <a:gd name="T98" fmla="*/ 365 w 697"/>
                <a:gd name="T99" fmla="*/ 698 h 698"/>
                <a:gd name="T100" fmla="*/ 426 w 697"/>
                <a:gd name="T101" fmla="*/ 689 h 698"/>
                <a:gd name="T102" fmla="*/ 484 w 697"/>
                <a:gd name="T103" fmla="*/ 671 h 698"/>
                <a:gd name="T104" fmla="*/ 550 w 697"/>
                <a:gd name="T105" fmla="*/ 635 h 698"/>
                <a:gd name="T106" fmla="*/ 533 w 697"/>
                <a:gd name="T107" fmla="*/ 573 h 698"/>
                <a:gd name="T108" fmla="*/ 533 w 697"/>
                <a:gd name="T109" fmla="*/ 55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7" h="698">
                  <a:moveTo>
                    <a:pt x="193" y="518"/>
                  </a:moveTo>
                  <a:lnTo>
                    <a:pt x="180" y="517"/>
                  </a:lnTo>
                  <a:lnTo>
                    <a:pt x="168" y="514"/>
                  </a:lnTo>
                  <a:lnTo>
                    <a:pt x="158" y="510"/>
                  </a:lnTo>
                  <a:lnTo>
                    <a:pt x="149" y="504"/>
                  </a:lnTo>
                  <a:lnTo>
                    <a:pt x="141" y="497"/>
                  </a:lnTo>
                  <a:lnTo>
                    <a:pt x="136" y="490"/>
                  </a:lnTo>
                  <a:lnTo>
                    <a:pt x="133" y="481"/>
                  </a:lnTo>
                  <a:lnTo>
                    <a:pt x="132" y="470"/>
                  </a:lnTo>
                  <a:lnTo>
                    <a:pt x="132" y="258"/>
                  </a:lnTo>
                  <a:lnTo>
                    <a:pt x="133" y="247"/>
                  </a:lnTo>
                  <a:lnTo>
                    <a:pt x="136" y="237"/>
                  </a:lnTo>
                  <a:lnTo>
                    <a:pt x="141" y="228"/>
                  </a:lnTo>
                  <a:lnTo>
                    <a:pt x="149" y="220"/>
                  </a:lnTo>
                  <a:lnTo>
                    <a:pt x="157" y="214"/>
                  </a:lnTo>
                  <a:lnTo>
                    <a:pt x="167" y="208"/>
                  </a:lnTo>
                  <a:lnTo>
                    <a:pt x="178" y="206"/>
                  </a:lnTo>
                  <a:lnTo>
                    <a:pt x="193" y="205"/>
                  </a:lnTo>
                  <a:lnTo>
                    <a:pt x="505" y="205"/>
                  </a:lnTo>
                  <a:lnTo>
                    <a:pt x="517" y="206"/>
                  </a:lnTo>
                  <a:lnTo>
                    <a:pt x="529" y="208"/>
                  </a:lnTo>
                  <a:lnTo>
                    <a:pt x="539" y="212"/>
                  </a:lnTo>
                  <a:lnTo>
                    <a:pt x="548" y="219"/>
                  </a:lnTo>
                  <a:lnTo>
                    <a:pt x="555" y="225"/>
                  </a:lnTo>
                  <a:lnTo>
                    <a:pt x="560" y="234"/>
                  </a:lnTo>
                  <a:lnTo>
                    <a:pt x="564" y="243"/>
                  </a:lnTo>
                  <a:lnTo>
                    <a:pt x="565" y="253"/>
                  </a:lnTo>
                  <a:lnTo>
                    <a:pt x="565" y="469"/>
                  </a:lnTo>
                  <a:lnTo>
                    <a:pt x="564" y="479"/>
                  </a:lnTo>
                  <a:lnTo>
                    <a:pt x="560" y="490"/>
                  </a:lnTo>
                  <a:lnTo>
                    <a:pt x="555" y="497"/>
                  </a:lnTo>
                  <a:lnTo>
                    <a:pt x="548" y="504"/>
                  </a:lnTo>
                  <a:lnTo>
                    <a:pt x="539" y="510"/>
                  </a:lnTo>
                  <a:lnTo>
                    <a:pt x="529" y="514"/>
                  </a:lnTo>
                  <a:lnTo>
                    <a:pt x="517" y="517"/>
                  </a:lnTo>
                  <a:lnTo>
                    <a:pt x="505" y="518"/>
                  </a:lnTo>
                  <a:lnTo>
                    <a:pt x="193" y="518"/>
                  </a:lnTo>
                  <a:close/>
                  <a:moveTo>
                    <a:pt x="539" y="540"/>
                  </a:moveTo>
                  <a:lnTo>
                    <a:pt x="544" y="536"/>
                  </a:lnTo>
                  <a:lnTo>
                    <a:pt x="550" y="533"/>
                  </a:lnTo>
                  <a:lnTo>
                    <a:pt x="555" y="532"/>
                  </a:lnTo>
                  <a:lnTo>
                    <a:pt x="560" y="532"/>
                  </a:lnTo>
                  <a:lnTo>
                    <a:pt x="566" y="532"/>
                  </a:lnTo>
                  <a:lnTo>
                    <a:pt x="571" y="533"/>
                  </a:lnTo>
                  <a:lnTo>
                    <a:pt x="577" y="536"/>
                  </a:lnTo>
                  <a:lnTo>
                    <a:pt x="582" y="540"/>
                  </a:lnTo>
                  <a:lnTo>
                    <a:pt x="615" y="573"/>
                  </a:lnTo>
                  <a:lnTo>
                    <a:pt x="633" y="550"/>
                  </a:lnTo>
                  <a:lnTo>
                    <a:pt x="650" y="524"/>
                  </a:lnTo>
                  <a:lnTo>
                    <a:pt x="656" y="511"/>
                  </a:lnTo>
                  <a:lnTo>
                    <a:pt x="664" y="499"/>
                  </a:lnTo>
                  <a:lnTo>
                    <a:pt x="669" y="484"/>
                  </a:lnTo>
                  <a:lnTo>
                    <a:pt x="675" y="470"/>
                  </a:lnTo>
                  <a:lnTo>
                    <a:pt x="681" y="456"/>
                  </a:lnTo>
                  <a:lnTo>
                    <a:pt x="684" y="442"/>
                  </a:lnTo>
                  <a:lnTo>
                    <a:pt x="688" y="427"/>
                  </a:lnTo>
                  <a:lnTo>
                    <a:pt x="691" y="411"/>
                  </a:lnTo>
                  <a:lnTo>
                    <a:pt x="693" y="396"/>
                  </a:lnTo>
                  <a:lnTo>
                    <a:pt x="696" y="380"/>
                  </a:lnTo>
                  <a:lnTo>
                    <a:pt x="696" y="365"/>
                  </a:lnTo>
                  <a:lnTo>
                    <a:pt x="697" y="350"/>
                  </a:lnTo>
                  <a:lnTo>
                    <a:pt x="696" y="333"/>
                  </a:lnTo>
                  <a:lnTo>
                    <a:pt x="696" y="318"/>
                  </a:lnTo>
                  <a:lnTo>
                    <a:pt x="693" y="302"/>
                  </a:lnTo>
                  <a:lnTo>
                    <a:pt x="691" y="287"/>
                  </a:lnTo>
                  <a:lnTo>
                    <a:pt x="688" y="271"/>
                  </a:lnTo>
                  <a:lnTo>
                    <a:pt x="684" y="257"/>
                  </a:lnTo>
                  <a:lnTo>
                    <a:pt x="681" y="242"/>
                  </a:lnTo>
                  <a:lnTo>
                    <a:pt x="675" y="228"/>
                  </a:lnTo>
                  <a:lnTo>
                    <a:pt x="669" y="214"/>
                  </a:lnTo>
                  <a:lnTo>
                    <a:pt x="664" y="201"/>
                  </a:lnTo>
                  <a:lnTo>
                    <a:pt x="656" y="187"/>
                  </a:lnTo>
                  <a:lnTo>
                    <a:pt x="650" y="174"/>
                  </a:lnTo>
                  <a:lnTo>
                    <a:pt x="633" y="148"/>
                  </a:lnTo>
                  <a:lnTo>
                    <a:pt x="615" y="125"/>
                  </a:lnTo>
                  <a:lnTo>
                    <a:pt x="582" y="158"/>
                  </a:lnTo>
                  <a:lnTo>
                    <a:pt x="577" y="162"/>
                  </a:lnTo>
                  <a:lnTo>
                    <a:pt x="571" y="165"/>
                  </a:lnTo>
                  <a:lnTo>
                    <a:pt x="566" y="167"/>
                  </a:lnTo>
                  <a:lnTo>
                    <a:pt x="560" y="167"/>
                  </a:lnTo>
                  <a:lnTo>
                    <a:pt x="555" y="166"/>
                  </a:lnTo>
                  <a:lnTo>
                    <a:pt x="550" y="165"/>
                  </a:lnTo>
                  <a:lnTo>
                    <a:pt x="544" y="162"/>
                  </a:lnTo>
                  <a:lnTo>
                    <a:pt x="539" y="158"/>
                  </a:lnTo>
                  <a:lnTo>
                    <a:pt x="535" y="153"/>
                  </a:lnTo>
                  <a:lnTo>
                    <a:pt x="533" y="148"/>
                  </a:lnTo>
                  <a:lnTo>
                    <a:pt x="532" y="143"/>
                  </a:lnTo>
                  <a:lnTo>
                    <a:pt x="530" y="136"/>
                  </a:lnTo>
                  <a:lnTo>
                    <a:pt x="532" y="131"/>
                  </a:lnTo>
                  <a:lnTo>
                    <a:pt x="533" y="126"/>
                  </a:lnTo>
                  <a:lnTo>
                    <a:pt x="535" y="121"/>
                  </a:lnTo>
                  <a:lnTo>
                    <a:pt x="539" y="116"/>
                  </a:lnTo>
                  <a:lnTo>
                    <a:pt x="573" y="83"/>
                  </a:lnTo>
                  <a:lnTo>
                    <a:pt x="550" y="65"/>
                  </a:lnTo>
                  <a:lnTo>
                    <a:pt x="524" y="48"/>
                  </a:lnTo>
                  <a:lnTo>
                    <a:pt x="511" y="41"/>
                  </a:lnTo>
                  <a:lnTo>
                    <a:pt x="497" y="34"/>
                  </a:lnTo>
                  <a:lnTo>
                    <a:pt x="484" y="29"/>
                  </a:lnTo>
                  <a:lnTo>
                    <a:pt x="470" y="22"/>
                  </a:lnTo>
                  <a:lnTo>
                    <a:pt x="456" y="17"/>
                  </a:lnTo>
                  <a:lnTo>
                    <a:pt x="440" y="13"/>
                  </a:lnTo>
                  <a:lnTo>
                    <a:pt x="426" y="9"/>
                  </a:lnTo>
                  <a:lnTo>
                    <a:pt x="411" y="7"/>
                  </a:lnTo>
                  <a:lnTo>
                    <a:pt x="395" y="4"/>
                  </a:lnTo>
                  <a:lnTo>
                    <a:pt x="380" y="2"/>
                  </a:lnTo>
                  <a:lnTo>
                    <a:pt x="365" y="2"/>
                  </a:lnTo>
                  <a:lnTo>
                    <a:pt x="348" y="0"/>
                  </a:lnTo>
                  <a:lnTo>
                    <a:pt x="333" y="2"/>
                  </a:lnTo>
                  <a:lnTo>
                    <a:pt x="317" y="2"/>
                  </a:lnTo>
                  <a:lnTo>
                    <a:pt x="302" y="4"/>
                  </a:lnTo>
                  <a:lnTo>
                    <a:pt x="286" y="7"/>
                  </a:lnTo>
                  <a:lnTo>
                    <a:pt x="271" y="9"/>
                  </a:lnTo>
                  <a:lnTo>
                    <a:pt x="255" y="13"/>
                  </a:lnTo>
                  <a:lnTo>
                    <a:pt x="241" y="17"/>
                  </a:lnTo>
                  <a:lnTo>
                    <a:pt x="227" y="22"/>
                  </a:lnTo>
                  <a:lnTo>
                    <a:pt x="213" y="29"/>
                  </a:lnTo>
                  <a:lnTo>
                    <a:pt x="199" y="34"/>
                  </a:lnTo>
                  <a:lnTo>
                    <a:pt x="186" y="41"/>
                  </a:lnTo>
                  <a:lnTo>
                    <a:pt x="173" y="48"/>
                  </a:lnTo>
                  <a:lnTo>
                    <a:pt x="148" y="65"/>
                  </a:lnTo>
                  <a:lnTo>
                    <a:pt x="124" y="83"/>
                  </a:lnTo>
                  <a:lnTo>
                    <a:pt x="158" y="116"/>
                  </a:lnTo>
                  <a:lnTo>
                    <a:pt x="162" y="121"/>
                  </a:lnTo>
                  <a:lnTo>
                    <a:pt x="164" y="126"/>
                  </a:lnTo>
                  <a:lnTo>
                    <a:pt x="166" y="131"/>
                  </a:lnTo>
                  <a:lnTo>
                    <a:pt x="167" y="136"/>
                  </a:lnTo>
                  <a:lnTo>
                    <a:pt x="166" y="143"/>
                  </a:lnTo>
                  <a:lnTo>
                    <a:pt x="164" y="148"/>
                  </a:lnTo>
                  <a:lnTo>
                    <a:pt x="162" y="153"/>
                  </a:lnTo>
                  <a:lnTo>
                    <a:pt x="158" y="158"/>
                  </a:lnTo>
                  <a:lnTo>
                    <a:pt x="153" y="162"/>
                  </a:lnTo>
                  <a:lnTo>
                    <a:pt x="148" y="165"/>
                  </a:lnTo>
                  <a:lnTo>
                    <a:pt x="142" y="167"/>
                  </a:lnTo>
                  <a:lnTo>
                    <a:pt x="136" y="167"/>
                  </a:lnTo>
                  <a:lnTo>
                    <a:pt x="131" y="166"/>
                  </a:lnTo>
                  <a:lnTo>
                    <a:pt x="124" y="165"/>
                  </a:lnTo>
                  <a:lnTo>
                    <a:pt x="119" y="162"/>
                  </a:lnTo>
                  <a:lnTo>
                    <a:pt x="115" y="158"/>
                  </a:lnTo>
                  <a:lnTo>
                    <a:pt x="82" y="125"/>
                  </a:lnTo>
                  <a:lnTo>
                    <a:pt x="63" y="148"/>
                  </a:lnTo>
                  <a:lnTo>
                    <a:pt x="47" y="174"/>
                  </a:lnTo>
                  <a:lnTo>
                    <a:pt x="40" y="187"/>
                  </a:lnTo>
                  <a:lnTo>
                    <a:pt x="33" y="201"/>
                  </a:lnTo>
                  <a:lnTo>
                    <a:pt x="27" y="214"/>
                  </a:lnTo>
                  <a:lnTo>
                    <a:pt x="22" y="228"/>
                  </a:lnTo>
                  <a:lnTo>
                    <a:pt x="17" y="242"/>
                  </a:lnTo>
                  <a:lnTo>
                    <a:pt x="13" y="257"/>
                  </a:lnTo>
                  <a:lnTo>
                    <a:pt x="9" y="271"/>
                  </a:lnTo>
                  <a:lnTo>
                    <a:pt x="5" y="287"/>
                  </a:lnTo>
                  <a:lnTo>
                    <a:pt x="2" y="302"/>
                  </a:lnTo>
                  <a:lnTo>
                    <a:pt x="1" y="318"/>
                  </a:lnTo>
                  <a:lnTo>
                    <a:pt x="0" y="333"/>
                  </a:lnTo>
                  <a:lnTo>
                    <a:pt x="0" y="350"/>
                  </a:lnTo>
                  <a:lnTo>
                    <a:pt x="0" y="365"/>
                  </a:lnTo>
                  <a:lnTo>
                    <a:pt x="1" y="380"/>
                  </a:lnTo>
                  <a:lnTo>
                    <a:pt x="2" y="396"/>
                  </a:lnTo>
                  <a:lnTo>
                    <a:pt x="5" y="411"/>
                  </a:lnTo>
                  <a:lnTo>
                    <a:pt x="9" y="427"/>
                  </a:lnTo>
                  <a:lnTo>
                    <a:pt x="13" y="442"/>
                  </a:lnTo>
                  <a:lnTo>
                    <a:pt x="17" y="456"/>
                  </a:lnTo>
                  <a:lnTo>
                    <a:pt x="22" y="470"/>
                  </a:lnTo>
                  <a:lnTo>
                    <a:pt x="27" y="484"/>
                  </a:lnTo>
                  <a:lnTo>
                    <a:pt x="33" y="499"/>
                  </a:lnTo>
                  <a:lnTo>
                    <a:pt x="40" y="511"/>
                  </a:lnTo>
                  <a:lnTo>
                    <a:pt x="47" y="524"/>
                  </a:lnTo>
                  <a:lnTo>
                    <a:pt x="63" y="550"/>
                  </a:lnTo>
                  <a:lnTo>
                    <a:pt x="82" y="573"/>
                  </a:lnTo>
                  <a:lnTo>
                    <a:pt x="115" y="540"/>
                  </a:lnTo>
                  <a:lnTo>
                    <a:pt x="119" y="536"/>
                  </a:lnTo>
                  <a:lnTo>
                    <a:pt x="124" y="533"/>
                  </a:lnTo>
                  <a:lnTo>
                    <a:pt x="131" y="532"/>
                  </a:lnTo>
                  <a:lnTo>
                    <a:pt x="136" y="532"/>
                  </a:lnTo>
                  <a:lnTo>
                    <a:pt x="142" y="532"/>
                  </a:lnTo>
                  <a:lnTo>
                    <a:pt x="148" y="533"/>
                  </a:lnTo>
                  <a:lnTo>
                    <a:pt x="153" y="536"/>
                  </a:lnTo>
                  <a:lnTo>
                    <a:pt x="158" y="540"/>
                  </a:lnTo>
                  <a:lnTo>
                    <a:pt x="162" y="545"/>
                  </a:lnTo>
                  <a:lnTo>
                    <a:pt x="164" y="550"/>
                  </a:lnTo>
                  <a:lnTo>
                    <a:pt x="166" y="555"/>
                  </a:lnTo>
                  <a:lnTo>
                    <a:pt x="167" y="562"/>
                  </a:lnTo>
                  <a:lnTo>
                    <a:pt x="166" y="567"/>
                  </a:lnTo>
                  <a:lnTo>
                    <a:pt x="164" y="573"/>
                  </a:lnTo>
                  <a:lnTo>
                    <a:pt x="162" y="578"/>
                  </a:lnTo>
                  <a:lnTo>
                    <a:pt x="158" y="582"/>
                  </a:lnTo>
                  <a:lnTo>
                    <a:pt x="124" y="615"/>
                  </a:lnTo>
                  <a:lnTo>
                    <a:pt x="148" y="635"/>
                  </a:lnTo>
                  <a:lnTo>
                    <a:pt x="173" y="650"/>
                  </a:lnTo>
                  <a:lnTo>
                    <a:pt x="186" y="658"/>
                  </a:lnTo>
                  <a:lnTo>
                    <a:pt x="199" y="664"/>
                  </a:lnTo>
                  <a:lnTo>
                    <a:pt x="213" y="671"/>
                  </a:lnTo>
                  <a:lnTo>
                    <a:pt x="227" y="676"/>
                  </a:lnTo>
                  <a:lnTo>
                    <a:pt x="241" y="681"/>
                  </a:lnTo>
                  <a:lnTo>
                    <a:pt x="255" y="685"/>
                  </a:lnTo>
                  <a:lnTo>
                    <a:pt x="271" y="689"/>
                  </a:lnTo>
                  <a:lnTo>
                    <a:pt x="286" y="693"/>
                  </a:lnTo>
                  <a:lnTo>
                    <a:pt x="302" y="695"/>
                  </a:lnTo>
                  <a:lnTo>
                    <a:pt x="317" y="696"/>
                  </a:lnTo>
                  <a:lnTo>
                    <a:pt x="333" y="698"/>
                  </a:lnTo>
                  <a:lnTo>
                    <a:pt x="348" y="698"/>
                  </a:lnTo>
                  <a:lnTo>
                    <a:pt x="365" y="698"/>
                  </a:lnTo>
                  <a:lnTo>
                    <a:pt x="380" y="696"/>
                  </a:lnTo>
                  <a:lnTo>
                    <a:pt x="395" y="695"/>
                  </a:lnTo>
                  <a:lnTo>
                    <a:pt x="411" y="693"/>
                  </a:lnTo>
                  <a:lnTo>
                    <a:pt x="426" y="689"/>
                  </a:lnTo>
                  <a:lnTo>
                    <a:pt x="440" y="685"/>
                  </a:lnTo>
                  <a:lnTo>
                    <a:pt x="456" y="681"/>
                  </a:lnTo>
                  <a:lnTo>
                    <a:pt x="470" y="676"/>
                  </a:lnTo>
                  <a:lnTo>
                    <a:pt x="484" y="671"/>
                  </a:lnTo>
                  <a:lnTo>
                    <a:pt x="497" y="664"/>
                  </a:lnTo>
                  <a:lnTo>
                    <a:pt x="511" y="658"/>
                  </a:lnTo>
                  <a:lnTo>
                    <a:pt x="524" y="650"/>
                  </a:lnTo>
                  <a:lnTo>
                    <a:pt x="550" y="635"/>
                  </a:lnTo>
                  <a:lnTo>
                    <a:pt x="573" y="615"/>
                  </a:lnTo>
                  <a:lnTo>
                    <a:pt x="539" y="582"/>
                  </a:lnTo>
                  <a:lnTo>
                    <a:pt x="535" y="578"/>
                  </a:lnTo>
                  <a:lnTo>
                    <a:pt x="533" y="573"/>
                  </a:lnTo>
                  <a:lnTo>
                    <a:pt x="532" y="567"/>
                  </a:lnTo>
                  <a:lnTo>
                    <a:pt x="530" y="562"/>
                  </a:lnTo>
                  <a:lnTo>
                    <a:pt x="532" y="555"/>
                  </a:lnTo>
                  <a:lnTo>
                    <a:pt x="533" y="550"/>
                  </a:lnTo>
                  <a:lnTo>
                    <a:pt x="535" y="545"/>
                  </a:lnTo>
                  <a:lnTo>
                    <a:pt x="539" y="5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3621">
              <a:extLst>
                <a:ext uri="{FF2B5EF4-FFF2-40B4-BE49-F238E27FC236}">
                  <a16:creationId xmlns:a16="http://schemas.microsoft.com/office/drawing/2014/main" id="{AD76D8F2-24A8-45C7-93D1-4E507EA27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885825"/>
              <a:ext cx="123825" cy="71438"/>
            </a:xfrm>
            <a:custGeom>
              <a:avLst/>
              <a:gdLst>
                <a:gd name="T0" fmla="*/ 220 w 312"/>
                <a:gd name="T1" fmla="*/ 82 h 180"/>
                <a:gd name="T2" fmla="*/ 295 w 312"/>
                <a:gd name="T3" fmla="*/ 20 h 180"/>
                <a:gd name="T4" fmla="*/ 299 w 312"/>
                <a:gd name="T5" fmla="*/ 16 h 180"/>
                <a:gd name="T6" fmla="*/ 300 w 312"/>
                <a:gd name="T7" fmla="*/ 13 h 180"/>
                <a:gd name="T8" fmla="*/ 299 w 312"/>
                <a:gd name="T9" fmla="*/ 7 h 180"/>
                <a:gd name="T10" fmla="*/ 296 w 312"/>
                <a:gd name="T11" fmla="*/ 4 h 180"/>
                <a:gd name="T12" fmla="*/ 294 w 312"/>
                <a:gd name="T13" fmla="*/ 1 h 180"/>
                <a:gd name="T14" fmla="*/ 288 w 312"/>
                <a:gd name="T15" fmla="*/ 0 h 180"/>
                <a:gd name="T16" fmla="*/ 285 w 312"/>
                <a:gd name="T17" fmla="*/ 0 h 180"/>
                <a:gd name="T18" fmla="*/ 279 w 312"/>
                <a:gd name="T19" fmla="*/ 2 h 180"/>
                <a:gd name="T20" fmla="*/ 155 w 312"/>
                <a:gd name="T21" fmla="*/ 104 h 180"/>
                <a:gd name="T22" fmla="*/ 30 w 312"/>
                <a:gd name="T23" fmla="*/ 2 h 180"/>
                <a:gd name="T24" fmla="*/ 26 w 312"/>
                <a:gd name="T25" fmla="*/ 0 h 180"/>
                <a:gd name="T26" fmla="*/ 21 w 312"/>
                <a:gd name="T27" fmla="*/ 0 h 180"/>
                <a:gd name="T28" fmla="*/ 18 w 312"/>
                <a:gd name="T29" fmla="*/ 1 h 180"/>
                <a:gd name="T30" fmla="*/ 14 w 312"/>
                <a:gd name="T31" fmla="*/ 4 h 180"/>
                <a:gd name="T32" fmla="*/ 11 w 312"/>
                <a:gd name="T33" fmla="*/ 7 h 180"/>
                <a:gd name="T34" fmla="*/ 11 w 312"/>
                <a:gd name="T35" fmla="*/ 13 h 180"/>
                <a:gd name="T36" fmla="*/ 12 w 312"/>
                <a:gd name="T37" fmla="*/ 16 h 180"/>
                <a:gd name="T38" fmla="*/ 15 w 312"/>
                <a:gd name="T39" fmla="*/ 20 h 180"/>
                <a:gd name="T40" fmla="*/ 91 w 312"/>
                <a:gd name="T41" fmla="*/ 82 h 180"/>
                <a:gd name="T42" fmla="*/ 3 w 312"/>
                <a:gd name="T43" fmla="*/ 159 h 180"/>
                <a:gd name="T44" fmla="*/ 1 w 312"/>
                <a:gd name="T45" fmla="*/ 162 h 180"/>
                <a:gd name="T46" fmla="*/ 0 w 312"/>
                <a:gd name="T47" fmla="*/ 167 h 180"/>
                <a:gd name="T48" fmla="*/ 0 w 312"/>
                <a:gd name="T49" fmla="*/ 172 h 180"/>
                <a:gd name="T50" fmla="*/ 2 w 312"/>
                <a:gd name="T51" fmla="*/ 176 h 180"/>
                <a:gd name="T52" fmla="*/ 6 w 312"/>
                <a:gd name="T53" fmla="*/ 178 h 180"/>
                <a:gd name="T54" fmla="*/ 11 w 312"/>
                <a:gd name="T55" fmla="*/ 180 h 180"/>
                <a:gd name="T56" fmla="*/ 15 w 312"/>
                <a:gd name="T57" fmla="*/ 178 h 180"/>
                <a:gd name="T58" fmla="*/ 19 w 312"/>
                <a:gd name="T59" fmla="*/ 177 h 180"/>
                <a:gd name="T60" fmla="*/ 110 w 312"/>
                <a:gd name="T61" fmla="*/ 97 h 180"/>
                <a:gd name="T62" fmla="*/ 147 w 312"/>
                <a:gd name="T63" fmla="*/ 128 h 180"/>
                <a:gd name="T64" fmla="*/ 151 w 312"/>
                <a:gd name="T65" fmla="*/ 131 h 180"/>
                <a:gd name="T66" fmla="*/ 155 w 312"/>
                <a:gd name="T67" fmla="*/ 132 h 180"/>
                <a:gd name="T68" fmla="*/ 159 w 312"/>
                <a:gd name="T69" fmla="*/ 131 h 180"/>
                <a:gd name="T70" fmla="*/ 163 w 312"/>
                <a:gd name="T71" fmla="*/ 128 h 180"/>
                <a:gd name="T72" fmla="*/ 201 w 312"/>
                <a:gd name="T73" fmla="*/ 97 h 180"/>
                <a:gd name="T74" fmla="*/ 291 w 312"/>
                <a:gd name="T75" fmla="*/ 177 h 180"/>
                <a:gd name="T76" fmla="*/ 295 w 312"/>
                <a:gd name="T77" fmla="*/ 178 h 180"/>
                <a:gd name="T78" fmla="*/ 300 w 312"/>
                <a:gd name="T79" fmla="*/ 180 h 180"/>
                <a:gd name="T80" fmla="*/ 304 w 312"/>
                <a:gd name="T81" fmla="*/ 178 h 180"/>
                <a:gd name="T82" fmla="*/ 309 w 312"/>
                <a:gd name="T83" fmla="*/ 176 h 180"/>
                <a:gd name="T84" fmla="*/ 310 w 312"/>
                <a:gd name="T85" fmla="*/ 172 h 180"/>
                <a:gd name="T86" fmla="*/ 312 w 312"/>
                <a:gd name="T87" fmla="*/ 167 h 180"/>
                <a:gd name="T88" fmla="*/ 310 w 312"/>
                <a:gd name="T89" fmla="*/ 162 h 180"/>
                <a:gd name="T90" fmla="*/ 308 w 312"/>
                <a:gd name="T91" fmla="*/ 159 h 180"/>
                <a:gd name="T92" fmla="*/ 220 w 312"/>
                <a:gd name="T93" fmla="*/ 8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12" h="180">
                  <a:moveTo>
                    <a:pt x="220" y="82"/>
                  </a:moveTo>
                  <a:lnTo>
                    <a:pt x="295" y="20"/>
                  </a:lnTo>
                  <a:lnTo>
                    <a:pt x="299" y="16"/>
                  </a:lnTo>
                  <a:lnTo>
                    <a:pt x="300" y="13"/>
                  </a:lnTo>
                  <a:lnTo>
                    <a:pt x="299" y="7"/>
                  </a:lnTo>
                  <a:lnTo>
                    <a:pt x="296" y="4"/>
                  </a:lnTo>
                  <a:lnTo>
                    <a:pt x="294" y="1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79" y="2"/>
                  </a:lnTo>
                  <a:lnTo>
                    <a:pt x="155" y="10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8" y="1"/>
                  </a:lnTo>
                  <a:lnTo>
                    <a:pt x="14" y="4"/>
                  </a:lnTo>
                  <a:lnTo>
                    <a:pt x="11" y="7"/>
                  </a:lnTo>
                  <a:lnTo>
                    <a:pt x="11" y="13"/>
                  </a:lnTo>
                  <a:lnTo>
                    <a:pt x="12" y="16"/>
                  </a:lnTo>
                  <a:lnTo>
                    <a:pt x="15" y="20"/>
                  </a:lnTo>
                  <a:lnTo>
                    <a:pt x="91" y="82"/>
                  </a:lnTo>
                  <a:lnTo>
                    <a:pt x="3" y="159"/>
                  </a:lnTo>
                  <a:lnTo>
                    <a:pt x="1" y="162"/>
                  </a:lnTo>
                  <a:lnTo>
                    <a:pt x="0" y="167"/>
                  </a:lnTo>
                  <a:lnTo>
                    <a:pt x="0" y="172"/>
                  </a:lnTo>
                  <a:lnTo>
                    <a:pt x="2" y="176"/>
                  </a:lnTo>
                  <a:lnTo>
                    <a:pt x="6" y="178"/>
                  </a:lnTo>
                  <a:lnTo>
                    <a:pt x="11" y="180"/>
                  </a:lnTo>
                  <a:lnTo>
                    <a:pt x="15" y="178"/>
                  </a:lnTo>
                  <a:lnTo>
                    <a:pt x="19" y="177"/>
                  </a:lnTo>
                  <a:lnTo>
                    <a:pt x="110" y="97"/>
                  </a:lnTo>
                  <a:lnTo>
                    <a:pt x="147" y="128"/>
                  </a:lnTo>
                  <a:lnTo>
                    <a:pt x="151" y="131"/>
                  </a:lnTo>
                  <a:lnTo>
                    <a:pt x="155" y="132"/>
                  </a:lnTo>
                  <a:lnTo>
                    <a:pt x="159" y="131"/>
                  </a:lnTo>
                  <a:lnTo>
                    <a:pt x="163" y="128"/>
                  </a:lnTo>
                  <a:lnTo>
                    <a:pt x="201" y="97"/>
                  </a:lnTo>
                  <a:lnTo>
                    <a:pt x="291" y="177"/>
                  </a:lnTo>
                  <a:lnTo>
                    <a:pt x="295" y="178"/>
                  </a:lnTo>
                  <a:lnTo>
                    <a:pt x="300" y="180"/>
                  </a:lnTo>
                  <a:lnTo>
                    <a:pt x="304" y="178"/>
                  </a:lnTo>
                  <a:lnTo>
                    <a:pt x="309" y="176"/>
                  </a:lnTo>
                  <a:lnTo>
                    <a:pt x="310" y="172"/>
                  </a:lnTo>
                  <a:lnTo>
                    <a:pt x="312" y="167"/>
                  </a:lnTo>
                  <a:lnTo>
                    <a:pt x="310" y="162"/>
                  </a:lnTo>
                  <a:lnTo>
                    <a:pt x="308" y="159"/>
                  </a:lnTo>
                  <a:lnTo>
                    <a:pt x="220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3622">
              <a:extLst>
                <a:ext uri="{FF2B5EF4-FFF2-40B4-BE49-F238E27FC236}">
                  <a16:creationId xmlns:a16="http://schemas.microsoft.com/office/drawing/2014/main" id="{BFC5AFB5-B934-4878-815B-12196286A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993775"/>
              <a:ext cx="63500" cy="63500"/>
            </a:xfrm>
            <a:custGeom>
              <a:avLst/>
              <a:gdLst>
                <a:gd name="T0" fmla="*/ 21 w 161"/>
                <a:gd name="T1" fmla="*/ 3 h 159"/>
                <a:gd name="T2" fmla="*/ 17 w 161"/>
                <a:gd name="T3" fmla="*/ 0 h 159"/>
                <a:gd name="T4" fmla="*/ 13 w 161"/>
                <a:gd name="T5" fmla="*/ 0 h 159"/>
                <a:gd name="T6" fmla="*/ 8 w 161"/>
                <a:gd name="T7" fmla="*/ 0 h 159"/>
                <a:gd name="T8" fmla="*/ 4 w 161"/>
                <a:gd name="T9" fmla="*/ 3 h 159"/>
                <a:gd name="T10" fmla="*/ 2 w 161"/>
                <a:gd name="T11" fmla="*/ 6 h 159"/>
                <a:gd name="T12" fmla="*/ 0 w 161"/>
                <a:gd name="T13" fmla="*/ 12 h 159"/>
                <a:gd name="T14" fmla="*/ 2 w 161"/>
                <a:gd name="T15" fmla="*/ 15 h 159"/>
                <a:gd name="T16" fmla="*/ 4 w 161"/>
                <a:gd name="T17" fmla="*/ 21 h 159"/>
                <a:gd name="T18" fmla="*/ 140 w 161"/>
                <a:gd name="T19" fmla="*/ 157 h 159"/>
                <a:gd name="T20" fmla="*/ 144 w 161"/>
                <a:gd name="T21" fmla="*/ 159 h 159"/>
                <a:gd name="T22" fmla="*/ 149 w 161"/>
                <a:gd name="T23" fmla="*/ 159 h 159"/>
                <a:gd name="T24" fmla="*/ 153 w 161"/>
                <a:gd name="T25" fmla="*/ 159 h 159"/>
                <a:gd name="T26" fmla="*/ 157 w 161"/>
                <a:gd name="T27" fmla="*/ 157 h 159"/>
                <a:gd name="T28" fmla="*/ 160 w 161"/>
                <a:gd name="T29" fmla="*/ 153 h 159"/>
                <a:gd name="T30" fmla="*/ 161 w 161"/>
                <a:gd name="T31" fmla="*/ 148 h 159"/>
                <a:gd name="T32" fmla="*/ 160 w 161"/>
                <a:gd name="T33" fmla="*/ 144 h 159"/>
                <a:gd name="T34" fmla="*/ 157 w 161"/>
                <a:gd name="T35" fmla="*/ 139 h 159"/>
                <a:gd name="T36" fmla="*/ 21 w 161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59">
                  <a:moveTo>
                    <a:pt x="21" y="3"/>
                  </a:moveTo>
                  <a:lnTo>
                    <a:pt x="17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3"/>
                  </a:lnTo>
                  <a:lnTo>
                    <a:pt x="2" y="6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4" y="21"/>
                  </a:lnTo>
                  <a:lnTo>
                    <a:pt x="140" y="157"/>
                  </a:lnTo>
                  <a:lnTo>
                    <a:pt x="144" y="159"/>
                  </a:lnTo>
                  <a:lnTo>
                    <a:pt x="149" y="159"/>
                  </a:lnTo>
                  <a:lnTo>
                    <a:pt x="153" y="159"/>
                  </a:lnTo>
                  <a:lnTo>
                    <a:pt x="157" y="157"/>
                  </a:lnTo>
                  <a:lnTo>
                    <a:pt x="160" y="153"/>
                  </a:lnTo>
                  <a:lnTo>
                    <a:pt x="161" y="148"/>
                  </a:lnTo>
                  <a:lnTo>
                    <a:pt x="160" y="144"/>
                  </a:lnTo>
                  <a:lnTo>
                    <a:pt x="157" y="139"/>
                  </a:lnTo>
                  <a:lnTo>
                    <a:pt x="2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3623">
              <a:extLst>
                <a:ext uri="{FF2B5EF4-FFF2-40B4-BE49-F238E27FC236}">
                  <a16:creationId xmlns:a16="http://schemas.microsoft.com/office/drawing/2014/main" id="{6FEA2310-F55A-42DA-913D-4342D4C4A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993775"/>
              <a:ext cx="63500" cy="63500"/>
            </a:xfrm>
            <a:custGeom>
              <a:avLst/>
              <a:gdLst>
                <a:gd name="T0" fmla="*/ 157 w 160"/>
                <a:gd name="T1" fmla="*/ 3 h 159"/>
                <a:gd name="T2" fmla="*/ 153 w 160"/>
                <a:gd name="T3" fmla="*/ 0 h 159"/>
                <a:gd name="T4" fmla="*/ 148 w 160"/>
                <a:gd name="T5" fmla="*/ 0 h 159"/>
                <a:gd name="T6" fmla="*/ 144 w 160"/>
                <a:gd name="T7" fmla="*/ 0 h 159"/>
                <a:gd name="T8" fmla="*/ 139 w 160"/>
                <a:gd name="T9" fmla="*/ 3 h 159"/>
                <a:gd name="T10" fmla="*/ 3 w 160"/>
                <a:gd name="T11" fmla="*/ 139 h 159"/>
                <a:gd name="T12" fmla="*/ 0 w 160"/>
                <a:gd name="T13" fmla="*/ 144 h 159"/>
                <a:gd name="T14" fmla="*/ 0 w 160"/>
                <a:gd name="T15" fmla="*/ 148 h 159"/>
                <a:gd name="T16" fmla="*/ 0 w 160"/>
                <a:gd name="T17" fmla="*/ 153 h 159"/>
                <a:gd name="T18" fmla="*/ 3 w 160"/>
                <a:gd name="T19" fmla="*/ 157 h 159"/>
                <a:gd name="T20" fmla="*/ 7 w 160"/>
                <a:gd name="T21" fmla="*/ 159 h 159"/>
                <a:gd name="T22" fmla="*/ 12 w 160"/>
                <a:gd name="T23" fmla="*/ 159 h 159"/>
                <a:gd name="T24" fmla="*/ 16 w 160"/>
                <a:gd name="T25" fmla="*/ 159 h 159"/>
                <a:gd name="T26" fmla="*/ 21 w 160"/>
                <a:gd name="T27" fmla="*/ 157 h 159"/>
                <a:gd name="T28" fmla="*/ 157 w 160"/>
                <a:gd name="T29" fmla="*/ 21 h 159"/>
                <a:gd name="T30" fmla="*/ 160 w 160"/>
                <a:gd name="T31" fmla="*/ 15 h 159"/>
                <a:gd name="T32" fmla="*/ 160 w 160"/>
                <a:gd name="T33" fmla="*/ 12 h 159"/>
                <a:gd name="T34" fmla="*/ 160 w 160"/>
                <a:gd name="T35" fmla="*/ 6 h 159"/>
                <a:gd name="T36" fmla="*/ 157 w 160"/>
                <a:gd name="T37" fmla="*/ 3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59">
                  <a:moveTo>
                    <a:pt x="157" y="3"/>
                  </a:moveTo>
                  <a:lnTo>
                    <a:pt x="153" y="0"/>
                  </a:lnTo>
                  <a:lnTo>
                    <a:pt x="148" y="0"/>
                  </a:lnTo>
                  <a:lnTo>
                    <a:pt x="144" y="0"/>
                  </a:lnTo>
                  <a:lnTo>
                    <a:pt x="139" y="3"/>
                  </a:lnTo>
                  <a:lnTo>
                    <a:pt x="3" y="139"/>
                  </a:lnTo>
                  <a:lnTo>
                    <a:pt x="0" y="144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3" y="157"/>
                  </a:lnTo>
                  <a:lnTo>
                    <a:pt x="7" y="159"/>
                  </a:lnTo>
                  <a:lnTo>
                    <a:pt x="12" y="159"/>
                  </a:lnTo>
                  <a:lnTo>
                    <a:pt x="16" y="159"/>
                  </a:lnTo>
                  <a:lnTo>
                    <a:pt x="21" y="157"/>
                  </a:lnTo>
                  <a:lnTo>
                    <a:pt x="157" y="21"/>
                  </a:lnTo>
                  <a:lnTo>
                    <a:pt x="160" y="15"/>
                  </a:lnTo>
                  <a:lnTo>
                    <a:pt x="160" y="12"/>
                  </a:lnTo>
                  <a:lnTo>
                    <a:pt x="160" y="6"/>
                  </a:lnTo>
                  <a:lnTo>
                    <a:pt x="15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3624">
              <a:extLst>
                <a:ext uri="{FF2B5EF4-FFF2-40B4-BE49-F238E27FC236}">
                  <a16:creationId xmlns:a16="http://schemas.microsoft.com/office/drawing/2014/main" id="{A80953AC-975D-4E59-BEC4-4B21BEA83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0613" y="771525"/>
              <a:ext cx="63500" cy="63500"/>
            </a:xfrm>
            <a:custGeom>
              <a:avLst/>
              <a:gdLst>
                <a:gd name="T0" fmla="*/ 4 w 161"/>
                <a:gd name="T1" fmla="*/ 156 h 160"/>
                <a:gd name="T2" fmla="*/ 8 w 161"/>
                <a:gd name="T3" fmla="*/ 159 h 160"/>
                <a:gd name="T4" fmla="*/ 12 w 161"/>
                <a:gd name="T5" fmla="*/ 160 h 160"/>
                <a:gd name="T6" fmla="*/ 17 w 161"/>
                <a:gd name="T7" fmla="*/ 159 h 160"/>
                <a:gd name="T8" fmla="*/ 21 w 161"/>
                <a:gd name="T9" fmla="*/ 156 h 160"/>
                <a:gd name="T10" fmla="*/ 157 w 161"/>
                <a:gd name="T11" fmla="*/ 20 h 160"/>
                <a:gd name="T12" fmla="*/ 160 w 161"/>
                <a:gd name="T13" fmla="*/ 16 h 160"/>
                <a:gd name="T14" fmla="*/ 161 w 161"/>
                <a:gd name="T15" fmla="*/ 11 h 160"/>
                <a:gd name="T16" fmla="*/ 160 w 161"/>
                <a:gd name="T17" fmla="*/ 7 h 160"/>
                <a:gd name="T18" fmla="*/ 157 w 161"/>
                <a:gd name="T19" fmla="*/ 4 h 160"/>
                <a:gd name="T20" fmla="*/ 153 w 161"/>
                <a:gd name="T21" fmla="*/ 1 h 160"/>
                <a:gd name="T22" fmla="*/ 149 w 161"/>
                <a:gd name="T23" fmla="*/ 0 h 160"/>
                <a:gd name="T24" fmla="*/ 144 w 161"/>
                <a:gd name="T25" fmla="*/ 1 h 160"/>
                <a:gd name="T26" fmla="*/ 140 w 161"/>
                <a:gd name="T27" fmla="*/ 4 h 160"/>
                <a:gd name="T28" fmla="*/ 4 w 161"/>
                <a:gd name="T29" fmla="*/ 140 h 160"/>
                <a:gd name="T30" fmla="*/ 2 w 161"/>
                <a:gd name="T31" fmla="*/ 144 h 160"/>
                <a:gd name="T32" fmla="*/ 0 w 161"/>
                <a:gd name="T33" fmla="*/ 147 h 160"/>
                <a:gd name="T34" fmla="*/ 2 w 161"/>
                <a:gd name="T35" fmla="*/ 153 h 160"/>
                <a:gd name="T36" fmla="*/ 4 w 161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1" h="160">
                  <a:moveTo>
                    <a:pt x="4" y="156"/>
                  </a:moveTo>
                  <a:lnTo>
                    <a:pt x="8" y="159"/>
                  </a:lnTo>
                  <a:lnTo>
                    <a:pt x="12" y="160"/>
                  </a:lnTo>
                  <a:lnTo>
                    <a:pt x="17" y="159"/>
                  </a:lnTo>
                  <a:lnTo>
                    <a:pt x="21" y="156"/>
                  </a:lnTo>
                  <a:lnTo>
                    <a:pt x="157" y="20"/>
                  </a:lnTo>
                  <a:lnTo>
                    <a:pt x="160" y="16"/>
                  </a:lnTo>
                  <a:lnTo>
                    <a:pt x="161" y="11"/>
                  </a:lnTo>
                  <a:lnTo>
                    <a:pt x="160" y="7"/>
                  </a:lnTo>
                  <a:lnTo>
                    <a:pt x="157" y="4"/>
                  </a:lnTo>
                  <a:lnTo>
                    <a:pt x="153" y="1"/>
                  </a:lnTo>
                  <a:lnTo>
                    <a:pt x="149" y="0"/>
                  </a:lnTo>
                  <a:lnTo>
                    <a:pt x="144" y="1"/>
                  </a:lnTo>
                  <a:lnTo>
                    <a:pt x="140" y="4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47"/>
                  </a:lnTo>
                  <a:lnTo>
                    <a:pt x="2" y="153"/>
                  </a:lnTo>
                  <a:lnTo>
                    <a:pt x="4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3625">
              <a:extLst>
                <a:ext uri="{FF2B5EF4-FFF2-40B4-BE49-F238E27FC236}">
                  <a16:creationId xmlns:a16="http://schemas.microsoft.com/office/drawing/2014/main" id="{DCEEE9E8-A5B3-4D81-814B-3132C0A5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28363" y="771525"/>
              <a:ext cx="63500" cy="63500"/>
            </a:xfrm>
            <a:custGeom>
              <a:avLst/>
              <a:gdLst>
                <a:gd name="T0" fmla="*/ 139 w 160"/>
                <a:gd name="T1" fmla="*/ 156 h 160"/>
                <a:gd name="T2" fmla="*/ 144 w 160"/>
                <a:gd name="T3" fmla="*/ 159 h 160"/>
                <a:gd name="T4" fmla="*/ 148 w 160"/>
                <a:gd name="T5" fmla="*/ 160 h 160"/>
                <a:gd name="T6" fmla="*/ 153 w 160"/>
                <a:gd name="T7" fmla="*/ 159 h 160"/>
                <a:gd name="T8" fmla="*/ 157 w 160"/>
                <a:gd name="T9" fmla="*/ 156 h 160"/>
                <a:gd name="T10" fmla="*/ 160 w 160"/>
                <a:gd name="T11" fmla="*/ 153 h 160"/>
                <a:gd name="T12" fmla="*/ 160 w 160"/>
                <a:gd name="T13" fmla="*/ 149 h 160"/>
                <a:gd name="T14" fmla="*/ 160 w 160"/>
                <a:gd name="T15" fmla="*/ 144 h 160"/>
                <a:gd name="T16" fmla="*/ 157 w 160"/>
                <a:gd name="T17" fmla="*/ 140 h 160"/>
                <a:gd name="T18" fmla="*/ 21 w 160"/>
                <a:gd name="T19" fmla="*/ 4 h 160"/>
                <a:gd name="T20" fmla="*/ 16 w 160"/>
                <a:gd name="T21" fmla="*/ 1 h 160"/>
                <a:gd name="T22" fmla="*/ 12 w 160"/>
                <a:gd name="T23" fmla="*/ 0 h 160"/>
                <a:gd name="T24" fmla="*/ 7 w 160"/>
                <a:gd name="T25" fmla="*/ 1 h 160"/>
                <a:gd name="T26" fmla="*/ 3 w 160"/>
                <a:gd name="T27" fmla="*/ 4 h 160"/>
                <a:gd name="T28" fmla="*/ 0 w 160"/>
                <a:gd name="T29" fmla="*/ 7 h 160"/>
                <a:gd name="T30" fmla="*/ 0 w 160"/>
                <a:gd name="T31" fmla="*/ 11 h 160"/>
                <a:gd name="T32" fmla="*/ 0 w 160"/>
                <a:gd name="T33" fmla="*/ 16 h 160"/>
                <a:gd name="T34" fmla="*/ 3 w 160"/>
                <a:gd name="T35" fmla="*/ 20 h 160"/>
                <a:gd name="T36" fmla="*/ 139 w 160"/>
                <a:gd name="T37" fmla="*/ 15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0" h="160">
                  <a:moveTo>
                    <a:pt x="139" y="156"/>
                  </a:moveTo>
                  <a:lnTo>
                    <a:pt x="144" y="159"/>
                  </a:lnTo>
                  <a:lnTo>
                    <a:pt x="148" y="160"/>
                  </a:lnTo>
                  <a:lnTo>
                    <a:pt x="153" y="159"/>
                  </a:lnTo>
                  <a:lnTo>
                    <a:pt x="157" y="156"/>
                  </a:lnTo>
                  <a:lnTo>
                    <a:pt x="160" y="153"/>
                  </a:lnTo>
                  <a:lnTo>
                    <a:pt x="160" y="149"/>
                  </a:lnTo>
                  <a:lnTo>
                    <a:pt x="160" y="144"/>
                  </a:lnTo>
                  <a:lnTo>
                    <a:pt x="157" y="140"/>
                  </a:lnTo>
                  <a:lnTo>
                    <a:pt x="21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139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8" name="Group 117" descr="Icon of boxes. ">
            <a:extLst>
              <a:ext uri="{FF2B5EF4-FFF2-40B4-BE49-F238E27FC236}">
                <a16:creationId xmlns:a16="http://schemas.microsoft.com/office/drawing/2014/main" id="{75BF619E-615D-4C1A-A3A1-04DFC90E2F3F}"/>
              </a:ext>
            </a:extLst>
          </p:cNvPr>
          <p:cNvGrpSpPr/>
          <p:nvPr/>
        </p:nvGrpSpPr>
        <p:grpSpPr>
          <a:xfrm>
            <a:off x="11058919" y="1368977"/>
            <a:ext cx="287337" cy="285750"/>
            <a:chOff x="5465763" y="3068638"/>
            <a:chExt cx="287337" cy="285750"/>
          </a:xfrm>
          <a:solidFill>
            <a:schemeClr val="bg1"/>
          </a:solidFill>
        </p:grpSpPr>
        <p:sp>
          <p:nvSpPr>
            <p:cNvPr id="119" name="Freeform 617">
              <a:extLst>
                <a:ext uri="{FF2B5EF4-FFF2-40B4-BE49-F238E27FC236}">
                  <a16:creationId xmlns:a16="http://schemas.microsoft.com/office/drawing/2014/main" id="{01C5157B-D811-44C7-8E5F-D3F25F98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618">
              <a:extLst>
                <a:ext uri="{FF2B5EF4-FFF2-40B4-BE49-F238E27FC236}">
                  <a16:creationId xmlns:a16="http://schemas.microsoft.com/office/drawing/2014/main" id="{90385080-F77C-4175-BA14-BE696271A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619">
              <a:extLst>
                <a:ext uri="{FF2B5EF4-FFF2-40B4-BE49-F238E27FC236}">
                  <a16:creationId xmlns:a16="http://schemas.microsoft.com/office/drawing/2014/main" id="{B5ABC7AD-DBA6-420E-8EDC-F8D70A034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620">
              <a:extLst>
                <a:ext uri="{FF2B5EF4-FFF2-40B4-BE49-F238E27FC236}">
                  <a16:creationId xmlns:a16="http://schemas.microsoft.com/office/drawing/2014/main" id="{9AF2E18D-3033-4D0D-B36E-B08820967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621">
              <a:extLst>
                <a:ext uri="{FF2B5EF4-FFF2-40B4-BE49-F238E27FC236}">
                  <a16:creationId xmlns:a16="http://schemas.microsoft.com/office/drawing/2014/main" id="{10DED026-CA17-4314-AA7F-A291474A6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622">
              <a:extLst>
                <a:ext uri="{FF2B5EF4-FFF2-40B4-BE49-F238E27FC236}">
                  <a16:creationId xmlns:a16="http://schemas.microsoft.com/office/drawing/2014/main" id="{AC238F9B-3904-4E03-9BCD-C8546D34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623">
              <a:extLst>
                <a:ext uri="{FF2B5EF4-FFF2-40B4-BE49-F238E27FC236}">
                  <a16:creationId xmlns:a16="http://schemas.microsoft.com/office/drawing/2014/main" id="{19E2AFFE-6F2F-4A41-BE44-30D95498E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624">
              <a:extLst>
                <a:ext uri="{FF2B5EF4-FFF2-40B4-BE49-F238E27FC236}">
                  <a16:creationId xmlns:a16="http://schemas.microsoft.com/office/drawing/2014/main" id="{5BB7C855-93D5-43D5-9ED8-FD815B08E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625">
              <a:extLst>
                <a:ext uri="{FF2B5EF4-FFF2-40B4-BE49-F238E27FC236}">
                  <a16:creationId xmlns:a16="http://schemas.microsoft.com/office/drawing/2014/main" id="{AE6F08CF-736A-40B8-AEB8-D64B67F37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8" name="Group 127" descr="Icon of human being and speech bubble. ">
            <a:extLst>
              <a:ext uri="{FF2B5EF4-FFF2-40B4-BE49-F238E27FC236}">
                <a16:creationId xmlns:a16="http://schemas.microsoft.com/office/drawing/2014/main" id="{E7EE81F4-E278-4BA7-8923-0D6DD1FEBDFA}"/>
              </a:ext>
            </a:extLst>
          </p:cNvPr>
          <p:cNvGrpSpPr/>
          <p:nvPr/>
        </p:nvGrpSpPr>
        <p:grpSpPr>
          <a:xfrm>
            <a:off x="9918300" y="1368977"/>
            <a:ext cx="284163" cy="285751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129" name="Freeform 2993">
              <a:extLst>
                <a:ext uri="{FF2B5EF4-FFF2-40B4-BE49-F238E27FC236}">
                  <a16:creationId xmlns:a16="http://schemas.microsoft.com/office/drawing/2014/main" id="{DA50A160-1A41-427D-BA06-CB32B8C49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2994">
              <a:extLst>
                <a:ext uri="{FF2B5EF4-FFF2-40B4-BE49-F238E27FC236}">
                  <a16:creationId xmlns:a16="http://schemas.microsoft.com/office/drawing/2014/main" id="{983071EF-DBDF-4331-848B-74957C82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809A67D-EE6E-45D1-AA73-B11A0B4F2508}"/>
              </a:ext>
            </a:extLst>
          </p:cNvPr>
          <p:cNvSpPr/>
          <p:nvPr/>
        </p:nvSpPr>
        <p:spPr>
          <a:xfrm>
            <a:off x="3276999" y="5460721"/>
            <a:ext cx="8075613" cy="104644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BlueScope, a metal fabrication company, saved about 23% of its total water consumed by fabrication processes through adopting water recycle and reuse mechanisms.</a:t>
            </a:r>
            <a:endParaRPr lang="en-US" sz="1400" dirty="0"/>
          </a:p>
          <a:p>
            <a:endParaRPr lang="en-US" sz="1400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D7D3F3-ED08-4CA9-8310-32E50A7B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987283" y="5462588"/>
            <a:ext cx="0" cy="79533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2D6D7C7-ED2D-4325-93B0-EE2B9C2B2CF7}"/>
              </a:ext>
            </a:extLst>
          </p:cNvPr>
          <p:cNvSpPr/>
          <p:nvPr/>
        </p:nvSpPr>
        <p:spPr>
          <a:xfrm>
            <a:off x="533406" y="5429369"/>
            <a:ext cx="2331714" cy="86177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Example of Success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0E25B6-F4CD-49FF-8642-2EA4C94EF1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283" y="849041"/>
            <a:ext cx="6217434" cy="443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Projected Outcomes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 descr="Chart.">
            <a:extLst>
              <a:ext uri="{FF2B5EF4-FFF2-40B4-BE49-F238E27FC236}">
                <a16:creationId xmlns:a16="http://schemas.microsoft.com/office/drawing/2014/main" id="{686C4999-06C3-490E-B7B9-866B1D0D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6640654"/>
              </p:ext>
            </p:extLst>
          </p:nvPr>
        </p:nvGraphicFramePr>
        <p:xfrm>
          <a:off x="654050" y="1075266"/>
          <a:ext cx="10883900" cy="3344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Data from BlueScope Steel Fabrication – 1</a:t>
            </a:r>
            <a:r>
              <a:rPr lang="en-US" sz="14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Year Water Consumption Decrease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Approx. 8%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SHORT TERM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Of all water consuming fabrications will be affected by the policy upon full integration of the scheme.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LONG TERM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Of water can be reduced per year will be affected with reuse and recycling.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64A1DA-19AA-4A0C-9ED2-92A9346B807A}"/>
                  </a:ext>
                </a:extLst>
              </p:cNvPr>
              <p:cNvSpPr/>
              <p:nvPr/>
            </p:nvSpPr>
            <p:spPr>
              <a:xfrm>
                <a:off x="8610600" y="5000266"/>
                <a:ext cx="2743195" cy="492443"/>
              </a:xfrm>
              <a:prstGeom prst="rect">
                <a:avLst/>
              </a:prstGeom>
            </p:spPr>
            <p:txBody>
              <a:bodyPr wrap="square" lIns="0" tIns="0" rIns="0" bIns="0" anchor="t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Segoe UI" panose="020B0502040204020203" pitchFamily="34" charset="0"/>
                  </a:rPr>
                  <a:t>Approx. 24.3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AU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e>
                      <m:sup>
                        <m:r>
                          <a:rPr lang="en-AU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</m:t>
                        </m:r>
                      </m:sup>
                    </m:sSup>
                    <m:r>
                      <a:rPr lang="en-AU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</m:t>
                    </m:r>
                    <m:r>
                      <a:rPr lang="en-AU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endParaRPr 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64A1DA-19AA-4A0C-9ED2-92A9346B8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5000266"/>
                <a:ext cx="2743195" cy="492443"/>
              </a:xfrm>
              <a:prstGeom prst="rect">
                <a:avLst/>
              </a:prstGeom>
              <a:blipFill>
                <a:blip r:embed="rId4"/>
                <a:stretch>
                  <a:fillRect l="-9131" t="-24691" b="-493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ONGOING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2D0067-DD8B-4C07-A702-A0591CC9912F}"/>
              </a:ext>
            </a:extLst>
          </p:cNvPr>
          <p:cNvSpPr/>
          <p:nvPr/>
        </p:nvSpPr>
        <p:spPr>
          <a:xfrm>
            <a:off x="4724402" y="4990778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Approx. 33%</a:t>
            </a:r>
          </a:p>
        </p:txBody>
      </p:sp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43" grpId="0"/>
      <p:bldP spid="46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55052"/>
            <a:ext cx="9144000" cy="747897"/>
          </a:xfrm>
        </p:spPr>
        <p:txBody>
          <a:bodyPr lIns="0" tIns="0" rIns="0" bIns="0" anchor="ctr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Prosperity</a:t>
            </a:r>
            <a:r>
              <a:rPr lang="en-US" sz="5400" b="1" dirty="0">
                <a:solidFill>
                  <a:schemeClr val="bg1"/>
                </a:solidFill>
              </a:rPr>
              <a:t> made </a:t>
            </a:r>
            <a:r>
              <a:rPr lang="en-US" sz="5400" b="1" dirty="0">
                <a:solidFill>
                  <a:schemeClr val="accent2"/>
                </a:solidFill>
              </a:rPr>
              <a:t>Possible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554C03-69A1-4880-A640-E7062D1BF16D}"/>
              </a:ext>
            </a:extLst>
          </p:cNvPr>
          <p:cNvSpPr txBox="1">
            <a:spLocks/>
          </p:cNvSpPr>
          <p:nvPr/>
        </p:nvSpPr>
        <p:spPr>
          <a:xfrm>
            <a:off x="1524000" y="3899898"/>
            <a:ext cx="9144000" cy="55399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A172EB-2FE1-453E-8FAA-BE6092DDCBB4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A56075-C167-4630-AF99-1BDC9B594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168022-4B16-47B9-BD97-736B165A9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D58F2F-316C-47F8-B0AF-8712AB5AD61D}"/>
              </a:ext>
            </a:extLst>
          </p:cNvPr>
          <p:cNvSpPr/>
          <p:nvPr/>
        </p:nvSpPr>
        <p:spPr>
          <a:xfrm>
            <a:off x="3067050" y="1819275"/>
            <a:ext cx="6057900" cy="36576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</a:rPr>
              <a:t>Implement a Water Recycling Scheme to reduce daily water consumption by 95% by 2025.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B49ACA-22AF-4318-82D3-74822F0C6927}"/>
              </a:ext>
            </a:extLst>
          </p:cNvPr>
          <p:cNvSpPr/>
          <p:nvPr/>
        </p:nvSpPr>
        <p:spPr>
          <a:xfrm>
            <a:off x="2215158" y="1304925"/>
            <a:ext cx="7761684" cy="46863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95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6806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Necessity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4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Potable Water Available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Water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Damage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1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333832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Water Recycle System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61885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Decrease Water Consumption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Conservation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of Water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Reduce the Effects of CCE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77847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749795"/>
            <a:ext cx="1348582" cy="1198020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Help to reduce the effects of climate change on water availability.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76718" y="1546230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Increase in water within the environment.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81D58D3-87D7-4D40-B59F-7F751F117F96}"/>
              </a:ext>
            </a:extLst>
          </p:cNvPr>
          <p:cNvSpPr/>
          <p:nvPr/>
        </p:nvSpPr>
        <p:spPr>
          <a:xfrm>
            <a:off x="10576718" y="3367211"/>
            <a:ext cx="1348582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Increase of potable water available.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066363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Decrease in damage to natural ecosystems.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2" grpId="0" animBg="1"/>
      <p:bldP spid="73" grpId="0" animBg="1"/>
      <p:bldP spid="75" grpId="0" animBg="1"/>
      <p:bldP spid="76" grpId="0" animBg="1"/>
      <p:bldP spid="77" grpId="0" animBg="1"/>
      <p:bldP spid="90" grpId="0"/>
      <p:bldP spid="87" grpId="0"/>
      <p:bldP spid="88" grpId="0"/>
      <p:bldP spid="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7433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Current Figures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292015" y="1357350"/>
            <a:ext cx="242887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1000’s of gallons of water used to quench molten steel.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529115" y="1357350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Less than 70 gallons are consumed and is reused and recycled on a continuous loop.</a:t>
            </a:r>
          </a:p>
          <a:p>
            <a:pPr algn="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766215" y="1357350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Organic fluid methods used within cutting generate enough water to 700 – 2000 households (per year)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996865" y="5332295"/>
            <a:ext cx="242887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Aligns with water cooling methods.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233965" y="5332295"/>
            <a:ext cx="242887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Current cost of water in Sydney is $2.35 per KL (steady to rise).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471065" y="5332295"/>
            <a:ext cx="242887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Aligns with high-pressure and chemical deburring processes. 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2" grpId="0"/>
      <p:bldP spid="33" grpId="0"/>
      <p:bldP spid="34" grpId="0"/>
      <p:bldP spid="35" grpId="0"/>
      <p:bldP spid="36" grpId="0"/>
      <p:bldP spid="37" grpId="0"/>
      <p:bldP spid="70" grpId="0" animBg="1"/>
      <p:bldP spid="71" grpId="0" animBg="1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WATER USAGE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Preparation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Self Sufficient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Cliental Growth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Economic Growth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Stand Out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Sustainability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3" grpId="0" animBg="1"/>
      <p:bldP spid="16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Policy Effects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SHORT TERM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LONG TERM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INVESTMENTS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PROFITS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BC1BB2-55FC-4E8F-A171-32FAA82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385888" y="4143831"/>
            <a:ext cx="9895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1A2EAE-EBE4-4CB7-9D0A-105837E80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ECF613A-FCF5-4CC5-AA46-DABB088D7230}"/>
              </a:ext>
            </a:extLst>
          </p:cNvPr>
          <p:cNvSpPr/>
          <p:nvPr/>
        </p:nvSpPr>
        <p:spPr>
          <a:xfrm>
            <a:off x="1632408" y="2604468"/>
            <a:ext cx="4162870" cy="800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Easily implementable with fabrication methods.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Can be integrated with deburring, casting, chemicals, cooling, cutting, blasting, rolling and finishing.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2CE6B-862D-4B18-B10B-3436A7D24058}"/>
              </a:ext>
            </a:extLst>
          </p:cNvPr>
          <p:cNvSpPr/>
          <p:nvPr/>
        </p:nvSpPr>
        <p:spPr>
          <a:xfrm>
            <a:off x="6716039" y="2604468"/>
            <a:ext cx="4162870" cy="13849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Deals with rising costs of water consumption regarding the CCE.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Drought proof water supply.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Demand for fresh water has increased by 50% - 10 years.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30C0AE-B52E-4C65-A461-AD2F7D2362DE}"/>
              </a:ext>
            </a:extLst>
          </p:cNvPr>
          <p:cNvSpPr/>
          <p:nvPr/>
        </p:nvSpPr>
        <p:spPr>
          <a:xfrm>
            <a:off x="1632408" y="4710220"/>
            <a:ext cx="4162870" cy="8002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Employing a filtration system for recycling water (micro or ultra) will have installation costs.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Approx. $300 000 depending upon materials.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783ACB-62DF-4DA3-9240-822BAEA78497}"/>
              </a:ext>
            </a:extLst>
          </p:cNvPr>
          <p:cNvSpPr/>
          <p:nvPr/>
        </p:nvSpPr>
        <p:spPr>
          <a:xfrm>
            <a:off x="6716039" y="4710220"/>
            <a:ext cx="4162870" cy="5847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Requires area for storage tanks and piping. 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Periodic minimal costs for upkeep.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3DD7D-A9F5-4D7E-A942-64AE3F48B264}"/>
              </a:ext>
            </a:extLst>
          </p:cNvPr>
          <p:cNvSpPr/>
          <p:nvPr/>
        </p:nvSpPr>
        <p:spPr>
          <a:xfrm>
            <a:off x="163239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Low Interference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967C4C-72D9-469E-BB08-F31A36FBD11D}"/>
              </a:ext>
            </a:extLst>
          </p:cNvPr>
          <p:cNvSpPr/>
          <p:nvPr/>
        </p:nvSpPr>
        <p:spPr>
          <a:xfrm>
            <a:off x="6716039" y="2198171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Plan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2A928-93BB-46FE-9683-5A5BAADF87B3}"/>
              </a:ext>
            </a:extLst>
          </p:cNvPr>
          <p:cNvSpPr/>
          <p:nvPr/>
        </p:nvSpPr>
        <p:spPr>
          <a:xfrm>
            <a:off x="163239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Implementation Costs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4D1B01-F5DB-4D77-80D5-5CACEA0F7047}"/>
              </a:ext>
            </a:extLst>
          </p:cNvPr>
          <p:cNvSpPr/>
          <p:nvPr/>
        </p:nvSpPr>
        <p:spPr>
          <a:xfrm>
            <a:off x="6716039" y="4303915"/>
            <a:ext cx="4162870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 animBg="1"/>
      <p:bldP spid="28" grpId="0" animBg="1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32674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Policy Impacts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Minimal Operation Impact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Decrease Draw from Aquifers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Economic Benefit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Assist with Compliance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Increased Sustainability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Can be employed with already standing fabrication methods:</a:t>
            </a:r>
          </a:p>
          <a:p>
            <a:pPr marL="285750" indent="-285750">
              <a:lnSpc>
                <a:spcPts val="1900"/>
              </a:lnSpc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Chemical Deburring</a:t>
            </a:r>
          </a:p>
          <a:p>
            <a:pPr marL="285750" indent="-285750">
              <a:lnSpc>
                <a:spcPts val="1900"/>
              </a:lnSpc>
              <a:buFont typeface="Segoe UI Light" panose="020B0502040204020203" pitchFamily="34" charset="0"/>
              <a:buChar char="›"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High Pressure Deburring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Reduces the consumption from Sydney Water Authority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Less reliance on water aquifers results in less funding into the water consumption costs.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Facility can achieve and maintain regulatory and local compliance while enabling the facility to function at its maximum capacity.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Creates a plan to cope with the rising costs around water consumption.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0193-3E8B-4674-8984-A1910E148517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Actions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0D7B46-218A-4015-950D-D5AC5AE3B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CB23BC-71AF-4DBF-A429-1E9618389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126C6E-95D9-4027-9943-4C78913D965A}"/>
              </a:ext>
            </a:extLst>
          </p:cNvPr>
          <p:cNvSpPr/>
          <p:nvPr/>
        </p:nvSpPr>
        <p:spPr>
          <a:xfrm>
            <a:off x="508448" y="1347560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REUSE WATER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7A44A6-59DA-490C-BF89-44C326371097}"/>
              </a:ext>
            </a:extLst>
          </p:cNvPr>
          <p:cNvSpPr/>
          <p:nvPr/>
        </p:nvSpPr>
        <p:spPr>
          <a:xfrm>
            <a:off x="6716039" y="1347560"/>
            <a:ext cx="4967514" cy="6647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REDUCE WASTEWATER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E4373-0AD5-40FA-A70D-DFC4607F4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2357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B6D4480-55CF-430B-BF24-7CC1A01BCECE}"/>
              </a:ext>
            </a:extLst>
          </p:cNvPr>
          <p:cNvSpPr/>
          <p:nvPr/>
        </p:nvSpPr>
        <p:spPr>
          <a:xfrm>
            <a:off x="910770" y="2423493"/>
            <a:ext cx="4162870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Filtering metal pieces from water during deburring, cutting and blasting processes of steel fabrication.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6433F8-1BC2-4252-BCF8-4589644E87B2}"/>
              </a:ext>
            </a:extLst>
          </p:cNvPr>
          <p:cNvSpPr/>
          <p:nvPr/>
        </p:nvSpPr>
        <p:spPr>
          <a:xfrm>
            <a:off x="7118361" y="2423493"/>
            <a:ext cx="4162870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Reduce wastewater through reusing water from fabrication processes that has not absorbed heat to its full potential. This can be reused in processes like deburring and floor cleaning. </a:t>
            </a:r>
          </a:p>
        </p:txBody>
      </p:sp>
      <p:pic>
        <p:nvPicPr>
          <p:cNvPr id="2050" name="Picture 2" descr="Recycle Icon – Free Download, PNG and Vector">
            <a:extLst>
              <a:ext uri="{FF2B5EF4-FFF2-40B4-BE49-F238E27FC236}">
                <a16:creationId xmlns:a16="http://schemas.microsoft.com/office/drawing/2014/main" id="{22F9EA79-6F82-4D41-BB92-FCD336756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67" y="4225606"/>
            <a:ext cx="1240076" cy="124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aste Management Icons - Download Free Vector Icons | Noun Project">
            <a:extLst>
              <a:ext uri="{FF2B5EF4-FFF2-40B4-BE49-F238E27FC236}">
                <a16:creationId xmlns:a16="http://schemas.microsoft.com/office/drawing/2014/main" id="{127B5D1C-01F2-48FF-BEEC-D34230F03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4133034"/>
            <a:ext cx="1332648" cy="13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155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Possible Actions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723927"/>
              </p:ext>
            </p:extLst>
          </p:nvPr>
        </p:nvGraphicFramePr>
        <p:xfrm>
          <a:off x="522777" y="1511874"/>
          <a:ext cx="6551476" cy="4367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400925" y="2026444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81.7% of total water consumption is discharged or wasted on average amongst all areas of fabrication operations and processes.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400925" y="3546456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Close open-ended, once-through systems for cooling in machinery – water can be reused rather than discharged into sewers.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400925" y="5066469"/>
            <a:ext cx="4268298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From this first step of establishing the policy, various eco-friendly fabrication methods such as; metal solubilization and water-based blowdown treatment.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425537" y="161422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6" name="Group 15" descr="This image is an icon of four sheets of paper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415218" y="4652698"/>
            <a:ext cx="239712" cy="285750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17" name="Free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9391405" y="3139847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0" grpId="0"/>
      <p:bldP spid="12" grpId="0"/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9|2.8|2.2|2.2|2.2|2.4|3.1|2.5|2.1|2.2|2|2|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1|1.1|1.3|2.2|1.5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3|1.2|1.4|1.2|1.2|1.2|1.1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4|2.2|2.1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3|0.9"/>
</p:tagLst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952</TotalTime>
  <Words>655</Words>
  <Application>Microsoft Office PowerPoint</Application>
  <PresentationFormat>Widescreen</PresentationFormat>
  <Paragraphs>117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Segoe UI Light</vt:lpstr>
      <vt:lpstr>Office Theme</vt:lpstr>
      <vt:lpstr>Policy Recommendation Mascot Steel</vt:lpstr>
      <vt:lpstr>PowerPoint Presentation</vt:lpstr>
      <vt:lpstr>Project analysis slide 4</vt:lpstr>
      <vt:lpstr>Project analysis slide 6</vt:lpstr>
      <vt:lpstr>Project analysis slide 2</vt:lpstr>
      <vt:lpstr>Project analysis slide 8</vt:lpstr>
      <vt:lpstr>Project analysis slide 3</vt:lpstr>
      <vt:lpstr>PowerPoint Presentation</vt:lpstr>
      <vt:lpstr>Project analysis slide 10</vt:lpstr>
      <vt:lpstr>Project analysis slide 7</vt:lpstr>
      <vt:lpstr>Project analysis slide 5</vt:lpstr>
      <vt:lpstr>Prosperity made Possible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Vishant Prasad</dc:creator>
  <cp:lastModifiedBy>Vishant Prasad</cp:lastModifiedBy>
  <cp:revision>54</cp:revision>
  <dcterms:created xsi:type="dcterms:W3CDTF">2021-05-06T07:18:14Z</dcterms:created>
  <dcterms:modified xsi:type="dcterms:W3CDTF">2021-05-10T13:03:10Z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