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3" r:id="rId4"/>
    <p:sldId id="262" r:id="rId5"/>
    <p:sldId id="261" r:id="rId6"/>
    <p:sldId id="260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021D0-3822-4A83-8759-D8D6299DDBC0}" v="10" dt="2024-03-02T10:08:49.468"/>
    <p1510:client id="{E8DCB4F9-945A-492A-8B59-6532A90FB00C}" v="444" dt="2024-03-02T09:59:4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4663"/>
            <a:ext cx="9144000" cy="4031066"/>
          </a:xfrm>
        </p:spPr>
        <p:txBody>
          <a:bodyPr/>
          <a:lstStyle/>
          <a:p>
            <a:r>
              <a:rPr lang="en-US" sz="3600" b="1" dirty="0">
                <a:ea typeface="+mj-lt"/>
                <a:cs typeface="+mj-lt"/>
              </a:rPr>
              <a:t>Role and Importance of AI-Integrated Diabetes Management</a:t>
            </a:r>
            <a:endParaRPr lang="en-US" sz="36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5410200"/>
            <a:ext cx="9144000" cy="12602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>
              <a:ea typeface="+mn-lt"/>
              <a:cs typeface="+mn-lt"/>
            </a:endParaRP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524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BF8-77E8-5BE5-17DD-E8637816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>
                <a:latin typeface="Arial"/>
                <a:cs typeface="Arial"/>
              </a:rPr>
              <a:t>Introduction: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922D-9029-85DA-4DAF-AF195CB7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214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Diabetes is a prevalent chronic condition that requires continuous </a:t>
            </a:r>
            <a:r>
              <a:rPr lang="en-US">
                <a:ea typeface="+mn-lt"/>
                <a:cs typeface="+mn-lt"/>
              </a:rPr>
              <a:t>monitoring and management.</a:t>
            </a:r>
          </a:p>
          <a:p>
            <a:r>
              <a:rPr lang="en-US" dirty="0">
                <a:ea typeface="+mn-lt"/>
                <a:cs typeface="+mn-lt"/>
              </a:rPr>
              <a:t> The integration of artificial intelligence (AI) into diabetes care can significantly enhance the capabilities of healthcare professionals and individuals managing diabetes, leading to better outcomes and improved quality of life.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212B-2642-215E-16B4-7FDE6C60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>
                <a:latin typeface="Arial"/>
                <a:cs typeface="Arial"/>
              </a:rPr>
              <a:t>Problem Statement: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7995-522C-A857-AC21-CD36469B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732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burden of diabetes is increasing worldwide,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Importantly, diabetes is on the rise after Corona.</a:t>
            </a:r>
          </a:p>
          <a:p>
            <a:r>
              <a:rPr lang="en-US" dirty="0">
                <a:ea typeface="+mn-lt"/>
                <a:cs typeface="+mn-lt"/>
              </a:rPr>
              <a:t>Especially type 1 diabetes.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And effective management is key to preventing complications.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Challenges such as personalized treatment, lifestyle adherence, and timely interventions often hinder optimal diabetes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72B8-602E-08CB-1667-740F47B2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4963"/>
          </a:xfrm>
        </p:spPr>
        <p:txBody>
          <a:bodyPr/>
          <a:lstStyle/>
          <a:p>
            <a:pPr>
              <a:spcBef>
                <a:spcPts val="1000"/>
              </a:spcBef>
            </a:pPr>
            <a:br>
              <a:rPr lang="en-US" sz="3200" b="1" dirty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Objectives: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5F02-6069-6F82-0D03-79404424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99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document aims to explore how AI integration can transform diabetes management, empower healthcare providers, and enable individuals with diabetes to take control of their health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E221-D11B-A2AD-6DDA-C6EF476A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The Evolving Role of AI-Integrated Diabetes Management:</a:t>
            </a:r>
            <a:endParaRPr lang="en-US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7914-2288-A819-E443-A114ECDC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1)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Personalized Treatment Plans: 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AI algorithms can analyze patient data, including glucose levels, lifestyle factors, and medical history, to create personalized treatment plans, optimizing medication dosages and lifestyle recommendations.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2)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Continuous Glucose Monitoring (CGM):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  AI can enhance CGM systems by predicting glucose trends, providing real-time insights, and sending alerts to individuals and healthcare providers for proactive interventions.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0109-EBD9-20ED-4DDF-F75D588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ea typeface="+mj-lt"/>
                <a:cs typeface="+mj-lt"/>
              </a:rPr>
              <a:t>3) Smart Insulin Delivery Systems: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FB5A-C49E-3F44-98B8-9B5B880F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037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AI can optimize insulin delivery devices, adjusting dosage based on real-time glucose levels and predicting future insulin needs.</a:t>
            </a:r>
            <a:endParaRPr lang="en-US" dirty="0"/>
          </a:p>
          <a:p>
            <a:r>
              <a:rPr lang="en-US" dirty="0">
                <a:latin typeface="Arial"/>
                <a:ea typeface="+mn-lt"/>
                <a:cs typeface="Arial"/>
              </a:rPr>
              <a:t>A device known as a BIONIC PANCREAS(Beta-Bionics </a:t>
            </a:r>
            <a:r>
              <a:rPr lang="en-US" dirty="0" err="1">
                <a:latin typeface="Arial"/>
                <a:ea typeface="+mn-lt"/>
                <a:cs typeface="Arial"/>
              </a:rPr>
              <a:t>ilet</a:t>
            </a:r>
            <a:r>
              <a:rPr lang="en-US" dirty="0">
                <a:latin typeface="Arial"/>
                <a:ea typeface="+mn-lt"/>
                <a:cs typeface="Arial"/>
              </a:rPr>
              <a:t>) which </a:t>
            </a:r>
            <a:r>
              <a:rPr lang="en-US" dirty="0">
                <a:latin typeface="Segoe UI"/>
                <a:ea typeface="+mn-lt"/>
                <a:cs typeface="Segoe UI"/>
              </a:rPr>
              <a:t>uses next  generation technology automatically deliver insulin was  more effective at maintaining blood glucose(Sugar) level with in normal range. </a:t>
            </a:r>
          </a:p>
          <a:p>
            <a:r>
              <a:rPr lang="en-US">
                <a:ea typeface="+mn-lt"/>
                <a:cs typeface="+mn-lt"/>
              </a:rPr>
              <a:t>Researchers at the </a:t>
            </a:r>
            <a:r>
              <a:rPr lang="en-US" err="1">
                <a:ea typeface="+mn-lt"/>
                <a:cs typeface="+mn-lt"/>
              </a:rPr>
              <a:t>massachusetts</a:t>
            </a:r>
            <a:r>
              <a:rPr lang="en-US">
                <a:ea typeface="+mn-lt"/>
                <a:cs typeface="+mn-lt"/>
              </a:rPr>
              <a:t> institute of Technology(MIT) have developed an implantable device that could provide a long term supply of insulin to the body.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4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16FD-F1D0-504F-A0D0-965F76AA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122363"/>
          </a:xfrm>
        </p:spPr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3200" b="1" dirty="0">
                <a:latin typeface="Arial"/>
                <a:cs typeface="Arial"/>
              </a:rPr>
              <a:t>Key Qualities of AI-Integrated Diabetes </a:t>
            </a:r>
            <a:r>
              <a:rPr lang="en-US" sz="2800" b="1" dirty="0">
                <a:latin typeface="Arial"/>
                <a:cs typeface="Arial"/>
              </a:rPr>
              <a:t>Management</a:t>
            </a:r>
            <a:r>
              <a:rPr lang="en-US" sz="3200" b="1" dirty="0">
                <a:latin typeface="Arial"/>
                <a:cs typeface="Arial"/>
              </a:rPr>
              <a:t>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C259-4CDF-EA83-5EB1-E6B78CFE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48466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1) Technical Proficiency: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Healthcare professionals must be proficient in utilizing AI-driven tools and platforms for diabetes management.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2) Data Utilization: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The ability to interpret and apply real-time data insights from AI algorithms to make informed decisions regarding treatment adjustments and patient care.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3) Patient Education: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  Communicating effectively with patients to ensure they understand and are comfortable using AI-assisted devices and tools for self-management.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DC0C-3E96-816B-DBA4-DAFD7B61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Challenges and Solutions:</a:t>
            </a:r>
            <a:endParaRPr lang="en-US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1FE1-02A1-89F9-3904-7C2C26A1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5"/>
            <a:ext cx="10515600" cy="4783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Challenge: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Integrating AI into existing healthcare systems and ensuring interoperability.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Solution:</a:t>
            </a:r>
            <a:endParaRPr lang="en-US" b="1">
              <a:solidFill>
                <a:srgbClr val="00206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Collaborating with technology developers and healthcare providers to establish standardized protocols for AI integration and data 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714C-6F05-AECE-2594-3B18F396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9563"/>
          </a:xfrm>
        </p:spPr>
        <p:txBody>
          <a:bodyPr/>
          <a:lstStyle/>
          <a:p>
            <a:pPr>
              <a:spcBef>
                <a:spcPts val="1000"/>
              </a:spcBef>
            </a:pPr>
            <a:br>
              <a:rPr lang="en-US" sz="2800" dirty="0">
                <a:latin typeface="Arial"/>
                <a:cs typeface="Arial"/>
              </a:rPr>
            </a:br>
            <a:r>
              <a:rPr lang="en-US" sz="3200" b="1" dirty="0">
                <a:latin typeface="Arial"/>
                <a:cs typeface="Arial"/>
              </a:rPr>
              <a:t>Conclusion:</a:t>
            </a:r>
            <a:endParaRPr lang="en-US" sz="3200" b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8E7B-CD27-411D-CA8C-182F544D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630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AI-integrated diabetes management holds immense potential to revolutionize care delivery, improving treatment precision, patient adherence, and overall outcomes. By embracing these technologies and fostering a collaborative approach, healthcare professionals can usher in a new era of personalized and effective diabetes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1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Role and Importance of AI-Integrated Diabetes Management </vt:lpstr>
      <vt:lpstr>Introduction:</vt:lpstr>
      <vt:lpstr>Problem Statement:</vt:lpstr>
      <vt:lpstr> Objectives: </vt:lpstr>
      <vt:lpstr>The Evolving Role of AI-Integrated Diabetes Management:</vt:lpstr>
      <vt:lpstr>3) Smart Insulin Delivery Systems:</vt:lpstr>
      <vt:lpstr>Key Qualities of AI-Integrated Diabetes Management: </vt:lpstr>
      <vt:lpstr>Challenges and Solutions:</vt:lpstr>
      <vt:lpstr> 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210</cp:revision>
  <dcterms:created xsi:type="dcterms:W3CDTF">2024-03-02T08:24:32Z</dcterms:created>
  <dcterms:modified xsi:type="dcterms:W3CDTF">2024-03-02T10:08:58Z</dcterms:modified>
</cp:coreProperties>
</file>