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B0302D-2B16-4CC4-A44A-2387CDEB28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CDDA1004-F8BD-49E5-AB3C-E8A17B9109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7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2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0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0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2FCA-8A1C-4EED-848C-72BA0CED1BB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4CDB-3DC7-49B9-93EC-00B64AC8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2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Financial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2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 is an integral part of overall management</a:t>
            </a:r>
          </a:p>
          <a:p>
            <a:r>
              <a:rPr lang="en-US" dirty="0" smtClean="0"/>
              <a:t>Concerned with financial planning</a:t>
            </a:r>
          </a:p>
          <a:p>
            <a:r>
              <a:rPr lang="en-US" dirty="0" smtClean="0"/>
              <a:t>Selection of sources of funds.</a:t>
            </a:r>
          </a:p>
          <a:p>
            <a:r>
              <a:rPr lang="en-US" dirty="0" smtClean="0"/>
              <a:t>Proper utilization of funds.</a:t>
            </a:r>
          </a:p>
          <a:p>
            <a:r>
              <a:rPr lang="en-US" dirty="0" smtClean="0"/>
              <a:t>Dividend Policy.</a:t>
            </a:r>
          </a:p>
          <a:p>
            <a:r>
              <a:rPr lang="en-US" dirty="0" smtClean="0"/>
              <a:t>Achieving the overall objectives of the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Financial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Financial Management is unlimited to every firm.</a:t>
            </a:r>
          </a:p>
          <a:p>
            <a:r>
              <a:rPr lang="en-US" dirty="0" smtClean="0"/>
              <a:t>Collin Brooks said-Bad Production management &amp; bad sales management has slain in hundreds, but faulty financial management has slain in thousands.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Financial management performs many important activities.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6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are: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Profitable investment projects</a:t>
            </a:r>
          </a:p>
          <a:p>
            <a:r>
              <a:rPr lang="en-US" dirty="0" smtClean="0"/>
              <a:t>Determines the amount of investment into Fixed assets &amp; Current Assets.</a:t>
            </a:r>
          </a:p>
          <a:p>
            <a:r>
              <a:rPr lang="en-US" dirty="0" smtClean="0"/>
              <a:t>Determine the optimum Capital Structure.</a:t>
            </a:r>
          </a:p>
          <a:p>
            <a:r>
              <a:rPr lang="en-US" dirty="0" smtClean="0"/>
              <a:t>Selects the Sources of finance.</a:t>
            </a:r>
          </a:p>
          <a:p>
            <a:r>
              <a:rPr lang="en-US" dirty="0" smtClean="0"/>
              <a:t>Communicates with the investors.</a:t>
            </a:r>
          </a:p>
          <a:p>
            <a:r>
              <a:rPr lang="en-US" dirty="0" smtClean="0"/>
              <a:t>Determines the Dividend Payout Ratio</a:t>
            </a:r>
          </a:p>
          <a:p>
            <a:r>
              <a:rPr lang="en-US" dirty="0" smtClean="0"/>
              <a:t>Ensures optimum use of retained earnings</a:t>
            </a:r>
          </a:p>
          <a:p>
            <a:r>
              <a:rPr lang="en-US" dirty="0" smtClean="0"/>
              <a:t>Determines the Possibility of prosperity in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3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Functions: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 Decision—Selection  of assets in which funds will be invested</a:t>
            </a:r>
          </a:p>
          <a:p>
            <a:r>
              <a:rPr lang="en-US" dirty="0" smtClean="0"/>
              <a:t>Financing Decision—Collection of funds from various sources with a reasonable proportion of debts &amp; Equity.</a:t>
            </a:r>
          </a:p>
          <a:p>
            <a:r>
              <a:rPr lang="en-US" dirty="0" smtClean="0"/>
              <a:t>Dividend Decision—Determination of optimum Payout Ratio.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Firm: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 </a:t>
            </a:r>
            <a:r>
              <a:rPr lang="en-US" dirty="0" err="1" smtClean="0"/>
              <a:t>Maximisation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Wealth </a:t>
            </a:r>
            <a:r>
              <a:rPr lang="en-US" dirty="0" err="1" smtClean="0"/>
              <a:t>Maximisation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0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the Wealth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Maximisation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 Superior to the Profit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Maximisation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clear cut definition of profit but specific definition of wealth in terms of NPV.</a:t>
            </a:r>
          </a:p>
          <a:p>
            <a:r>
              <a:rPr lang="en-US" dirty="0" smtClean="0"/>
              <a:t>Time Value of Money.</a:t>
            </a:r>
          </a:p>
          <a:p>
            <a:r>
              <a:rPr lang="en-US" dirty="0" smtClean="0"/>
              <a:t>Risk &amp; </a:t>
            </a:r>
            <a:r>
              <a:rPr lang="en-US" dirty="0" err="1" smtClean="0"/>
              <a:t>Uncertainity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</a:t>
            </a:r>
            <a:r>
              <a:rPr lang="en-US" dirty="0" err="1" smtClean="0"/>
              <a:t>Maximisation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Wealth </a:t>
            </a:r>
            <a:r>
              <a:rPr lang="en-US" dirty="0" err="1" smtClean="0"/>
              <a:t>Maximisation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Profit </a:t>
            </a:r>
            <a:r>
              <a:rPr lang="en-US" sz="4000" dirty="0" err="1" smtClean="0"/>
              <a:t>Maximisation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Approach.</a:t>
            </a:r>
          </a:p>
          <a:p>
            <a:r>
              <a:rPr lang="en-US" dirty="0" smtClean="0"/>
              <a:t>Financial Activities in such a way that the amount of profit can be maximized.</a:t>
            </a:r>
          </a:p>
          <a:p>
            <a:r>
              <a:rPr lang="en-US" dirty="0" smtClean="0"/>
              <a:t>No clear concept of Profit.</a:t>
            </a:r>
          </a:p>
          <a:p>
            <a:r>
              <a:rPr lang="en-US" dirty="0" smtClean="0"/>
              <a:t>Risk &amp; uncertainty ignored.</a:t>
            </a:r>
          </a:p>
          <a:p>
            <a:r>
              <a:rPr lang="en-US" dirty="0" smtClean="0"/>
              <a:t>No need  to know the discount rate.</a:t>
            </a:r>
          </a:p>
          <a:p>
            <a:r>
              <a:rPr lang="en-US" dirty="0" smtClean="0"/>
              <a:t>Time value of money is not considered. 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Wealth </a:t>
            </a:r>
            <a:r>
              <a:rPr lang="en-US" sz="4000" dirty="0" err="1" smtClean="0"/>
              <a:t>Maximisation</a:t>
            </a:r>
            <a:endParaRPr lang="en-IN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Modern Approach.</a:t>
            </a:r>
          </a:p>
          <a:p>
            <a:r>
              <a:rPr lang="en-US" dirty="0"/>
              <a:t>Financial Activities in such a way that the amount of </a:t>
            </a:r>
            <a:r>
              <a:rPr lang="en-US" dirty="0" smtClean="0"/>
              <a:t>wealth </a:t>
            </a:r>
            <a:r>
              <a:rPr lang="en-US" dirty="0"/>
              <a:t>can be maximized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Clear concept of profit (NPV)</a:t>
            </a:r>
          </a:p>
          <a:p>
            <a:r>
              <a:rPr lang="en-US" dirty="0" smtClean="0"/>
              <a:t>Risk &amp; uncertainty are considered.</a:t>
            </a:r>
          </a:p>
          <a:p>
            <a:r>
              <a:rPr lang="en-US" dirty="0" smtClean="0"/>
              <a:t>Discount Rate is required.</a:t>
            </a:r>
          </a:p>
          <a:p>
            <a:r>
              <a:rPr lang="en-US" dirty="0" smtClean="0"/>
              <a:t>Time value of money is considered.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CFO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Financial Planning.</a:t>
            </a:r>
          </a:p>
          <a:p>
            <a:r>
              <a:rPr lang="en-US" dirty="0" smtClean="0"/>
              <a:t>Financing</a:t>
            </a:r>
          </a:p>
          <a:p>
            <a:r>
              <a:rPr lang="en-US" dirty="0" smtClean="0"/>
              <a:t>Controlling the use of funds</a:t>
            </a:r>
          </a:p>
          <a:p>
            <a:r>
              <a:rPr lang="en-US" dirty="0" smtClean="0"/>
              <a:t>Appropriation of Profits.</a:t>
            </a:r>
          </a:p>
          <a:p>
            <a:r>
              <a:rPr lang="en-US" dirty="0" smtClean="0"/>
              <a:t>Supervision of the functions of treasurer &amp;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Introduction to Financial Management</vt:lpstr>
      <vt:lpstr>Concepts</vt:lpstr>
      <vt:lpstr>Importance of Financial Management</vt:lpstr>
      <vt:lpstr>Activities are: </vt:lpstr>
      <vt:lpstr>Financial Functions: </vt:lpstr>
      <vt:lpstr>Objectives of the Firm:</vt:lpstr>
      <vt:lpstr>Why is the Wealth Maximisation Criterion Superior to the Profit Maximisation Criterion?</vt:lpstr>
      <vt:lpstr>Profit Maximisation vs Wealth Maximisation</vt:lpstr>
      <vt:lpstr>Role of CFO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Management</dc:title>
  <dc:creator>BC</dc:creator>
  <cp:lastModifiedBy>BC</cp:lastModifiedBy>
  <cp:revision>12</cp:revision>
  <dcterms:created xsi:type="dcterms:W3CDTF">2022-02-22T07:49:27Z</dcterms:created>
  <dcterms:modified xsi:type="dcterms:W3CDTF">2022-02-22T18:30:47Z</dcterms:modified>
</cp:coreProperties>
</file>