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7" r:id="rId3"/>
    <p:sldId id="341" r:id="rId4"/>
    <p:sldId id="342" r:id="rId5"/>
    <p:sldId id="343" r:id="rId6"/>
    <p:sldId id="258" r:id="rId7"/>
    <p:sldId id="344" r:id="rId8"/>
    <p:sldId id="307" r:id="rId9"/>
    <p:sldId id="308" r:id="rId10"/>
    <p:sldId id="309" r:id="rId11"/>
    <p:sldId id="335" r:id="rId12"/>
    <p:sldId id="310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3538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47799" y="304800"/>
            <a:ext cx="7696201" cy="89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UNIVERSITY OF ENGINEERING &amp; MANAGEMENT, KOLKATA</a:t>
            </a:r>
          </a:p>
        </p:txBody>
      </p:sp>
      <p:pic>
        <p:nvPicPr>
          <p:cNvPr id="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08" y="173038"/>
            <a:ext cx="1375255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447800" y="1074738"/>
            <a:ext cx="716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                                 Course </a:t>
            </a:r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Name :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AI &amp; ML 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Procedure Depth first search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Push the starting node at the stack, pointed to by the stack-top;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While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stack is not empty do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 stack to get stack-top element;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stack-top element = goal, return success and stop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push the children of the stack-top element in any order into the stack;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 while;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977231"/>
            <a:ext cx="5953125" cy="3771900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Procedure Iterative-deepening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Set current depth cutoff =1;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Put the initial node into a stack, pointed to by stack-top;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While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stack is not empty and the depth is within the given depth cut-off do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 stack to get the stack-top element;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stack-top element = goal, return it and stop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push the children of the stack-top in any order into the stack;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 While;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Increment the depth cut-off by 1 and repeat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through step 2;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0" y="2125821"/>
            <a:ext cx="3680460" cy="3474720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437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considerations of Problem Solving:-</a:t>
            </a:r>
          </a:p>
          <a:p>
            <a:r>
              <a:rPr lang="en-US" dirty="0" smtClean="0"/>
              <a:t>Represent the problem as proper state space;</a:t>
            </a:r>
          </a:p>
          <a:p>
            <a:r>
              <a:rPr lang="en-US" dirty="0" smtClean="0"/>
              <a:t>Identify goal state and determine optimal path from starting state to goal state;</a:t>
            </a:r>
          </a:p>
          <a:p>
            <a:r>
              <a:rPr lang="en-US" dirty="0" smtClean="0"/>
              <a:t>Search problem is related to two facts “ what to search” and “where to search”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Search Algorithm Terminologies: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step by step procedure to solve a search-problem in a given search space. A search problem can have three main factors: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Space: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Search space represents a set of possible solutions, which a system may have.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Start State: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 state from where agent begins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 test: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 function which observe the current state and returns whether the goal state is achieved or not.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tree: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tree representation of search problem is called Search tree. The root of the search tree is the root node which is corresponding to the initial state.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gives the description of all the available actions to the agent.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Transition model: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description of what each action do, can be represented as a transition model.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Path Cost: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 function which assigns a numeric cost to each path.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an action sequence which leads from the start node to the goal node.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Optimal Solution: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If a solution has the lowest cost among all solutions.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18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Properties of Search Algorithms: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Completeness: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search algorithm is said to be complete if it guarantees to return a solution if at least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exists for any random input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If a solution found for an algorithm is guaranteed to be the best solution (lowest path cost) among all other solutions, then such a solution for is said to be an optimal solution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Complexity: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Time complexity is a measure of time for an algorithm to complete its task.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Space Complexity: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the maximum storage space required at any point during the search, as the complexity of the problem.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847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43856"/>
            <a:ext cx="5715000" cy="4438650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080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Uninformed/Blind Search: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uninformed search does not contain any domain knowledge such as closeness, the location of the goal.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operates in a brute-force way as it only includes information about how to traverse the tree and how to identify leaf and goal nodes.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Uninformed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search applies a way in which search tree is searched without any information about the search space like initial state operators and test for the goal, so it is also called blind search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examines each node of the tree until it achieves the goal node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Informed Search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Informed search algorithms use domain knowledge. In an informed search, problem information is available which can guide the search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search strategies can find a solution more efficiently than an uninformed search strategy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Informed search is also called a Heuristic search.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Different Approaches:-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Generate &amp; Test [  BFS, DFS, Hill-Climbing, Simulated Annealing]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Heuristic Search [Best-First-Search, A*, AO*]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Adversary Search [MINIMAX Algorithm, Alpha-Beta Cutoff]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9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Procedure Generate &amp; Test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Repeat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Generate a new state and call it current-state;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Until current-state = Goal;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Procedure Breadth-first-search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Place the starting node in a queue;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ii) Repeat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Delete queue to get the front element;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front element of the queue = goal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return success and stop;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do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insert the children of the front element, if exist, in any order at the rear end of the queue;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Until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queue is empty;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597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43</cp:revision>
  <dcterms:created xsi:type="dcterms:W3CDTF">2006-08-16T00:00:00Z</dcterms:created>
  <dcterms:modified xsi:type="dcterms:W3CDTF">2022-03-14T04:16:25Z</dcterms:modified>
</cp:coreProperties>
</file>