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7" r:id="rId3"/>
    <p:sldId id="329" r:id="rId4"/>
    <p:sldId id="341" r:id="rId5"/>
    <p:sldId id="331" r:id="rId6"/>
    <p:sldId id="332" r:id="rId7"/>
    <p:sldId id="334" r:id="rId8"/>
    <p:sldId id="338" r:id="rId9"/>
    <p:sldId id="339" r:id="rId10"/>
    <p:sldId id="342" r:id="rId11"/>
    <p:sldId id="343" r:id="rId12"/>
    <p:sldId id="350" r:id="rId13"/>
    <p:sldId id="352" r:id="rId14"/>
    <p:sldId id="353" r:id="rId15"/>
    <p:sldId id="354" r:id="rId16"/>
    <p:sldId id="355" r:id="rId17"/>
    <p:sldId id="356" r:id="rId18"/>
    <p:sldId id="351" r:id="rId19"/>
    <p:sldId id="358" r:id="rId20"/>
    <p:sldId id="361" r:id="rId21"/>
    <p:sldId id="362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90" r:id="rId30"/>
    <p:sldId id="391" r:id="rId31"/>
    <p:sldId id="371" r:id="rId32"/>
    <p:sldId id="372" r:id="rId33"/>
    <p:sldId id="373" r:id="rId34"/>
    <p:sldId id="379" r:id="rId35"/>
    <p:sldId id="380" r:id="rId36"/>
    <p:sldId id="374" r:id="rId37"/>
    <p:sldId id="375" r:id="rId38"/>
    <p:sldId id="376" r:id="rId39"/>
    <p:sldId id="377" r:id="rId40"/>
    <p:sldId id="378" r:id="rId41"/>
    <p:sldId id="381" r:id="rId42"/>
    <p:sldId id="382" r:id="rId43"/>
    <p:sldId id="383" r:id="rId44"/>
    <p:sldId id="385" r:id="rId45"/>
    <p:sldId id="386" r:id="rId46"/>
    <p:sldId id="387" r:id="rId47"/>
    <p:sldId id="389" r:id="rId48"/>
    <p:sldId id="384" r:id="rId49"/>
    <p:sldId id="388" r:id="rId50"/>
    <p:sldId id="325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3622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</a:t>
            </a: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Lecture 2</a:t>
            </a: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Graph</a:t>
            </a: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    Course: Discrete Mathematics</a:t>
            </a:r>
            <a:endParaRPr lang="en-US" altLang="en-US" sz="2000" b="1" dirty="0">
              <a:solidFill>
                <a:srgbClr val="0000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791200" cy="47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209800"/>
            <a:ext cx="3657600" cy="266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24124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905000"/>
            <a:ext cx="4114800" cy="295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505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362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4800600"/>
            <a:ext cx="895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5600" y="3505200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48200" y="4876800"/>
            <a:ext cx="676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0" y="2362200"/>
            <a:ext cx="800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943600" y="3810000"/>
            <a:ext cx="9048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2000" y="5715000"/>
            <a:ext cx="43918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57675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7543800" cy="326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7391400" cy="470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7010400" cy="114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7239000" cy="245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7315200" cy="40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770484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6858000" cy="210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143000"/>
            <a:ext cx="778872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787495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657600"/>
            <a:ext cx="7391400" cy="23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565484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4630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133600"/>
            <a:ext cx="2795587" cy="299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2743200"/>
            <a:ext cx="619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971800"/>
            <a:ext cx="619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3962400"/>
            <a:ext cx="619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590800"/>
            <a:ext cx="619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5105400"/>
            <a:ext cx="619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886200"/>
            <a:ext cx="619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1905000"/>
            <a:ext cx="676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4800600"/>
            <a:ext cx="676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4724400"/>
            <a:ext cx="676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3200400"/>
            <a:ext cx="676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3505200"/>
            <a:ext cx="676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3429000"/>
            <a:ext cx="676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62200"/>
            <a:ext cx="71192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2999"/>
            <a:ext cx="2362200" cy="62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71547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29405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417810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276600"/>
            <a:ext cx="18403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3657599"/>
            <a:ext cx="3657600" cy="12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5257800"/>
            <a:ext cx="251460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0400" y="5334000"/>
            <a:ext cx="277509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5943600"/>
            <a:ext cx="372130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2819400" cy="6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4876801" cy="53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667000"/>
            <a:ext cx="2438400" cy="59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3657600"/>
            <a:ext cx="33147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5105399"/>
            <a:ext cx="4191000" cy="56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5181600"/>
            <a:ext cx="381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3276600" cy="54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750951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047999"/>
            <a:ext cx="1828800" cy="50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352800"/>
            <a:ext cx="2514600" cy="12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724400"/>
            <a:ext cx="4533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334000"/>
            <a:ext cx="3505200" cy="54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324600" cy="56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7620000" cy="111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16764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2209800"/>
            <a:ext cx="1905001" cy="40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9963" y="2362199"/>
            <a:ext cx="2738437" cy="275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5410200"/>
            <a:ext cx="6324600" cy="59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14400"/>
            <a:ext cx="5257800" cy="61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28800"/>
            <a:ext cx="722841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124200"/>
            <a:ext cx="3810000" cy="51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184987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295399"/>
            <a:ext cx="3124200" cy="323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2667000" cy="58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170930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72313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76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352800"/>
            <a:ext cx="4267200" cy="197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410199"/>
            <a:ext cx="6781800" cy="12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3988"/>
            <a:ext cx="9144000" cy="370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1828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2" y="1905000"/>
            <a:ext cx="838370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44481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124200"/>
            <a:ext cx="50673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348915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8963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7915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88296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8582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8868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0"/>
            <a:ext cx="87820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924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8200"/>
            <a:ext cx="88677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72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3838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89058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4495800"/>
            <a:ext cx="4410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133600"/>
            <a:ext cx="388501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04800" y="2286000"/>
            <a:ext cx="3505200" cy="194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914400"/>
            <a:ext cx="1752600" cy="50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8905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971800"/>
            <a:ext cx="4419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62400"/>
            <a:ext cx="59436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81000"/>
            <a:ext cx="16954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1714500"/>
            <a:ext cx="88201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867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88677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352800"/>
            <a:ext cx="3733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315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0"/>
            <a:ext cx="2057400" cy="145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88868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43400"/>
            <a:ext cx="886777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6753225" cy="594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09588"/>
            <a:ext cx="4267200" cy="653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772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77343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2362200" cy="53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28800"/>
            <a:ext cx="84032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352800"/>
            <a:ext cx="8022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299" y="3038474"/>
            <a:ext cx="554122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Thanks for watching</a:t>
            </a:r>
          </a:p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</a:p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    Have a nice day</a:t>
            </a:r>
            <a:endParaRPr lang="en-IN" sz="3600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4396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0"/>
            <a:ext cx="804620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10000"/>
            <a:ext cx="7924800" cy="91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799"/>
            <a:ext cx="7010400" cy="62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14600"/>
            <a:ext cx="734602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5999"/>
            <a:ext cx="3124200" cy="179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90600"/>
            <a:ext cx="657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1190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648" y="2438399"/>
            <a:ext cx="4629152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810000"/>
            <a:ext cx="762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2057400"/>
            <a:ext cx="6000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5105400"/>
            <a:ext cx="876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43400" y="3657600"/>
            <a:ext cx="666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0" y="4800600"/>
            <a:ext cx="7048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81600" y="2209800"/>
            <a:ext cx="828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53200" y="3581400"/>
            <a:ext cx="6953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24000" y="5791200"/>
            <a:ext cx="3962400" cy="51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2927</TotalTime>
  <Words>20</Words>
  <Application>Microsoft Office PowerPoint</Application>
  <PresentationFormat>On-screen Show (4:3)</PresentationFormat>
  <Paragraphs>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differential Equation using Laplace transform</dc:title>
  <dc:creator>UEM</dc:creator>
  <cp:lastModifiedBy>UEM</cp:lastModifiedBy>
  <cp:revision>193</cp:revision>
  <dcterms:created xsi:type="dcterms:W3CDTF">2006-08-16T00:00:00Z</dcterms:created>
  <dcterms:modified xsi:type="dcterms:W3CDTF">2022-04-05T08:37:37Z</dcterms:modified>
</cp:coreProperties>
</file>