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57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7" r:id="rId12"/>
    <p:sldId id="369" r:id="rId13"/>
    <p:sldId id="368" r:id="rId14"/>
    <p:sldId id="370" r:id="rId15"/>
    <p:sldId id="371" r:id="rId16"/>
    <p:sldId id="399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25" r:id="rId35"/>
    <p:sldId id="30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2362200"/>
            <a:ext cx="7391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2000" b="1" dirty="0" smtClean="0">
                <a:solidFill>
                  <a:srgbClr val="0000CC"/>
                </a:solidFill>
                <a:latin typeface="Arial" charset="0"/>
              </a:rPr>
              <a:t>   </a:t>
            </a:r>
          </a:p>
          <a:p>
            <a:pPr algn="ctr">
              <a:spcBef>
                <a:spcPct val="0"/>
              </a:spcBef>
            </a:pPr>
            <a:r>
              <a:rPr lang="en-US" altLang="en-US" sz="2000" b="1" dirty="0" smtClean="0">
                <a:solidFill>
                  <a:srgbClr val="0000CC"/>
                </a:solidFill>
                <a:latin typeface="Arial" charset="0"/>
              </a:rPr>
              <a:t>   Lecture </a:t>
            </a:r>
            <a:r>
              <a:rPr lang="en-US" altLang="en-US" sz="2000" b="1" dirty="0" smtClean="0">
                <a:solidFill>
                  <a:srgbClr val="0000CC"/>
                </a:solidFill>
                <a:latin typeface="Arial" charset="0"/>
              </a:rPr>
              <a:t>3</a:t>
            </a:r>
            <a:endParaRPr lang="en-US" altLang="en-US" sz="2000" b="1" dirty="0" smtClean="0">
              <a:solidFill>
                <a:srgbClr val="0000CC"/>
              </a:solidFill>
              <a:latin typeface="Arial" charset="0"/>
            </a:endParaRPr>
          </a:p>
          <a:p>
            <a:pPr algn="ctr">
              <a:spcBef>
                <a:spcPct val="0"/>
              </a:spcBef>
            </a:pPr>
            <a:r>
              <a:rPr lang="en-US" altLang="en-US" sz="2000" b="1" dirty="0" smtClean="0">
                <a:solidFill>
                  <a:srgbClr val="0000CC"/>
                </a:solidFill>
                <a:latin typeface="Arial" charset="0"/>
              </a:rPr>
              <a:t>   </a:t>
            </a:r>
            <a:r>
              <a:rPr lang="en-US" altLang="en-US" sz="2000" b="1" dirty="0" smtClean="0">
                <a:solidFill>
                  <a:srgbClr val="0000CC"/>
                </a:solidFill>
                <a:latin typeface="Arial" charset="0"/>
              </a:rPr>
              <a:t>Graph theory</a:t>
            </a:r>
            <a:endParaRPr lang="en-US" altLang="en-US" sz="2000" b="1" dirty="0" smtClean="0">
              <a:solidFill>
                <a:srgbClr val="0000CC"/>
              </a:solidFill>
              <a:latin typeface="Arial" charset="0"/>
            </a:endParaRPr>
          </a:p>
          <a:p>
            <a:pPr algn="ctr">
              <a:spcBef>
                <a:spcPct val="0"/>
              </a:spcBef>
            </a:pPr>
            <a:r>
              <a:rPr lang="en-US" altLang="en-US" sz="2000" b="1" dirty="0" smtClean="0">
                <a:solidFill>
                  <a:srgbClr val="0000CC"/>
                </a:solidFill>
                <a:latin typeface="Arial" charset="0"/>
              </a:rPr>
              <a:t>       Course: Discrete Mathematics</a:t>
            </a:r>
            <a:endParaRPr lang="en-US" altLang="en-US" sz="2000" b="1" dirty="0">
              <a:solidFill>
                <a:srgbClr val="0000CC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2971800" y="1981199"/>
            <a:ext cx="2895600" cy="165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191000"/>
            <a:ext cx="734949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219200"/>
            <a:ext cx="233916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81200"/>
            <a:ext cx="831382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4267200"/>
            <a:ext cx="651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14600"/>
            <a:ext cx="8201679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399" y="1676400"/>
            <a:ext cx="22943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876800"/>
            <a:ext cx="52578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066800"/>
            <a:ext cx="1743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86000" y="1600200"/>
            <a:ext cx="3200400" cy="262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709676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362200"/>
            <a:ext cx="198845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5105400"/>
            <a:ext cx="7772400" cy="100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86000" y="2971800"/>
            <a:ext cx="3505200" cy="170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15826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2133600" y="1676400"/>
            <a:ext cx="253365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572000"/>
            <a:ext cx="8001000" cy="2083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7248525" cy="575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750829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667000"/>
            <a:ext cx="1447800" cy="498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124200" y="3048000"/>
            <a:ext cx="277199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5410200"/>
            <a:ext cx="7620000" cy="767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7867650" cy="622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03034"/>
            <a:ext cx="6781800" cy="6454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914400"/>
            <a:ext cx="3200400" cy="706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76400"/>
            <a:ext cx="734635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1981200" y="3962400"/>
            <a:ext cx="4114800" cy="2148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8458200" cy="18823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888" y="990600"/>
            <a:ext cx="89821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5791200" cy="238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90800"/>
            <a:ext cx="6096000" cy="389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1219200"/>
            <a:ext cx="56388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762000"/>
            <a:ext cx="7924800" cy="4809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66800"/>
            <a:ext cx="855636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8661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"/>
            <a:ext cx="6096000" cy="670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838200"/>
            <a:ext cx="8534400" cy="2668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229600" cy="3829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153400" cy="623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990600"/>
            <a:ext cx="747131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599" y="2514600"/>
            <a:ext cx="735523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114800"/>
            <a:ext cx="5029200" cy="555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7010400" cy="745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600"/>
            <a:ext cx="874206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381000"/>
            <a:ext cx="876819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1694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9299" y="3038474"/>
            <a:ext cx="554122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524000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rgbClr val="C00000"/>
                </a:solidFill>
                <a:latin typeface="Arial Black" pitchFamily="34" charset="0"/>
              </a:rPr>
              <a:t>Thanks for watching</a:t>
            </a:r>
          </a:p>
          <a:p>
            <a:r>
              <a:rPr lang="en-IN" sz="3600" dirty="0" smtClean="0">
                <a:solidFill>
                  <a:srgbClr val="C00000"/>
                </a:solidFill>
                <a:latin typeface="Arial Black" pitchFamily="34" charset="0"/>
              </a:rPr>
              <a:t> </a:t>
            </a:r>
          </a:p>
          <a:p>
            <a:r>
              <a:rPr lang="en-IN" sz="3600" dirty="0" smtClean="0">
                <a:solidFill>
                  <a:srgbClr val="C00000"/>
                </a:solidFill>
                <a:latin typeface="Arial Black" pitchFamily="34" charset="0"/>
              </a:rPr>
              <a:t>    Have a nice day</a:t>
            </a:r>
            <a:endParaRPr lang="en-IN" sz="3600" dirty="0">
              <a:solidFill>
                <a:srgbClr val="C0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203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04999"/>
            <a:ext cx="7239000" cy="1107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192258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181600"/>
            <a:ext cx="19431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5105400"/>
            <a:ext cx="18573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62400" y="5257800"/>
            <a:ext cx="1514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" y="5638800"/>
            <a:ext cx="17335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2200" y="5257800"/>
            <a:ext cx="18764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62600" y="5334000"/>
            <a:ext cx="457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362200" y="2209800"/>
            <a:ext cx="30194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1143000"/>
            <a:ext cx="260252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057400"/>
            <a:ext cx="7467600" cy="1668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216568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5410200"/>
            <a:ext cx="19050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5410200"/>
            <a:ext cx="1857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5410200"/>
            <a:ext cx="2314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5943600"/>
            <a:ext cx="2857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981200" y="2133600"/>
            <a:ext cx="3810000" cy="280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61934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048000"/>
            <a:ext cx="701539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399"/>
            <a:ext cx="2057400" cy="39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199" y="2133599"/>
            <a:ext cx="7543801" cy="103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4620</TotalTime>
  <Words>21</Words>
  <Application>Microsoft Office PowerPoint</Application>
  <PresentationFormat>On-screen Show (4:3)</PresentationFormat>
  <Paragraphs>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of differential Equation using Laplace transform</dc:title>
  <dc:creator>UEM</dc:creator>
  <cp:lastModifiedBy>UEM</cp:lastModifiedBy>
  <cp:revision>240</cp:revision>
  <dcterms:created xsi:type="dcterms:W3CDTF">2006-08-16T00:00:00Z</dcterms:created>
  <dcterms:modified xsi:type="dcterms:W3CDTF">2022-04-10T07:12:22Z</dcterms:modified>
</cp:coreProperties>
</file>