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5" r:id="rId3"/>
    <p:sldId id="336" r:id="rId4"/>
    <p:sldId id="342" r:id="rId5"/>
    <p:sldId id="346" r:id="rId6"/>
    <p:sldId id="349" r:id="rId7"/>
    <p:sldId id="350" r:id="rId8"/>
    <p:sldId id="351" r:id="rId9"/>
    <p:sldId id="352" r:id="rId10"/>
    <p:sldId id="353" r:id="rId11"/>
    <p:sldId id="354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25" r:id="rId30"/>
    <p:sldId id="30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7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936558"/>
            <a:ext cx="7391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</a:t>
            </a: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Lecture 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2</a:t>
            </a:r>
          </a:p>
          <a:p>
            <a:pPr algn="ctr">
              <a:spcBef>
                <a:spcPct val="0"/>
              </a:spcBef>
            </a:pPr>
            <a:endParaRPr lang="en-US" altLang="en-US" sz="2000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Relation </a:t>
            </a:r>
            <a:r>
              <a:rPr lang="en-US" altLang="en-US" sz="2000" b="1" dirty="0" err="1" smtClean="0">
                <a:solidFill>
                  <a:srgbClr val="0000CC"/>
                </a:solidFill>
                <a:latin typeface="Arial" charset="0"/>
              </a:rPr>
              <a:t>Poset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Lattice</a:t>
            </a:r>
            <a:endParaRPr lang="en-US" altLang="en-US" sz="2000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    Course: Discrete Mathematics</a:t>
            </a:r>
            <a:endParaRPr lang="en-US" altLang="en-US" sz="2000" b="1" dirty="0">
              <a:solidFill>
                <a:srgbClr val="0000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2057400" cy="4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576303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38400"/>
            <a:ext cx="6108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429000"/>
            <a:ext cx="8299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572000"/>
            <a:ext cx="2286000" cy="54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5257800"/>
            <a:ext cx="6553200" cy="96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1524000" cy="40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0"/>
            <a:ext cx="5956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514600"/>
            <a:ext cx="370184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199" y="3352800"/>
            <a:ext cx="4267201" cy="51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4191000"/>
            <a:ext cx="25870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5257800"/>
            <a:ext cx="2057400" cy="61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1794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799" y="2286000"/>
            <a:ext cx="1524001" cy="52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124200"/>
            <a:ext cx="4191000" cy="55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962400"/>
            <a:ext cx="231370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199" y="4876800"/>
            <a:ext cx="205047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1905000" cy="52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3505200" cy="47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199" y="3352800"/>
            <a:ext cx="375385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4191000"/>
            <a:ext cx="2133600" cy="38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5029200"/>
            <a:ext cx="15502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1524000" cy="5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7239000" cy="8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819400"/>
            <a:ext cx="15022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581400"/>
            <a:ext cx="746521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7581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438400"/>
            <a:ext cx="1524001" cy="4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276599"/>
            <a:ext cx="1524000" cy="5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352799"/>
            <a:ext cx="762000" cy="36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4191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57600" y="4191001"/>
            <a:ext cx="685800" cy="36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3657600" cy="56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1981201" cy="40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62200"/>
            <a:ext cx="41103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124200"/>
            <a:ext cx="1676400" cy="39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35814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4999" y="4191000"/>
            <a:ext cx="3962401" cy="35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4724400"/>
            <a:ext cx="364540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000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1" y="2286000"/>
            <a:ext cx="3124199" cy="39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200400"/>
            <a:ext cx="3352800" cy="4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191000"/>
            <a:ext cx="4667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1828800" cy="50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7928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7315200" cy="140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572000"/>
            <a:ext cx="7099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1447800" cy="48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727140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743200"/>
            <a:ext cx="74795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191000"/>
            <a:ext cx="761055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2743200" cy="73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7391400" cy="101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797068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19400"/>
            <a:ext cx="7988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18962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2057400"/>
            <a:ext cx="1600200" cy="40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2667000"/>
            <a:ext cx="76373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886200"/>
            <a:ext cx="78975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32781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8382000" cy="99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657600"/>
            <a:ext cx="6934200" cy="78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199"/>
            <a:ext cx="7315200" cy="129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151534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7315200" cy="79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" y="2895600"/>
            <a:ext cx="705394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191000"/>
            <a:ext cx="4533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42394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410765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057400"/>
            <a:ext cx="4953000" cy="77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63280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3810000"/>
            <a:ext cx="155121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4267200"/>
            <a:ext cx="70235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5105400"/>
            <a:ext cx="589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" y="5715000"/>
            <a:ext cx="654939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47478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71069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038600"/>
            <a:ext cx="7162799" cy="5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181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371600"/>
            <a:ext cx="82731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55394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971800"/>
            <a:ext cx="728575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191000"/>
            <a:ext cx="3581400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4724400"/>
            <a:ext cx="6128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5410200"/>
            <a:ext cx="6553200" cy="46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2514600" cy="40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8763000" cy="76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895600"/>
            <a:ext cx="8682038" cy="90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191000"/>
            <a:ext cx="866997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14600"/>
            <a:ext cx="603931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2841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77233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Thanks for watching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   Have a nice day</a:t>
            </a:r>
            <a:endParaRPr lang="en-IN" sz="3600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4467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22926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0750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124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599" y="3962400"/>
            <a:ext cx="680429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990600"/>
            <a:ext cx="2830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814768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429000"/>
            <a:ext cx="7543800" cy="111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25092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77060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819400"/>
            <a:ext cx="48826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343400"/>
            <a:ext cx="7239000" cy="46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5257800"/>
            <a:ext cx="61526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599"/>
            <a:ext cx="1905000" cy="56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66263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1" y="2743200"/>
            <a:ext cx="5029200" cy="62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2209800" cy="61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828800"/>
            <a:ext cx="774491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99" y="2895600"/>
            <a:ext cx="680883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20</Words>
  <Application>Microsoft Office PowerPoint</Application>
  <PresentationFormat>On-screen Show (4:3)</PresentationFormat>
  <Paragraphs>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differential Equation using Laplace transform</dc:title>
  <dc:creator>UEM</dc:creator>
  <cp:lastModifiedBy>UEM</cp:lastModifiedBy>
  <cp:revision>200</cp:revision>
  <dcterms:created xsi:type="dcterms:W3CDTF">2006-08-16T00:00:00Z</dcterms:created>
  <dcterms:modified xsi:type="dcterms:W3CDTF">2022-04-03T12:50:51Z</dcterms:modified>
</cp:coreProperties>
</file>