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25" r:id="rId48"/>
    <p:sldId id="308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22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5.png"/><Relationship Id="rId7" Type="http://schemas.openxmlformats.org/officeDocument/2006/relationships/image" Target="../media/image12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24.pn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2936558"/>
            <a:ext cx="7391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2000" b="1" dirty="0" smtClean="0">
                <a:solidFill>
                  <a:srgbClr val="0000CC"/>
                </a:solidFill>
                <a:latin typeface="Arial" charset="0"/>
              </a:rPr>
              <a:t>    </a:t>
            </a:r>
          </a:p>
          <a:p>
            <a:pPr algn="ctr">
              <a:spcBef>
                <a:spcPct val="0"/>
              </a:spcBef>
            </a:pPr>
            <a:r>
              <a:rPr lang="en-US" altLang="en-US" sz="2000" b="1" dirty="0" smtClean="0">
                <a:solidFill>
                  <a:srgbClr val="0000CC"/>
                </a:solidFill>
                <a:latin typeface="Arial" charset="0"/>
              </a:rPr>
              <a:t>  </a:t>
            </a:r>
            <a:r>
              <a:rPr lang="en-US" altLang="en-US" sz="2000" b="1" dirty="0" smtClean="0">
                <a:solidFill>
                  <a:srgbClr val="0000CC"/>
                </a:solidFill>
                <a:latin typeface="Arial" charset="0"/>
              </a:rPr>
              <a:t>Lecture 3</a:t>
            </a:r>
            <a:endParaRPr lang="en-US" altLang="en-US" sz="2000" b="1" dirty="0" smtClean="0">
              <a:solidFill>
                <a:srgbClr val="0000CC"/>
              </a:solidFill>
              <a:latin typeface="Arial" charset="0"/>
            </a:endParaRPr>
          </a:p>
          <a:p>
            <a:pPr algn="ctr">
              <a:spcBef>
                <a:spcPct val="0"/>
              </a:spcBef>
            </a:pPr>
            <a:r>
              <a:rPr lang="en-US" altLang="en-US" sz="2000" b="1" dirty="0" smtClean="0">
                <a:solidFill>
                  <a:srgbClr val="0000CC"/>
                </a:solidFill>
                <a:latin typeface="Arial" charset="0"/>
              </a:rPr>
              <a:t>  </a:t>
            </a:r>
            <a:r>
              <a:rPr lang="en-US" altLang="en-US" sz="2000" b="1" dirty="0" smtClean="0">
                <a:solidFill>
                  <a:srgbClr val="0000CC"/>
                </a:solidFill>
                <a:latin typeface="Arial" charset="0"/>
              </a:rPr>
              <a:t>Relation, POSET, Lattice</a:t>
            </a:r>
            <a:endParaRPr lang="en-US" altLang="en-US" sz="2000" b="1" dirty="0" smtClean="0">
              <a:solidFill>
                <a:srgbClr val="0000CC"/>
              </a:solidFill>
              <a:latin typeface="Arial" charset="0"/>
            </a:endParaRPr>
          </a:p>
          <a:p>
            <a:pPr algn="ctr">
              <a:spcBef>
                <a:spcPct val="0"/>
              </a:spcBef>
            </a:pPr>
            <a:r>
              <a:rPr lang="en-US" altLang="en-US" sz="2000" b="1" dirty="0" smtClean="0">
                <a:solidFill>
                  <a:srgbClr val="0000CC"/>
                </a:solidFill>
                <a:latin typeface="Arial" charset="0"/>
              </a:rPr>
              <a:t>       Course: Discrete Mathematics</a:t>
            </a:r>
            <a:endParaRPr lang="en-US" altLang="en-US" sz="2000" b="1" dirty="0">
              <a:solidFill>
                <a:srgbClr val="0000CC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312702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752600"/>
            <a:ext cx="675030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2819400"/>
            <a:ext cx="660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19400" y="3962400"/>
            <a:ext cx="15240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67100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2971800"/>
            <a:ext cx="14192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7162800" cy="131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286000"/>
            <a:ext cx="14097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438400"/>
            <a:ext cx="54387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4876800"/>
            <a:ext cx="7315200" cy="125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8153400" cy="1390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1143000"/>
            <a:ext cx="722230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895600"/>
            <a:ext cx="6705600" cy="93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343400"/>
            <a:ext cx="723609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066800"/>
            <a:ext cx="7696201" cy="1198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214811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752600"/>
            <a:ext cx="738074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1143000"/>
            <a:ext cx="16298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2286000"/>
            <a:ext cx="2381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2667000"/>
            <a:ext cx="1714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6200" y="51054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24200" y="4343400"/>
            <a:ext cx="2476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48200" y="4114800"/>
            <a:ext cx="1809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981200" y="3352800"/>
            <a:ext cx="2000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491038" y="3324225"/>
            <a:ext cx="1619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6600" y="4343400"/>
            <a:ext cx="6953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886200" y="4876800"/>
            <a:ext cx="2286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209800" y="2667000"/>
            <a:ext cx="2000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200400" y="2590800"/>
            <a:ext cx="2000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743200" y="3429000"/>
            <a:ext cx="2000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 flipH="1">
            <a:off x="3810000" y="3276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276600" y="4191000"/>
            <a:ext cx="21907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43400" y="4038600"/>
            <a:ext cx="21907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962400" y="4191000"/>
            <a:ext cx="4572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0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886200" y="3429000"/>
            <a:ext cx="638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19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743200" y="3581400"/>
            <a:ext cx="638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24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3276600" y="2743200"/>
            <a:ext cx="657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352800" y="3429000"/>
            <a:ext cx="5143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209800" y="2819400"/>
            <a:ext cx="638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743200" y="2743200"/>
            <a:ext cx="5143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176864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47800"/>
            <a:ext cx="787830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362200"/>
            <a:ext cx="152835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419600" y="23622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038600" y="3581400"/>
            <a:ext cx="152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4781550" y="2228850"/>
            <a:ext cx="11049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438400" y="3695700"/>
            <a:ext cx="304800" cy="133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95800" y="56388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362200" y="5029200"/>
            <a:ext cx="152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6200000" flipH="1">
            <a:off x="5772150" y="4133850"/>
            <a:ext cx="11049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91000" y="3619500"/>
            <a:ext cx="3810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90800" y="3657600"/>
            <a:ext cx="152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419600" y="4876800"/>
            <a:ext cx="152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6324600" y="4800600"/>
            <a:ext cx="152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0" y="3505200"/>
            <a:ext cx="523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62400" y="2971800"/>
            <a:ext cx="4953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53200" y="3505200"/>
            <a:ext cx="523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53200" y="5029200"/>
            <a:ext cx="304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Straight Connector 20"/>
          <p:cNvCxnSpPr/>
          <p:nvPr/>
        </p:nvCxnSpPr>
        <p:spPr>
          <a:xfrm rot="5400000" flipH="1" flipV="1">
            <a:off x="5048250" y="4362450"/>
            <a:ext cx="80010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90800" y="5029200"/>
            <a:ext cx="198120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191000" y="3619500"/>
            <a:ext cx="2209800" cy="125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72000" y="4914900"/>
            <a:ext cx="1588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19400" y="3733800"/>
            <a:ext cx="1752600" cy="118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3581400" y="2514600"/>
            <a:ext cx="137160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743200" y="2514600"/>
            <a:ext cx="1752600" cy="118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3790950" y="2914650"/>
            <a:ext cx="11049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00600" y="1981200"/>
            <a:ext cx="762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524000" y="5029200"/>
            <a:ext cx="352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495800" y="4495800"/>
            <a:ext cx="3238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267200" y="5943600"/>
            <a:ext cx="2381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Rectangle 32"/>
          <p:cNvSpPr/>
          <p:nvPr/>
        </p:nvSpPr>
        <p:spPr>
          <a:xfrm>
            <a:off x="6019800" y="3581400"/>
            <a:ext cx="152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3" grpId="0" animBg="1"/>
      <p:bldP spid="15" grpId="0" animBg="1"/>
      <p:bldP spid="16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18949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752600"/>
            <a:ext cx="753560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828800"/>
            <a:ext cx="664972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124200"/>
            <a:ext cx="18288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4191000"/>
            <a:ext cx="183968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90600" y="5105400"/>
            <a:ext cx="230944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7825" y="1695450"/>
            <a:ext cx="584835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627977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86000"/>
            <a:ext cx="8610600" cy="79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505200"/>
            <a:ext cx="8153400" cy="87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8458200" cy="106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90800"/>
            <a:ext cx="850566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19370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00200"/>
            <a:ext cx="8001000" cy="85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667000"/>
            <a:ext cx="149078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200400"/>
            <a:ext cx="48593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533400" y="3657600"/>
            <a:ext cx="31908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62400" y="3657600"/>
            <a:ext cx="475129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038600" y="4343400"/>
            <a:ext cx="4038600" cy="44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1600200" cy="40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295400"/>
            <a:ext cx="801878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286000"/>
            <a:ext cx="151086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2667000"/>
            <a:ext cx="512884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3581400"/>
            <a:ext cx="3352800" cy="2663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05200" y="3505201"/>
            <a:ext cx="467575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81401" y="4267200"/>
            <a:ext cx="3048000" cy="50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3200400" cy="4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905000"/>
            <a:ext cx="7526694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581400"/>
            <a:ext cx="307880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4343400"/>
            <a:ext cx="7467600" cy="810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153400" cy="95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209800"/>
            <a:ext cx="2133600" cy="214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800600"/>
            <a:ext cx="16813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62200" y="4876800"/>
            <a:ext cx="2197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95800" y="4953001"/>
            <a:ext cx="31473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62200" y="5715000"/>
            <a:ext cx="254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53000" y="5791200"/>
            <a:ext cx="1905000" cy="35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2133600"/>
            <a:ext cx="16383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191000"/>
            <a:ext cx="16813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38400" y="4191000"/>
            <a:ext cx="2197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24400" y="4267200"/>
            <a:ext cx="1905000" cy="32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38400" y="5181600"/>
            <a:ext cx="2286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53000" y="5181600"/>
            <a:ext cx="35277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133600"/>
            <a:ext cx="2133600" cy="245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199" y="4800600"/>
            <a:ext cx="140109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5000" y="4800599"/>
            <a:ext cx="2209800" cy="536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81200" y="5715000"/>
            <a:ext cx="2286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343400" y="4724400"/>
            <a:ext cx="349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495800" y="5715000"/>
            <a:ext cx="381000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2057400"/>
            <a:ext cx="2057400" cy="203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199" y="4800600"/>
            <a:ext cx="140109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5000" y="4800599"/>
            <a:ext cx="2209800" cy="536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38600" y="4876800"/>
            <a:ext cx="2400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81200" y="5715000"/>
            <a:ext cx="2286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1000" y="5715000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195775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599" y="1828800"/>
            <a:ext cx="674232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895600"/>
            <a:ext cx="1724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4038600"/>
            <a:ext cx="1828800" cy="55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" y="4800600"/>
            <a:ext cx="677718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739292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133600"/>
            <a:ext cx="73101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810000"/>
            <a:ext cx="769854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5029200"/>
            <a:ext cx="7467600" cy="941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189603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447800"/>
            <a:ext cx="78359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3047999"/>
            <a:ext cx="2438400" cy="312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14400"/>
            <a:ext cx="159282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990600"/>
            <a:ext cx="18573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581400"/>
            <a:ext cx="7467600" cy="82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4343400"/>
            <a:ext cx="7620000" cy="91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5410200"/>
            <a:ext cx="7315200" cy="717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866241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2438400"/>
            <a:ext cx="8787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4191000"/>
            <a:ext cx="869548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1905000" cy="45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71600"/>
            <a:ext cx="851640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2438400"/>
            <a:ext cx="2514600" cy="283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3429000"/>
            <a:ext cx="6096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0" y="4648200"/>
            <a:ext cx="604157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24384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99" y="1905000"/>
            <a:ext cx="742425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505200"/>
            <a:ext cx="784654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8839200" cy="931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362200"/>
            <a:ext cx="2133600" cy="319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2590800"/>
            <a:ext cx="2133600" cy="312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2590800"/>
            <a:ext cx="20574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1447800" cy="49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1" y="2133601"/>
            <a:ext cx="526228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286000"/>
            <a:ext cx="1981200" cy="30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1905000" cy="278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1" y="2362200"/>
            <a:ext cx="5943600" cy="481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81200"/>
            <a:ext cx="1905000" cy="300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2209800"/>
            <a:ext cx="55911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153572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199" y="1828800"/>
            <a:ext cx="552225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743200"/>
            <a:ext cx="36385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962400"/>
            <a:ext cx="62674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90600" y="5181600"/>
            <a:ext cx="57531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461091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09800"/>
            <a:ext cx="1905000" cy="671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895600"/>
            <a:ext cx="8479536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200890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521877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667000"/>
            <a:ext cx="48387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599" y="2819400"/>
            <a:ext cx="153296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57799" y="3505200"/>
            <a:ext cx="330363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2619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905000"/>
            <a:ext cx="7467600" cy="1338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048000"/>
            <a:ext cx="5486400" cy="527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3886200"/>
            <a:ext cx="595563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" y="4648200"/>
            <a:ext cx="6553200" cy="71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" y="5715000"/>
            <a:ext cx="6705600" cy="82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2819400" cy="614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514600"/>
            <a:ext cx="578739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1828800" cy="46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0"/>
            <a:ext cx="786899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" y="1219200"/>
            <a:ext cx="660474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981200"/>
            <a:ext cx="784954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224028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599" y="1981200"/>
            <a:ext cx="424542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799" y="2743200"/>
            <a:ext cx="42968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048000"/>
            <a:ext cx="6039321" cy="92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524000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rgbClr val="C00000"/>
                </a:solidFill>
                <a:latin typeface="Arial Black" pitchFamily="34" charset="0"/>
              </a:rPr>
              <a:t>Thanks for watching</a:t>
            </a:r>
          </a:p>
          <a:p>
            <a:r>
              <a:rPr lang="en-IN" sz="3600" dirty="0" smtClean="0">
                <a:solidFill>
                  <a:srgbClr val="C00000"/>
                </a:solidFill>
                <a:latin typeface="Arial Black" pitchFamily="34" charset="0"/>
              </a:rPr>
              <a:t> </a:t>
            </a:r>
          </a:p>
          <a:p>
            <a:r>
              <a:rPr lang="en-IN" sz="3600" dirty="0" smtClean="0">
                <a:solidFill>
                  <a:srgbClr val="C00000"/>
                </a:solidFill>
                <a:latin typeface="Arial Black" pitchFamily="34" charset="0"/>
              </a:rPr>
              <a:t>    Have a nice day</a:t>
            </a:r>
            <a:endParaRPr lang="en-IN" sz="3600" dirty="0">
              <a:solidFill>
                <a:srgbClr val="C0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2133600" cy="49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199" y="1676400"/>
            <a:ext cx="683622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2743200"/>
            <a:ext cx="1371600" cy="49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3657600"/>
            <a:ext cx="1638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4572000"/>
            <a:ext cx="18764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245884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799" y="1828799"/>
            <a:ext cx="7026101" cy="76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895600"/>
            <a:ext cx="184829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429000"/>
            <a:ext cx="661390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8199" y="4343400"/>
            <a:ext cx="446175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38200" y="5181599"/>
            <a:ext cx="5105400" cy="601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725020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0"/>
            <a:ext cx="720436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66800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133600"/>
            <a:ext cx="654428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581400"/>
            <a:ext cx="17145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4267200"/>
            <a:ext cx="6324600" cy="773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6800" y="5257800"/>
            <a:ext cx="5715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245884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95400"/>
            <a:ext cx="6781800" cy="101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286000"/>
            <a:ext cx="1905000" cy="549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2743200"/>
            <a:ext cx="457601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57800" y="2743200"/>
            <a:ext cx="160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" y="3429000"/>
            <a:ext cx="707922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14400" y="4343400"/>
            <a:ext cx="471054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867400" y="4267200"/>
            <a:ext cx="201168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81000" y="4800600"/>
            <a:ext cx="667940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85800" y="5638800"/>
            <a:ext cx="2730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505200" y="5486400"/>
            <a:ext cx="1905000" cy="46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09600" y="6172200"/>
            <a:ext cx="2286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2796</TotalTime>
  <Words>24</Words>
  <Application>Microsoft Office PowerPoint</Application>
  <PresentationFormat>On-screen Show (4:3)</PresentationFormat>
  <Paragraphs>7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of differential Equation using Laplace transform</dc:title>
  <dc:creator>UEM</dc:creator>
  <cp:lastModifiedBy>UEM</cp:lastModifiedBy>
  <cp:revision>182</cp:revision>
  <dcterms:created xsi:type="dcterms:W3CDTF">2006-08-16T00:00:00Z</dcterms:created>
  <dcterms:modified xsi:type="dcterms:W3CDTF">2022-04-10T13:58:03Z</dcterms:modified>
</cp:coreProperties>
</file>