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03920" y="1818360"/>
            <a:ext cx="5649480" cy="45075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03920" y="1818360"/>
            <a:ext cx="5649480" cy="450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03920" y="1818360"/>
            <a:ext cx="5649480" cy="45075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03920" y="1818360"/>
            <a:ext cx="5649480" cy="450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457200"/>
            <a:ext cx="9143280" cy="978480"/>
          </a:xfrm>
          <a:custGeom>
            <a:avLst/>
            <a:gdLst/>
            <a:ah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979170"/>
                </a:lnTo>
                <a:lnTo>
                  <a:pt x="1072134" y="979170"/>
                </a:lnTo>
                <a:lnTo>
                  <a:pt x="9144000" y="979170"/>
                </a:lnTo>
                <a:lnTo>
                  <a:pt x="9144000" y="89916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200" y="457200"/>
            <a:ext cx="9143280" cy="978480"/>
          </a:xfrm>
          <a:custGeom>
            <a:avLst/>
            <a:gdLst/>
            <a:ahLst/>
            <a:rect l="l" t="t" r="r" b="b"/>
            <a:pathLst>
              <a:path w="9144000" h="979169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0" y="979170"/>
                </a:lnTo>
                <a:lnTo>
                  <a:pt x="1072134" y="979170"/>
                </a:lnTo>
                <a:lnTo>
                  <a:pt x="9144000" y="979170"/>
                </a:lnTo>
                <a:lnTo>
                  <a:pt x="9144000" y="89916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295280" y="609480"/>
            <a:ext cx="80517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</a:pPr>
            <a:r>
              <a:rPr b="1" lang="en-IN" sz="18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UNIVERSITY 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1" lang="en-IN" sz="18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ENGINEERING 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&amp; </a:t>
            </a:r>
            <a:r>
              <a:rPr b="1" lang="en-IN" sz="18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MANAGEMENT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</a:t>
            </a:r>
            <a:r>
              <a:rPr b="1" lang="en-IN" sz="18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380880"/>
            <a:ext cx="1177560" cy="1086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2617560" y="1558440"/>
            <a:ext cx="463788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Course Name : </a:t>
            </a:r>
            <a:r>
              <a:rPr b="1" lang="en-IN" sz="1800" spc="-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Operating </a:t>
            </a:r>
            <a:r>
              <a:rPr b="1" lang="en-IN" sz="1800" spc="-15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System </a:t>
            </a:r>
            <a:r>
              <a:rPr b="1" lang="en-IN" sz="1800" spc="-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Laboratory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457200" y="2090880"/>
            <a:ext cx="9143280" cy="5223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533520" y="2057400"/>
            <a:ext cx="8679600" cy="57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#! /bin/sh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#Purpose: To list those files created or updated in month of November.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USAGE: sh createNOV.sh (no arguments required)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var in *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-- `ls -l $var` if test “$6” = “Nov”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 -l $var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#end of script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784CE2D0-103B-47D8-9A9E-1FBBD8E4EC2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219320" y="2558880"/>
            <a:ext cx="800064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algn="ctr">
              <a:lnSpc>
                <a:spcPct val="100000"/>
              </a:lnSpc>
            </a:pPr>
            <a:r>
              <a:rPr b="1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Examination code is 2022001260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1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Date 01/04/22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3200400" y="4572000"/>
            <a:ext cx="2437560" cy="2208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7BEA8008-BA10-44B5-B8D3-2695E846140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3418560" y="2558880"/>
            <a:ext cx="313380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IN" sz="4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Thank </a:t>
            </a:r>
            <a:r>
              <a:rPr b="1" lang="en-IN" sz="4400" spc="-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200400" y="4572000"/>
            <a:ext cx="2437560" cy="2208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02DF5E46-75F9-4BB8-A77F-FB4F1896ABA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457200" y="2414880"/>
            <a:ext cx="9143280" cy="979560"/>
          </a:xfrm>
          <a:custGeom>
            <a:avLst/>
            <a:gdLst/>
            <a:ahLst/>
            <a:rect l="l" t="t" r="r" b="b"/>
            <a:pathLst>
              <a:path w="9144000" h="980439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536040" y="2160360"/>
            <a:ext cx="8683560" cy="25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453840">
              <a:lnSpc>
                <a:spcPct val="100000"/>
              </a:lnSpc>
            </a:pPr>
            <a:r>
              <a:rPr b="1" lang="en-IN" sz="1800" spc="-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Week 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r>
            <a:r>
              <a:rPr b="1" lang="en-IN" sz="1800" spc="-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Assignment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 Assignments: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a shell script that displays a list of all files in the current directory to which you have read, write and execute permissions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Write a shell script that lists files by modification time when called with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lm and by access time when called with la. By default, the script should show the listing of all files in the current directory.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Write a shell script to display the files created or updated within fourteen days from the current date.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Develop a shell script which displays all files with all attributes those have been created or modified in the month of November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7D5F23F2-4694-4B37-B7F4-7EF7243214D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Solution: (LAB) 1) #! /bin/sh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#Purpose: To display list of files in current directory to which owner have read, write and execute permission.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USAGE: sh rwxperm.sh (no arguments required)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var in *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test -r $var -a -w $var -a -x $var -a ! -d $var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ls $var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 done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#end of script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BD87A085-EC4D-498D-9DA9-ED63E442756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Solution: (LAB) 2) #! /bin/sh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Purpose: To list the files according to modification or access time depending on the arguments in command line.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 USAGE: sh filelist .sh lm(for modification time) or la (last access time)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case $1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lm) ls -lt ;;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la) ls -lut;;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*) ls -l;;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esac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#end of script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52414C05-188E-45B8-8626-6B22E40A7B9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A5AA1964-D252-43DD-98B0-30F006BAD53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2971800" y="228600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command in Linux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33520" y="2895480"/>
            <a:ext cx="899136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 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command in UNIX is a command line utility for walking a file hierarchy. It can be used to find files and directories and perform subsequent operations on them.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supports searching by file, folder, name, creation date, modification date, owner and permissions.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find [where to start searching from] [expression determines what to find] [-options] [what to find]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-exec CMD: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The file being searched which meets the above criteria and returns 0 for as its exit status for successful command execution.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-ok CMD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It works same as -exec except the user is prompted first.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-inum N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Search for files with inode number ‘N’.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-links N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Search for files with ‘N’ links.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-name demo 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Search for files that are specified by ‘demo’.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E7AB1416-F06A-476C-856C-6EEE8449C1D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2971800" y="190512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command in Linux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533520" y="2209680"/>
            <a:ext cx="8991360" cy="623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-newer file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Search for files that were modified/created after ‘file’.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-perm octal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Search for the file if permission is ‘octal’.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-print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Display the path name of the files found by using the rest of the criteria.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-empty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Search for empty files and directories.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-size +N/-N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Search for files of ‘N’ blocks; ‘N’ followed by ‘c’can be used to measure size in characters; ‘+N’ means size &gt; ‘N’ blocks and ‘-N’ means size &lt; 'N' blocks.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-user name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Search for files owned by user name or ID ‘name’.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\(expr \)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True if ‘expr’ is true; used for grouping criteria combined with OR or AND.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! expr 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 True if ‘expr’ is false.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Search a file with specific name.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find ./GFG -name sample.txt It will search for sample.txt in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GFG directory.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Search a file with pattern.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find ./GFG -name *.txt It will give all files which have ‘.txt’ at the end.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Search for empty files and directories.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find ./GFG -emptyThis command find all empty folders and files in the entered directory or sub-directories.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 Search for file with entered permissions.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$ find ./GFG -perm 664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3"/>
          <a:stretch/>
        </p:blipFill>
        <p:spPr>
          <a:xfrm>
            <a:off x="6934320" y="3886200"/>
            <a:ext cx="2647440" cy="1304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6DE99084-0343-45A3-B44C-72FE0368642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2971800" y="190512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command in Linux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3520" y="2209680"/>
            <a:ext cx="899136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command: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It is used to set or unset specific flags and settings( determines the behavior of the script and helps in executing the tasks without any issue.) inside the shell environment.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-options argumentsThe set command supports the following options: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OptionDescription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-a use to mark variables that are created or modified or created for export.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-b use to notify the termination of the job.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-e use to exit when the command exits with a non-zero status.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-f  it disables the file name generation known as globbing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’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-u  It treats unset variable as an error during substitution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-v  It prints the shell input 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It prints the commands and their arguments in the same sequence as they got executed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9DA22D6B-30F8-45B9-8B6D-50A62C0A6AE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2971800" y="190512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command in Linux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33520" y="2209680"/>
            <a:ext cx="8991360" cy="26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command: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set assigns it’s argument to the positional parameters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#!/bin/bash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 `date`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Echo “ the year of system = $6”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Echo “ the month of system = $4”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457200"/>
            <a:ext cx="914328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UNIVERSITY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OF </a:t>
            </a:r>
            <a:r>
              <a:rPr b="1" lang="en-IN" sz="2000" spc="-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ENGINEERING </a:t>
            </a:r>
            <a:r>
              <a:rPr b="1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&amp; </a:t>
            </a:r>
            <a:r>
              <a:rPr b="1" lang="en-IN" sz="2000" spc="-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MANAGEMENT,</a:t>
            </a:r>
            <a:r>
              <a:rPr b="1" lang="en-IN" sz="2000" spc="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b="1" lang="en-IN" sz="2000" spc="-6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KOLKATA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09480" y="609480"/>
            <a:ext cx="1267200" cy="82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457200" y="1436400"/>
            <a:ext cx="9143280" cy="376560"/>
          </a:xfrm>
          <a:custGeom>
            <a:avLst/>
            <a:gdLst/>
            <a:ahLst/>
            <a:rect l="l" t="t" r="r" b="b"/>
            <a:pathLst>
              <a:path w="9144000" h="377189">
                <a:moveTo>
                  <a:pt x="9144000" y="377189"/>
                </a:moveTo>
                <a:lnTo>
                  <a:pt x="9144000" y="0"/>
                </a:lnTo>
                <a:lnTo>
                  <a:pt x="0" y="0"/>
                </a:lnTo>
                <a:lnTo>
                  <a:pt x="0" y="377190"/>
                </a:lnTo>
                <a:lnTo>
                  <a:pt x="9144000" y="37718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609480" y="1436400"/>
            <a:ext cx="1265400" cy="239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533520" y="2057400"/>
            <a:ext cx="8679600" cy="53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#! /bin/sh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Purpose: To list the files created or updated within fourteen days from current date.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USAGE: sh filecreat14.sh (no arguments required)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-atime -14 -mtime -14 | sort -u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#end of script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814960" y="6747840"/>
            <a:ext cx="273600" cy="45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205"/>
              </a:lnSpc>
            </a:pPr>
            <a:fld id="{7972EC51-208F-4BA5-AF20-049508119C8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Application>LibreOffice/5.1.6.2$Linux_x86 LibreOffice_project/10m0$Build-2</Application>
  <Words>340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2022-03-15T05:35:53Z</dcterms:created>
  <dc:creator>BISWA</dc:creator>
  <dc:description/>
  <dc:language>en-IN</dc:language>
  <cp:lastModifiedBy/>
  <dcterms:modified xsi:type="dcterms:W3CDTF">2022-04-12T15:44:14Z</dcterms:modified>
  <cp:revision>42</cp:revision>
  <dc:subject/>
  <dc:title>Microsoft PowerPoint - OS-lab Week 3.pptx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2022-03-09T00:00:00Z</vt:filetime>
  </property>
  <property fmtid="{D5CDD505-2E9C-101B-9397-08002B2CF9AE}" pid="4" name="Creator">
    <vt:lpwstr>PScript5.dll Version 5.2.2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2022-03-15T00:00:00Z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12</vt:i4>
  </property>
</Properties>
</file>