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7" r:id="rId2"/>
    <p:sldId id="353" r:id="rId3"/>
    <p:sldId id="260" r:id="rId4"/>
    <p:sldId id="301" r:id="rId5"/>
    <p:sldId id="302" r:id="rId6"/>
    <p:sldId id="303" r:id="rId7"/>
    <p:sldId id="304" r:id="rId8"/>
    <p:sldId id="262" r:id="rId9"/>
    <p:sldId id="265" r:id="rId10"/>
    <p:sldId id="307" r:id="rId11"/>
    <p:sldId id="310" r:id="rId12"/>
    <p:sldId id="352" r:id="rId13"/>
    <p:sldId id="311" r:id="rId14"/>
    <p:sldId id="312" r:id="rId15"/>
    <p:sldId id="313" r:id="rId16"/>
    <p:sldId id="314" r:id="rId17"/>
    <p:sldId id="315" r:id="rId18"/>
    <p:sldId id="316" r:id="rId19"/>
    <p:sldId id="317" r:id="rId20"/>
    <p:sldId id="318" r:id="rId21"/>
    <p:sldId id="319" r:id="rId22"/>
    <p:sldId id="290" r:id="rId23"/>
    <p:sldId id="269" r:id="rId24"/>
    <p:sldId id="322" r:id="rId25"/>
    <p:sldId id="323" r:id="rId26"/>
    <p:sldId id="324" r:id="rId27"/>
    <p:sldId id="275" r:id="rId28"/>
    <p:sldId id="325" r:id="rId29"/>
    <p:sldId id="326" r:id="rId30"/>
    <p:sldId id="329" r:id="rId31"/>
    <p:sldId id="330" r:id="rId32"/>
    <p:sldId id="293" r:id="rId33"/>
    <p:sldId id="339" r:id="rId34"/>
    <p:sldId id="340" r:id="rId35"/>
    <p:sldId id="341" r:id="rId36"/>
    <p:sldId id="342" r:id="rId37"/>
    <p:sldId id="343" r:id="rId38"/>
    <p:sldId id="344" r:id="rId39"/>
    <p:sldId id="345" r:id="rId40"/>
    <p:sldId id="346" r:id="rId41"/>
    <p:sldId id="347" r:id="rId42"/>
    <p:sldId id="348" r:id="rId43"/>
    <p:sldId id="298" r:id="rId44"/>
    <p:sldId id="299" r:id="rId45"/>
    <p:sldId id="350" r:id="rId46"/>
    <p:sldId id="354" r:id="rId47"/>
    <p:sldId id="35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C7A68-21CE-4873-8086-2D618F15D826}"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B1312-E836-4DB2-911B-7955DF3E09FF}" type="slidenum">
              <a:rPr lang="en-IN" smtClean="0"/>
              <a:t>‹#›</a:t>
            </a:fld>
            <a:endParaRPr lang="en-IN"/>
          </a:p>
        </p:txBody>
      </p:sp>
    </p:spTree>
    <p:extLst>
      <p:ext uri="{BB962C8B-B14F-4D97-AF65-F5344CB8AC3E}">
        <p14:creationId xmlns:p14="http://schemas.microsoft.com/office/powerpoint/2010/main" val="172897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571D858-0AA1-451D-898C-69D50E8B6A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0245575-A82A-4E2E-80F1-9C297AA387A3}" type="slidenum">
              <a:rPr lang="en-US" altLang="en-US" sz="1200"/>
              <a:pPr eaLnBrk="1" hangingPunct="1"/>
              <a:t>1</a:t>
            </a:fld>
            <a:endParaRPr lang="en-US" altLang="en-US" sz="1200"/>
          </a:p>
        </p:txBody>
      </p:sp>
      <p:sp>
        <p:nvSpPr>
          <p:cNvPr id="50179" name="Rectangle 2">
            <a:extLst>
              <a:ext uri="{FF2B5EF4-FFF2-40B4-BE49-F238E27FC236}">
                <a16:creationId xmlns:a16="http://schemas.microsoft.com/office/drawing/2014/main" id="{4324C733-5B57-4A1B-89AF-0B35B60CE14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4FC99A9-8E56-43DB-9217-626E1E0638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D2603A8-4049-4A28-8927-2F72583FE7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F150BC7-62C3-4082-86FC-36828B0B2617}" type="slidenum">
              <a:rPr lang="en-US" altLang="en-US" sz="1200"/>
              <a:pPr eaLnBrk="1" hangingPunct="1"/>
              <a:t>11</a:t>
            </a:fld>
            <a:endParaRPr lang="en-US" altLang="en-US" sz="1200"/>
          </a:p>
        </p:txBody>
      </p:sp>
      <p:sp>
        <p:nvSpPr>
          <p:cNvPr id="59395" name="Rectangle 2">
            <a:extLst>
              <a:ext uri="{FF2B5EF4-FFF2-40B4-BE49-F238E27FC236}">
                <a16:creationId xmlns:a16="http://schemas.microsoft.com/office/drawing/2014/main" id="{B097A639-7D84-43BC-A6C0-1940A898D103}"/>
              </a:ext>
            </a:extLst>
          </p:cNvPr>
          <p:cNvSpPr>
            <a:spLocks noGrp="1" noRot="1" noChangeAspect="1" noChangeArrowheads="1" noTextEdit="1"/>
          </p:cNvSpPr>
          <p:nvPr>
            <p:ph type="sldImg"/>
          </p:nvPr>
        </p:nvSpPr>
        <p:spPr>
          <a:xfrm>
            <a:off x="403225" y="585788"/>
            <a:ext cx="6073775" cy="3417887"/>
          </a:xfrm>
          <a:ln/>
        </p:spPr>
      </p:sp>
      <p:sp>
        <p:nvSpPr>
          <p:cNvPr id="59396" name="Rectangle 3">
            <a:extLst>
              <a:ext uri="{FF2B5EF4-FFF2-40B4-BE49-F238E27FC236}">
                <a16:creationId xmlns:a16="http://schemas.microsoft.com/office/drawing/2014/main" id="{5B877CF2-5A82-433E-A220-6246AB27493D}"/>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13C4C2E-00EC-40E2-B927-3E742D84B8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5ABAF7EF-1E6F-45A0-9D83-7C187E626346}" type="slidenum">
              <a:rPr lang="en-US" altLang="en-US" sz="1200"/>
              <a:pPr eaLnBrk="1" hangingPunct="1"/>
              <a:t>13</a:t>
            </a:fld>
            <a:endParaRPr lang="en-US" altLang="en-US" sz="1200"/>
          </a:p>
        </p:txBody>
      </p:sp>
      <p:sp>
        <p:nvSpPr>
          <p:cNvPr id="60419" name="Rectangle 2">
            <a:extLst>
              <a:ext uri="{FF2B5EF4-FFF2-40B4-BE49-F238E27FC236}">
                <a16:creationId xmlns:a16="http://schemas.microsoft.com/office/drawing/2014/main" id="{7505CE2B-8D13-4CBE-BAF4-9079625057C8}"/>
              </a:ext>
            </a:extLst>
          </p:cNvPr>
          <p:cNvSpPr>
            <a:spLocks noGrp="1" noChangeArrowheads="1"/>
          </p:cNvSpPr>
          <p:nvPr>
            <p:ph type="body" idx="1"/>
          </p:nvPr>
        </p:nvSpPr>
        <p:spPr>
          <a:xfrm>
            <a:off x="1254125" y="4343400"/>
            <a:ext cx="42783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5" tIns="45180" rIns="91975" bIns="45180"/>
          <a:lstStyle/>
          <a:p>
            <a:pPr eaLnBrk="1" hangingPunct="1"/>
            <a:endParaRPr lang="en-US" altLang="en-US"/>
          </a:p>
        </p:txBody>
      </p:sp>
      <p:sp>
        <p:nvSpPr>
          <p:cNvPr id="60420" name="Rectangle 3">
            <a:extLst>
              <a:ext uri="{FF2B5EF4-FFF2-40B4-BE49-F238E27FC236}">
                <a16:creationId xmlns:a16="http://schemas.microsoft.com/office/drawing/2014/main" id="{4F1364DE-225C-4FE4-B01F-D4F5797669F9}"/>
              </a:ext>
            </a:extLst>
          </p:cNvPr>
          <p:cNvSpPr>
            <a:spLocks noGrp="1" noRot="1" noChangeAspect="1" noChangeArrowheads="1" noTextEdit="1"/>
          </p:cNvSpPr>
          <p:nvPr>
            <p:ph type="sldImg"/>
          </p:nvPr>
        </p:nvSpPr>
        <p:spPr>
          <a:xfrm>
            <a:off x="384175" y="685800"/>
            <a:ext cx="6091238" cy="3427413"/>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2270E89-BF97-44F8-8BB3-CD7BF4D15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454237E-A348-4149-8DEA-B402B849CBD9}" type="slidenum">
              <a:rPr lang="en-US" altLang="en-US" sz="1200"/>
              <a:pPr eaLnBrk="1" hangingPunct="1"/>
              <a:t>14</a:t>
            </a:fld>
            <a:endParaRPr lang="en-US" altLang="en-US" sz="1200"/>
          </a:p>
        </p:txBody>
      </p:sp>
      <p:sp>
        <p:nvSpPr>
          <p:cNvPr id="61443" name="Rectangle 2">
            <a:extLst>
              <a:ext uri="{FF2B5EF4-FFF2-40B4-BE49-F238E27FC236}">
                <a16:creationId xmlns:a16="http://schemas.microsoft.com/office/drawing/2014/main" id="{48AF9D08-38A3-4C6D-B787-6BD71BF831EA}"/>
              </a:ext>
            </a:extLst>
          </p:cNvPr>
          <p:cNvSpPr>
            <a:spLocks noGrp="1" noRot="1" noChangeAspect="1" noChangeArrowheads="1" noTextEdit="1"/>
          </p:cNvSpPr>
          <p:nvPr>
            <p:ph type="sldImg"/>
          </p:nvPr>
        </p:nvSpPr>
        <p:spPr>
          <a:xfrm>
            <a:off x="403225" y="585788"/>
            <a:ext cx="6073775" cy="3417887"/>
          </a:xfrm>
          <a:ln/>
        </p:spPr>
      </p:sp>
      <p:sp>
        <p:nvSpPr>
          <p:cNvPr id="61444" name="Rectangle 3">
            <a:extLst>
              <a:ext uri="{FF2B5EF4-FFF2-40B4-BE49-F238E27FC236}">
                <a16:creationId xmlns:a16="http://schemas.microsoft.com/office/drawing/2014/main" id="{CDC157D0-9B6D-4576-8145-62192F968914}"/>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867E17C-8EAB-4D95-9964-E24B7C15A4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B8D78388-1255-434C-B591-9DBA62A07F4E}" type="slidenum">
              <a:rPr lang="en-US" altLang="en-US" sz="1200"/>
              <a:pPr eaLnBrk="1" hangingPunct="1"/>
              <a:t>15</a:t>
            </a:fld>
            <a:endParaRPr lang="en-US" altLang="en-US" sz="1200"/>
          </a:p>
        </p:txBody>
      </p:sp>
      <p:sp>
        <p:nvSpPr>
          <p:cNvPr id="62467" name="Rectangle 2">
            <a:extLst>
              <a:ext uri="{FF2B5EF4-FFF2-40B4-BE49-F238E27FC236}">
                <a16:creationId xmlns:a16="http://schemas.microsoft.com/office/drawing/2014/main" id="{F4B5ABF1-C944-4881-864F-EE4E9B648D22}"/>
              </a:ext>
            </a:extLst>
          </p:cNvPr>
          <p:cNvSpPr>
            <a:spLocks noGrp="1" noChangeArrowheads="1"/>
          </p:cNvSpPr>
          <p:nvPr>
            <p:ph type="body" idx="1"/>
          </p:nvPr>
        </p:nvSpPr>
        <p:spPr>
          <a:xfrm>
            <a:off x="1254125" y="4343400"/>
            <a:ext cx="42783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5" tIns="45180" rIns="91975" bIns="45180"/>
          <a:lstStyle/>
          <a:p>
            <a:pPr eaLnBrk="1" hangingPunct="1"/>
            <a:endParaRPr lang="en-US" altLang="en-US"/>
          </a:p>
        </p:txBody>
      </p:sp>
      <p:sp>
        <p:nvSpPr>
          <p:cNvPr id="62468" name="Rectangle 3">
            <a:extLst>
              <a:ext uri="{FF2B5EF4-FFF2-40B4-BE49-F238E27FC236}">
                <a16:creationId xmlns:a16="http://schemas.microsoft.com/office/drawing/2014/main" id="{AFEFA886-6311-45E3-A940-9EF839254C39}"/>
              </a:ext>
            </a:extLst>
          </p:cNvPr>
          <p:cNvSpPr>
            <a:spLocks noGrp="1" noRot="1" noChangeAspect="1" noChangeArrowheads="1" noTextEdit="1"/>
          </p:cNvSpPr>
          <p:nvPr>
            <p:ph type="sldImg"/>
          </p:nvPr>
        </p:nvSpPr>
        <p:spPr>
          <a:xfrm>
            <a:off x="384175" y="685800"/>
            <a:ext cx="6091238" cy="3427413"/>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25F15C2-87AD-4732-B656-1E324A1BEC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46399FF-ADDA-4773-9238-08277474FC49}" type="slidenum">
              <a:rPr lang="en-US" altLang="en-US" sz="1200"/>
              <a:pPr eaLnBrk="1" hangingPunct="1"/>
              <a:t>16</a:t>
            </a:fld>
            <a:endParaRPr lang="en-US" altLang="en-US" sz="1200"/>
          </a:p>
        </p:txBody>
      </p:sp>
      <p:sp>
        <p:nvSpPr>
          <p:cNvPr id="63491" name="Rectangle 2">
            <a:extLst>
              <a:ext uri="{FF2B5EF4-FFF2-40B4-BE49-F238E27FC236}">
                <a16:creationId xmlns:a16="http://schemas.microsoft.com/office/drawing/2014/main" id="{2D2E188B-B090-41CB-B6A2-17494C08B180}"/>
              </a:ext>
            </a:extLst>
          </p:cNvPr>
          <p:cNvSpPr>
            <a:spLocks noGrp="1" noRot="1" noChangeAspect="1" noChangeArrowheads="1" noTextEdit="1"/>
          </p:cNvSpPr>
          <p:nvPr>
            <p:ph type="sldImg"/>
          </p:nvPr>
        </p:nvSpPr>
        <p:spPr>
          <a:xfrm>
            <a:off x="1163638" y="587375"/>
            <a:ext cx="4554537" cy="3416300"/>
          </a:xfrm>
          <a:ln/>
        </p:spPr>
      </p:sp>
      <p:sp>
        <p:nvSpPr>
          <p:cNvPr id="63492" name="Rectangle 3">
            <a:extLst>
              <a:ext uri="{FF2B5EF4-FFF2-40B4-BE49-F238E27FC236}">
                <a16:creationId xmlns:a16="http://schemas.microsoft.com/office/drawing/2014/main" id="{93DCE608-31BF-4F01-B538-FFF1C2F719FA}"/>
              </a:ext>
            </a:extLst>
          </p:cNvPr>
          <p:cNvSpPr>
            <a:spLocks noGrp="1" noChangeArrowheads="1"/>
          </p:cNvSpPr>
          <p:nvPr>
            <p:ph type="body" idx="1"/>
          </p:nvPr>
        </p:nvSpPr>
        <p:spPr>
          <a:xfrm>
            <a:off x="515938" y="4343400"/>
            <a:ext cx="59086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6" rIns="91434" bIns="45716"/>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E0CD192-08A9-45C4-A2BA-85795F7CF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B5897FD3-4D7F-4A51-8B8E-1D6F1A646958}" type="slidenum">
              <a:rPr lang="en-US" altLang="en-US" sz="1200"/>
              <a:pPr eaLnBrk="1" hangingPunct="1"/>
              <a:t>17</a:t>
            </a:fld>
            <a:endParaRPr lang="en-US" altLang="en-US" sz="1200"/>
          </a:p>
        </p:txBody>
      </p:sp>
      <p:sp>
        <p:nvSpPr>
          <p:cNvPr id="64515" name="Rectangle 2">
            <a:extLst>
              <a:ext uri="{FF2B5EF4-FFF2-40B4-BE49-F238E27FC236}">
                <a16:creationId xmlns:a16="http://schemas.microsoft.com/office/drawing/2014/main" id="{1EE0B3FF-02A9-4AD5-BFFC-DF9BC27B577D}"/>
              </a:ext>
            </a:extLst>
          </p:cNvPr>
          <p:cNvSpPr>
            <a:spLocks noGrp="1" noRot="1" noChangeAspect="1" noChangeArrowheads="1" noTextEdit="1"/>
          </p:cNvSpPr>
          <p:nvPr>
            <p:ph type="sldImg"/>
          </p:nvPr>
        </p:nvSpPr>
        <p:spPr>
          <a:xfrm>
            <a:off x="403225" y="585788"/>
            <a:ext cx="6073775" cy="3417887"/>
          </a:xfrm>
          <a:ln/>
        </p:spPr>
      </p:sp>
      <p:sp>
        <p:nvSpPr>
          <p:cNvPr id="64516" name="Rectangle 3">
            <a:extLst>
              <a:ext uri="{FF2B5EF4-FFF2-40B4-BE49-F238E27FC236}">
                <a16:creationId xmlns:a16="http://schemas.microsoft.com/office/drawing/2014/main" id="{F15A191F-8999-491C-9276-6EE632F1E624}"/>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5A027D2-E723-490B-9841-3D43B81E88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05345AA-19DC-49B0-8B05-93051D6EA24C}" type="slidenum">
              <a:rPr lang="en-US" altLang="en-US" sz="1200"/>
              <a:pPr eaLnBrk="1" hangingPunct="1"/>
              <a:t>18</a:t>
            </a:fld>
            <a:endParaRPr lang="en-US" altLang="en-US" sz="1200"/>
          </a:p>
        </p:txBody>
      </p:sp>
      <p:sp>
        <p:nvSpPr>
          <p:cNvPr id="65539" name="Rectangle 2">
            <a:extLst>
              <a:ext uri="{FF2B5EF4-FFF2-40B4-BE49-F238E27FC236}">
                <a16:creationId xmlns:a16="http://schemas.microsoft.com/office/drawing/2014/main" id="{A8CAA8FC-0F8F-4145-86BF-2B404D53FD79}"/>
              </a:ext>
            </a:extLst>
          </p:cNvPr>
          <p:cNvSpPr>
            <a:spLocks noGrp="1" noRot="1" noChangeAspect="1" noChangeArrowheads="1" noTextEdit="1"/>
          </p:cNvSpPr>
          <p:nvPr>
            <p:ph type="sldImg"/>
          </p:nvPr>
        </p:nvSpPr>
        <p:spPr>
          <a:xfrm>
            <a:off x="1162050" y="585788"/>
            <a:ext cx="4556125" cy="3417887"/>
          </a:xfrm>
          <a:ln/>
        </p:spPr>
      </p:sp>
      <p:sp>
        <p:nvSpPr>
          <p:cNvPr id="65540" name="Rectangle 3">
            <a:extLst>
              <a:ext uri="{FF2B5EF4-FFF2-40B4-BE49-F238E27FC236}">
                <a16:creationId xmlns:a16="http://schemas.microsoft.com/office/drawing/2014/main" id="{DCBE34E9-B960-4B04-8928-0EA24533E7AC}"/>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726BD29-39B9-442D-8783-13D3C0F068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523D3813-19EE-4D4B-975A-119F6BAA15BC}" type="slidenum">
              <a:rPr lang="en-US" altLang="en-US" sz="1200"/>
              <a:pPr eaLnBrk="1" hangingPunct="1"/>
              <a:t>19</a:t>
            </a:fld>
            <a:endParaRPr lang="en-US" altLang="en-US" sz="1200"/>
          </a:p>
        </p:txBody>
      </p:sp>
      <p:sp>
        <p:nvSpPr>
          <p:cNvPr id="66563" name="Rectangle 2">
            <a:extLst>
              <a:ext uri="{FF2B5EF4-FFF2-40B4-BE49-F238E27FC236}">
                <a16:creationId xmlns:a16="http://schemas.microsoft.com/office/drawing/2014/main" id="{339259DB-AD7B-4763-BB78-95F611619F88}"/>
              </a:ext>
            </a:extLst>
          </p:cNvPr>
          <p:cNvSpPr>
            <a:spLocks noGrp="1" noRot="1" noChangeAspect="1" noChangeArrowheads="1" noTextEdit="1"/>
          </p:cNvSpPr>
          <p:nvPr>
            <p:ph type="sldImg"/>
          </p:nvPr>
        </p:nvSpPr>
        <p:spPr>
          <a:xfrm>
            <a:off x="1162050" y="585788"/>
            <a:ext cx="4556125" cy="3417887"/>
          </a:xfrm>
          <a:ln/>
        </p:spPr>
      </p:sp>
      <p:sp>
        <p:nvSpPr>
          <p:cNvPr id="66564" name="Rectangle 3">
            <a:extLst>
              <a:ext uri="{FF2B5EF4-FFF2-40B4-BE49-F238E27FC236}">
                <a16:creationId xmlns:a16="http://schemas.microsoft.com/office/drawing/2014/main" id="{31131801-7ECA-4F6D-949C-F89511B16827}"/>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40B5B83-CA2F-4BEE-B015-B7827DA96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667C6EF-F4D6-4694-9AE8-287E572B4C98}" type="slidenum">
              <a:rPr lang="en-US" altLang="en-US" sz="1200"/>
              <a:pPr eaLnBrk="1" hangingPunct="1"/>
              <a:t>20</a:t>
            </a:fld>
            <a:endParaRPr lang="en-US" altLang="en-US" sz="1200"/>
          </a:p>
        </p:txBody>
      </p:sp>
      <p:sp>
        <p:nvSpPr>
          <p:cNvPr id="67587" name="Rectangle 2">
            <a:extLst>
              <a:ext uri="{FF2B5EF4-FFF2-40B4-BE49-F238E27FC236}">
                <a16:creationId xmlns:a16="http://schemas.microsoft.com/office/drawing/2014/main" id="{EF82FB47-EF19-43FA-8848-A90650860715}"/>
              </a:ext>
            </a:extLst>
          </p:cNvPr>
          <p:cNvSpPr>
            <a:spLocks noGrp="1" noRot="1" noChangeAspect="1" noChangeArrowheads="1" noTextEdit="1"/>
          </p:cNvSpPr>
          <p:nvPr>
            <p:ph type="sldImg"/>
          </p:nvPr>
        </p:nvSpPr>
        <p:spPr>
          <a:xfrm>
            <a:off x="403225" y="585788"/>
            <a:ext cx="6073775" cy="3417887"/>
          </a:xfrm>
          <a:ln/>
        </p:spPr>
      </p:sp>
      <p:sp>
        <p:nvSpPr>
          <p:cNvPr id="67588" name="Rectangle 3">
            <a:extLst>
              <a:ext uri="{FF2B5EF4-FFF2-40B4-BE49-F238E27FC236}">
                <a16:creationId xmlns:a16="http://schemas.microsoft.com/office/drawing/2014/main" id="{541E9D67-30BA-47AF-B755-7AE4F222DB84}"/>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3C01668-786C-46AE-922D-2983ED430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408B0B2-C9D6-4932-A45C-C61F689CF8C6}" type="slidenum">
              <a:rPr lang="en-US" altLang="en-US" sz="1200"/>
              <a:pPr eaLnBrk="1" hangingPunct="1"/>
              <a:t>21</a:t>
            </a:fld>
            <a:endParaRPr lang="en-US" altLang="en-US" sz="1200"/>
          </a:p>
        </p:txBody>
      </p:sp>
      <p:sp>
        <p:nvSpPr>
          <p:cNvPr id="68611" name="Rectangle 2">
            <a:extLst>
              <a:ext uri="{FF2B5EF4-FFF2-40B4-BE49-F238E27FC236}">
                <a16:creationId xmlns:a16="http://schemas.microsoft.com/office/drawing/2014/main" id="{DD940B0F-E29E-48B1-A47A-5D56EE516FF4}"/>
              </a:ext>
            </a:extLst>
          </p:cNvPr>
          <p:cNvSpPr>
            <a:spLocks noGrp="1" noRot="1" noChangeAspect="1" noChangeArrowheads="1" noTextEdit="1"/>
          </p:cNvSpPr>
          <p:nvPr>
            <p:ph type="sldImg"/>
          </p:nvPr>
        </p:nvSpPr>
        <p:spPr>
          <a:xfrm>
            <a:off x="403225" y="585788"/>
            <a:ext cx="6073775" cy="3417887"/>
          </a:xfrm>
          <a:ln/>
        </p:spPr>
      </p:sp>
      <p:sp>
        <p:nvSpPr>
          <p:cNvPr id="68612" name="Rectangle 3">
            <a:extLst>
              <a:ext uri="{FF2B5EF4-FFF2-40B4-BE49-F238E27FC236}">
                <a16:creationId xmlns:a16="http://schemas.microsoft.com/office/drawing/2014/main" id="{7DEB31DB-04EA-400D-9E4D-1D2C92F38E50}"/>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01F1D6B-412C-4D6D-ADCD-CE6BC6338B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12EFD88C-44A8-4713-86A8-B083247171C4}" type="slidenum">
              <a:rPr lang="en-US" altLang="en-US" sz="1200"/>
              <a:pPr eaLnBrk="1" hangingPunct="1"/>
              <a:t>3</a:t>
            </a:fld>
            <a:endParaRPr lang="en-US" altLang="en-US" sz="1200"/>
          </a:p>
        </p:txBody>
      </p:sp>
      <p:sp>
        <p:nvSpPr>
          <p:cNvPr id="51203" name="Rectangle 2">
            <a:extLst>
              <a:ext uri="{FF2B5EF4-FFF2-40B4-BE49-F238E27FC236}">
                <a16:creationId xmlns:a16="http://schemas.microsoft.com/office/drawing/2014/main" id="{135AC9AA-0BB0-4A88-B0AC-E107BC75064D}"/>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pPr eaLnBrk="1" hangingPunct="1"/>
            <a:r>
              <a:rPr lang="en-US" altLang="en-US"/>
              <a:t>So where are in in the overall scheme of things.</a:t>
            </a:r>
          </a:p>
          <a:p>
            <a:pPr eaLnBrk="1" hangingPunct="1"/>
            <a:r>
              <a:rPr lang="en-US" altLang="en-US"/>
              <a:t>Well, we just finished designing the processor’s datapath.</a:t>
            </a:r>
          </a:p>
          <a:p>
            <a:pPr eaLnBrk="1" hangingPunct="1"/>
            <a:r>
              <a:rPr lang="en-US" altLang="en-US"/>
              <a:t>Now I am going to show you how to design the control for the datapath.</a:t>
            </a:r>
          </a:p>
          <a:p>
            <a:pPr eaLnBrk="1" hangingPunct="1"/>
            <a:endParaRPr lang="en-US" altLang="en-US"/>
          </a:p>
          <a:p>
            <a:pPr eaLnBrk="1" hangingPunct="1"/>
            <a:r>
              <a:rPr lang="en-US" altLang="en-US"/>
              <a:t>+1 = 7 min. (X:47)</a:t>
            </a:r>
          </a:p>
        </p:txBody>
      </p:sp>
      <p:sp>
        <p:nvSpPr>
          <p:cNvPr id="51204" name="Rectangle 3">
            <a:extLst>
              <a:ext uri="{FF2B5EF4-FFF2-40B4-BE49-F238E27FC236}">
                <a16:creationId xmlns:a16="http://schemas.microsoft.com/office/drawing/2014/main" id="{B66A1493-3444-49B8-9CC2-FAE3CB9CDFF9}"/>
              </a:ext>
            </a:extLst>
          </p:cNvPr>
          <p:cNvSpPr>
            <a:spLocks noGrp="1" noRot="1" noChangeAspect="1" noChangeArrowheads="1" noTextEdit="1"/>
          </p:cNvSpPr>
          <p:nvPr>
            <p:ph type="sldImg"/>
          </p:nvPr>
        </p:nvSpPr>
        <p:spPr>
          <a:xfrm>
            <a:off x="1162050" y="590550"/>
            <a:ext cx="4548188" cy="3411538"/>
          </a:xfrm>
          <a:ln w="12700"/>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303062D-0439-47D8-842D-316F3D37CC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F731AAE7-C074-484A-AA55-ED3E8829CF09}" type="slidenum">
              <a:rPr lang="en-US" altLang="en-US" sz="1200"/>
              <a:pPr eaLnBrk="1" hangingPunct="1"/>
              <a:t>22</a:t>
            </a:fld>
            <a:endParaRPr lang="en-US" altLang="en-US" sz="1200"/>
          </a:p>
        </p:txBody>
      </p:sp>
      <p:sp>
        <p:nvSpPr>
          <p:cNvPr id="69635" name="Rectangle 2">
            <a:extLst>
              <a:ext uri="{FF2B5EF4-FFF2-40B4-BE49-F238E27FC236}">
                <a16:creationId xmlns:a16="http://schemas.microsoft.com/office/drawing/2014/main" id="{41486867-074B-4EA3-A89C-78D8111B7D9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C33D00D7-6F07-434E-8EE4-5E4E88E73A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AAD70EF-DD7A-422F-8D4D-7B74CEACAB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58C90C43-631B-4ECB-A214-E4B19F51BD72}" type="slidenum">
              <a:rPr lang="en-US" altLang="en-US" sz="1200"/>
              <a:pPr eaLnBrk="1" hangingPunct="1"/>
              <a:t>23</a:t>
            </a:fld>
            <a:endParaRPr lang="en-US" altLang="en-US" sz="1200"/>
          </a:p>
        </p:txBody>
      </p:sp>
      <p:sp>
        <p:nvSpPr>
          <p:cNvPr id="70659" name="Rectangle 2">
            <a:extLst>
              <a:ext uri="{FF2B5EF4-FFF2-40B4-BE49-F238E27FC236}">
                <a16:creationId xmlns:a16="http://schemas.microsoft.com/office/drawing/2014/main" id="{583A59C5-93FC-4D34-BE8E-E8583F95E19D}"/>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E7D8C701-D5D9-44C1-8B42-300348A555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2D2EB43-A8C7-4BE9-8AEA-072FBE4BFA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EA52A6BA-9C0E-4759-9063-879B86CF8463}" type="slidenum">
              <a:rPr lang="en-US" altLang="en-US" sz="1200"/>
              <a:pPr eaLnBrk="1" hangingPunct="1"/>
              <a:t>24</a:t>
            </a:fld>
            <a:endParaRPr lang="en-US" altLang="en-US" sz="1200"/>
          </a:p>
        </p:txBody>
      </p:sp>
      <p:sp>
        <p:nvSpPr>
          <p:cNvPr id="71683" name="Rectangle 2">
            <a:extLst>
              <a:ext uri="{FF2B5EF4-FFF2-40B4-BE49-F238E27FC236}">
                <a16:creationId xmlns:a16="http://schemas.microsoft.com/office/drawing/2014/main" id="{DCA26D1E-9458-44DD-BECE-8093E5B31232}"/>
              </a:ext>
            </a:extLst>
          </p:cNvPr>
          <p:cNvSpPr>
            <a:spLocks noGrp="1" noRot="1" noChangeAspect="1" noChangeArrowheads="1" noTextEdit="1"/>
          </p:cNvSpPr>
          <p:nvPr>
            <p:ph type="sldImg"/>
          </p:nvPr>
        </p:nvSpPr>
        <p:spPr>
          <a:xfrm>
            <a:off x="1162050" y="585788"/>
            <a:ext cx="4556125" cy="3417887"/>
          </a:xfrm>
          <a:ln/>
        </p:spPr>
      </p:sp>
      <p:sp>
        <p:nvSpPr>
          <p:cNvPr id="71684" name="Rectangle 3">
            <a:extLst>
              <a:ext uri="{FF2B5EF4-FFF2-40B4-BE49-F238E27FC236}">
                <a16:creationId xmlns:a16="http://schemas.microsoft.com/office/drawing/2014/main" id="{E9A53E92-916E-42B5-A20A-7149833212E9}"/>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9EC2B4E0-0304-4400-B959-B9CC96D1C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426F61F-EECA-4853-9128-27B10649AE2F}" type="slidenum">
              <a:rPr lang="en-US" altLang="en-US" sz="1200"/>
              <a:pPr eaLnBrk="1" hangingPunct="1"/>
              <a:t>25</a:t>
            </a:fld>
            <a:endParaRPr lang="en-US" altLang="en-US" sz="1200"/>
          </a:p>
        </p:txBody>
      </p:sp>
      <p:sp>
        <p:nvSpPr>
          <p:cNvPr id="72707" name="Rectangle 2">
            <a:extLst>
              <a:ext uri="{FF2B5EF4-FFF2-40B4-BE49-F238E27FC236}">
                <a16:creationId xmlns:a16="http://schemas.microsoft.com/office/drawing/2014/main" id="{9642F383-B89F-43AB-87CD-897B3CFE327B}"/>
              </a:ext>
            </a:extLst>
          </p:cNvPr>
          <p:cNvSpPr>
            <a:spLocks noGrp="1" noRot="1" noChangeAspect="1" noChangeArrowheads="1" noTextEdit="1"/>
          </p:cNvSpPr>
          <p:nvPr>
            <p:ph type="sldImg"/>
          </p:nvPr>
        </p:nvSpPr>
        <p:spPr>
          <a:xfrm>
            <a:off x="403225" y="585788"/>
            <a:ext cx="6073775" cy="3417887"/>
          </a:xfrm>
          <a:ln/>
        </p:spPr>
      </p:sp>
      <p:sp>
        <p:nvSpPr>
          <p:cNvPr id="72708" name="Rectangle 3">
            <a:extLst>
              <a:ext uri="{FF2B5EF4-FFF2-40B4-BE49-F238E27FC236}">
                <a16:creationId xmlns:a16="http://schemas.microsoft.com/office/drawing/2014/main" id="{578CB966-86A9-4F28-BE26-3A5C8FB677BE}"/>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D2FE56D-999C-41CC-BB56-2BE99DEA3F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3F004440-9EBF-4697-B781-93007C389077}" type="slidenum">
              <a:rPr lang="en-US" altLang="en-US" sz="1200"/>
              <a:pPr eaLnBrk="1" hangingPunct="1"/>
              <a:t>26</a:t>
            </a:fld>
            <a:endParaRPr lang="en-US" altLang="en-US" sz="1200"/>
          </a:p>
        </p:txBody>
      </p:sp>
      <p:sp>
        <p:nvSpPr>
          <p:cNvPr id="73731" name="Rectangle 2">
            <a:extLst>
              <a:ext uri="{FF2B5EF4-FFF2-40B4-BE49-F238E27FC236}">
                <a16:creationId xmlns:a16="http://schemas.microsoft.com/office/drawing/2014/main" id="{6C15B251-D445-4F06-9EA2-ECD5C443FB5C}"/>
              </a:ext>
            </a:extLst>
          </p:cNvPr>
          <p:cNvSpPr>
            <a:spLocks noGrp="1" noRot="1" noChangeAspect="1" noChangeArrowheads="1" noTextEdit="1"/>
          </p:cNvSpPr>
          <p:nvPr>
            <p:ph type="sldImg"/>
          </p:nvPr>
        </p:nvSpPr>
        <p:spPr>
          <a:xfrm>
            <a:off x="403225" y="585788"/>
            <a:ext cx="6073775" cy="3417887"/>
          </a:xfrm>
          <a:ln/>
        </p:spPr>
      </p:sp>
      <p:sp>
        <p:nvSpPr>
          <p:cNvPr id="73732" name="Rectangle 3">
            <a:extLst>
              <a:ext uri="{FF2B5EF4-FFF2-40B4-BE49-F238E27FC236}">
                <a16:creationId xmlns:a16="http://schemas.microsoft.com/office/drawing/2014/main" id="{2AE6426D-33C2-424D-9459-B5B08633AACF}"/>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6C3295E-457B-4698-978C-0AD999AC22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CE325D34-26DE-4E20-ADA6-69F68138B7B2}" type="slidenum">
              <a:rPr lang="en-US" altLang="en-US" sz="1200"/>
              <a:pPr eaLnBrk="1" hangingPunct="1"/>
              <a:t>27</a:t>
            </a:fld>
            <a:endParaRPr lang="en-US" altLang="en-US" sz="1200"/>
          </a:p>
        </p:txBody>
      </p:sp>
      <p:sp>
        <p:nvSpPr>
          <p:cNvPr id="74755" name="Rectangle 2">
            <a:extLst>
              <a:ext uri="{FF2B5EF4-FFF2-40B4-BE49-F238E27FC236}">
                <a16:creationId xmlns:a16="http://schemas.microsoft.com/office/drawing/2014/main" id="{2D09E329-BE8B-4028-9AB0-18CE03D0F23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F7F9F96-4715-4E1B-AD47-57CE10E8BA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6A383434-60D0-4ADD-A14B-EAFE49227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EE4F34A-D40C-4CF4-816B-703EC8B2F6DD}" type="slidenum">
              <a:rPr lang="en-US" altLang="en-US" sz="1200"/>
              <a:pPr eaLnBrk="1" hangingPunct="1"/>
              <a:t>28</a:t>
            </a:fld>
            <a:endParaRPr lang="en-US" altLang="en-US" sz="1200"/>
          </a:p>
        </p:txBody>
      </p:sp>
      <p:sp>
        <p:nvSpPr>
          <p:cNvPr id="75779" name="Rectangle 2">
            <a:extLst>
              <a:ext uri="{FF2B5EF4-FFF2-40B4-BE49-F238E27FC236}">
                <a16:creationId xmlns:a16="http://schemas.microsoft.com/office/drawing/2014/main" id="{86E5D9B7-C4CC-48CF-A2DA-ACC23982B13D}"/>
              </a:ext>
            </a:extLst>
          </p:cNvPr>
          <p:cNvSpPr>
            <a:spLocks noGrp="1" noRot="1" noChangeAspect="1" noChangeArrowheads="1" noTextEdit="1"/>
          </p:cNvSpPr>
          <p:nvPr>
            <p:ph type="sldImg"/>
          </p:nvPr>
        </p:nvSpPr>
        <p:spPr>
          <a:xfrm>
            <a:off x="1162050" y="585788"/>
            <a:ext cx="4556125" cy="3417887"/>
          </a:xfrm>
          <a:ln/>
        </p:spPr>
      </p:sp>
      <p:sp>
        <p:nvSpPr>
          <p:cNvPr id="75780" name="Rectangle 3">
            <a:extLst>
              <a:ext uri="{FF2B5EF4-FFF2-40B4-BE49-F238E27FC236}">
                <a16:creationId xmlns:a16="http://schemas.microsoft.com/office/drawing/2014/main" id="{BE1FD6AA-8A27-4591-BFDC-1018C3897241}"/>
              </a:ext>
            </a:extLst>
          </p:cNvPr>
          <p:cNvSpPr>
            <a:spLocks noGrp="1" noChangeArrowheads="1"/>
          </p:cNvSpPr>
          <p:nvPr>
            <p:ph type="body" idx="1"/>
          </p:nvPr>
        </p:nvSpPr>
        <p:spPr>
          <a:xfrm>
            <a:off x="515938" y="4344988"/>
            <a:ext cx="590867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4" tIns="44972" rIns="89944" bIns="44972"/>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E4B3325-902D-484D-B6F0-A9FB5DE53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A3454B3-2BA6-4ED0-B48C-82ACE581E82C}" type="slidenum">
              <a:rPr lang="en-US" altLang="en-US" sz="1200"/>
              <a:pPr eaLnBrk="1" hangingPunct="1"/>
              <a:t>29</a:t>
            </a:fld>
            <a:endParaRPr lang="en-US" altLang="en-US" sz="1200"/>
          </a:p>
        </p:txBody>
      </p:sp>
      <p:sp>
        <p:nvSpPr>
          <p:cNvPr id="76803" name="Rectangle 2">
            <a:extLst>
              <a:ext uri="{FF2B5EF4-FFF2-40B4-BE49-F238E27FC236}">
                <a16:creationId xmlns:a16="http://schemas.microsoft.com/office/drawing/2014/main" id="{90DE6E38-BF34-4343-BA25-A71041543811}"/>
              </a:ext>
            </a:extLst>
          </p:cNvPr>
          <p:cNvSpPr>
            <a:spLocks noGrp="1" noRot="1" noChangeAspect="1" noChangeArrowheads="1" noTextEdit="1"/>
          </p:cNvSpPr>
          <p:nvPr>
            <p:ph type="sldImg"/>
          </p:nvPr>
        </p:nvSpPr>
        <p:spPr>
          <a:xfrm>
            <a:off x="403225" y="585788"/>
            <a:ext cx="6073775" cy="3417887"/>
          </a:xfrm>
          <a:ln/>
        </p:spPr>
      </p:sp>
      <p:sp>
        <p:nvSpPr>
          <p:cNvPr id="76804" name="Rectangle 3">
            <a:extLst>
              <a:ext uri="{FF2B5EF4-FFF2-40B4-BE49-F238E27FC236}">
                <a16:creationId xmlns:a16="http://schemas.microsoft.com/office/drawing/2014/main" id="{14DBA1EB-957D-4E62-A422-153974E36F25}"/>
              </a:ext>
            </a:extLst>
          </p:cNvPr>
          <p:cNvSpPr>
            <a:spLocks noGrp="1" noChangeArrowheads="1"/>
          </p:cNvSpPr>
          <p:nvPr>
            <p:ph type="body" idx="1"/>
          </p:nvPr>
        </p:nvSpPr>
        <p:spPr>
          <a:xfrm>
            <a:off x="515938" y="4344988"/>
            <a:ext cx="5908675" cy="41132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4" tIns="44972" rIns="89944" bIns="44972"/>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E15D58E-FAE5-4246-AF9F-ACC623132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82CBD22C-F06D-4CE5-AB75-83535F00DF44}" type="slidenum">
              <a:rPr lang="en-US" altLang="en-US" sz="1200"/>
              <a:pPr eaLnBrk="1" hangingPunct="1"/>
              <a:t>30</a:t>
            </a:fld>
            <a:endParaRPr lang="en-US" altLang="en-US" sz="1200"/>
          </a:p>
        </p:txBody>
      </p:sp>
      <p:sp>
        <p:nvSpPr>
          <p:cNvPr id="77827" name="Rectangle 2">
            <a:extLst>
              <a:ext uri="{FF2B5EF4-FFF2-40B4-BE49-F238E27FC236}">
                <a16:creationId xmlns:a16="http://schemas.microsoft.com/office/drawing/2014/main" id="{9638F464-43B6-478F-B294-0866252F9E0B}"/>
              </a:ext>
            </a:extLst>
          </p:cNvPr>
          <p:cNvSpPr>
            <a:spLocks noGrp="1" noRot="1" noChangeAspect="1" noChangeArrowheads="1" noTextEdit="1"/>
          </p:cNvSpPr>
          <p:nvPr>
            <p:ph type="sldImg"/>
          </p:nvPr>
        </p:nvSpPr>
        <p:spPr>
          <a:xfrm>
            <a:off x="1162050" y="585788"/>
            <a:ext cx="4556125" cy="3417887"/>
          </a:xfrm>
          <a:ln/>
        </p:spPr>
      </p:sp>
      <p:sp>
        <p:nvSpPr>
          <p:cNvPr id="77828" name="Rectangle 3">
            <a:extLst>
              <a:ext uri="{FF2B5EF4-FFF2-40B4-BE49-F238E27FC236}">
                <a16:creationId xmlns:a16="http://schemas.microsoft.com/office/drawing/2014/main" id="{1C459CEF-C9D3-40BB-92EF-170C0C05174C}"/>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F2298A3-2293-4263-8F82-25C59FB0D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17468B4-73F9-41F1-90C1-8418D5253CBA}" type="slidenum">
              <a:rPr lang="en-US" altLang="en-US" sz="1200"/>
              <a:pPr eaLnBrk="1" hangingPunct="1"/>
              <a:t>31</a:t>
            </a:fld>
            <a:endParaRPr lang="en-US" altLang="en-US" sz="1200"/>
          </a:p>
        </p:txBody>
      </p:sp>
      <p:sp>
        <p:nvSpPr>
          <p:cNvPr id="78851" name="Rectangle 2">
            <a:extLst>
              <a:ext uri="{FF2B5EF4-FFF2-40B4-BE49-F238E27FC236}">
                <a16:creationId xmlns:a16="http://schemas.microsoft.com/office/drawing/2014/main" id="{99C59BC4-727C-450E-9D9B-F7EE115FDDB8}"/>
              </a:ext>
            </a:extLst>
          </p:cNvPr>
          <p:cNvSpPr>
            <a:spLocks noGrp="1" noChangeArrowheads="1"/>
          </p:cNvSpPr>
          <p:nvPr>
            <p:ph type="body" idx="1"/>
          </p:nvPr>
        </p:nvSpPr>
        <p:spPr>
          <a:xfrm>
            <a:off x="1254125" y="4343400"/>
            <a:ext cx="4278313"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pPr eaLnBrk="1" hangingPunct="1"/>
            <a:endParaRPr lang="en-US" altLang="en-US"/>
          </a:p>
        </p:txBody>
      </p:sp>
      <p:sp>
        <p:nvSpPr>
          <p:cNvPr id="78852" name="Rectangle 3">
            <a:extLst>
              <a:ext uri="{FF2B5EF4-FFF2-40B4-BE49-F238E27FC236}">
                <a16:creationId xmlns:a16="http://schemas.microsoft.com/office/drawing/2014/main" id="{CD4CFCB3-2160-487D-BC51-421C6F160BA6}"/>
              </a:ext>
            </a:extLst>
          </p:cNvPr>
          <p:cNvSpPr>
            <a:spLocks noGrp="1" noRot="1" noChangeAspect="1" noChangeArrowheads="1" noTextEdit="1"/>
          </p:cNvSpPr>
          <p:nvPr>
            <p:ph type="sldImg"/>
          </p:nvPr>
        </p:nvSpPr>
        <p:spPr>
          <a:xfrm>
            <a:off x="382588" y="685800"/>
            <a:ext cx="6096000" cy="34290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03DB27C-5EA8-4562-92E8-42D86A90FE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70343479-E0D4-4EE1-A44D-938FD711229C}" type="slidenum">
              <a:rPr lang="en-US" altLang="en-US" sz="1200"/>
              <a:pPr eaLnBrk="1" hangingPunct="1"/>
              <a:t>4</a:t>
            </a:fld>
            <a:endParaRPr lang="en-US" altLang="en-US" sz="1200"/>
          </a:p>
        </p:txBody>
      </p:sp>
      <p:sp>
        <p:nvSpPr>
          <p:cNvPr id="52227" name="Rectangle 2">
            <a:extLst>
              <a:ext uri="{FF2B5EF4-FFF2-40B4-BE49-F238E27FC236}">
                <a16:creationId xmlns:a16="http://schemas.microsoft.com/office/drawing/2014/main" id="{A22F5C72-D685-4C86-B679-7278F6848431}"/>
              </a:ext>
            </a:extLst>
          </p:cNvPr>
          <p:cNvSpPr>
            <a:spLocks noGrp="1" noChangeArrowheads="1"/>
          </p:cNvSpPr>
          <p:nvPr>
            <p:ph type="body" idx="1"/>
          </p:nvPr>
        </p:nvSpPr>
        <p:spPr>
          <a:xfrm>
            <a:off x="515938" y="4343400"/>
            <a:ext cx="59086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75" tIns="45180" rIns="91975" bIns="45180"/>
          <a:lstStyle/>
          <a:p>
            <a:pPr eaLnBrk="1" hangingPunct="1"/>
            <a:endParaRPr lang="en-US" altLang="en-US"/>
          </a:p>
        </p:txBody>
      </p:sp>
      <p:sp>
        <p:nvSpPr>
          <p:cNvPr id="52228" name="Rectangle 3">
            <a:extLst>
              <a:ext uri="{FF2B5EF4-FFF2-40B4-BE49-F238E27FC236}">
                <a16:creationId xmlns:a16="http://schemas.microsoft.com/office/drawing/2014/main" id="{9D0EBCD5-F7DB-4B69-8060-986F72BFC839}"/>
              </a:ext>
            </a:extLst>
          </p:cNvPr>
          <p:cNvSpPr>
            <a:spLocks noGrp="1" noRot="1" noChangeAspect="1" noChangeArrowheads="1" noTextEdit="1"/>
          </p:cNvSpPr>
          <p:nvPr>
            <p:ph type="sldImg"/>
          </p:nvPr>
        </p:nvSpPr>
        <p:spPr>
          <a:xfrm>
            <a:off x="1165225" y="590550"/>
            <a:ext cx="4548188" cy="3411538"/>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067964F-CC59-4C9B-9DCB-2405229F38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4F913A7-5A4F-4EB3-A204-04ECDFCFFC77}" type="slidenum">
              <a:rPr lang="en-US" altLang="en-US" sz="1200"/>
              <a:pPr eaLnBrk="1" hangingPunct="1"/>
              <a:t>32</a:t>
            </a:fld>
            <a:endParaRPr lang="en-US" altLang="en-US" sz="1200"/>
          </a:p>
        </p:txBody>
      </p:sp>
      <p:sp>
        <p:nvSpPr>
          <p:cNvPr id="80899" name="Rectangle 2">
            <a:extLst>
              <a:ext uri="{FF2B5EF4-FFF2-40B4-BE49-F238E27FC236}">
                <a16:creationId xmlns:a16="http://schemas.microsoft.com/office/drawing/2014/main" id="{1F36B44E-B3BC-4F50-A9F6-24EE151DFBD2}"/>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10B823A-70A8-4508-BF02-AE298BA68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6F136F5-B84E-440B-A343-F18B870293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9212F31-5CFD-4565-8890-11A481A6727A}" type="slidenum">
              <a:rPr lang="en-US" altLang="en-US" sz="1200"/>
              <a:pPr eaLnBrk="1" hangingPunct="1"/>
              <a:t>33</a:t>
            </a:fld>
            <a:endParaRPr lang="en-US" altLang="en-US" sz="1200"/>
          </a:p>
        </p:txBody>
      </p:sp>
      <p:sp>
        <p:nvSpPr>
          <p:cNvPr id="81923" name="Rectangle 2">
            <a:extLst>
              <a:ext uri="{FF2B5EF4-FFF2-40B4-BE49-F238E27FC236}">
                <a16:creationId xmlns:a16="http://schemas.microsoft.com/office/drawing/2014/main" id="{B4EF3EE8-183C-4164-AED0-CE8FA507ABCC}"/>
              </a:ext>
            </a:extLst>
          </p:cNvPr>
          <p:cNvSpPr>
            <a:spLocks noGrp="1" noRot="1" noChangeAspect="1" noChangeArrowheads="1" noTextEdit="1"/>
          </p:cNvSpPr>
          <p:nvPr>
            <p:ph type="sldImg"/>
          </p:nvPr>
        </p:nvSpPr>
        <p:spPr>
          <a:xfrm>
            <a:off x="1157288" y="587375"/>
            <a:ext cx="4556125" cy="3416300"/>
          </a:xfrm>
          <a:ln/>
        </p:spPr>
      </p:sp>
      <p:sp>
        <p:nvSpPr>
          <p:cNvPr id="81924" name="Rectangle 3">
            <a:extLst>
              <a:ext uri="{FF2B5EF4-FFF2-40B4-BE49-F238E27FC236}">
                <a16:creationId xmlns:a16="http://schemas.microsoft.com/office/drawing/2014/main" id="{F6F19DA2-42BF-44A6-9C3C-41282856F705}"/>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C4885B9-8A10-48FE-878E-51B1E469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835DD9EB-DE2F-4358-B90F-6B637BEA4BD0}" type="slidenum">
              <a:rPr lang="en-US" altLang="en-US" sz="1200"/>
              <a:pPr eaLnBrk="1" hangingPunct="1"/>
              <a:t>34</a:t>
            </a:fld>
            <a:endParaRPr lang="en-US" altLang="en-US" sz="1200"/>
          </a:p>
        </p:txBody>
      </p:sp>
      <p:sp>
        <p:nvSpPr>
          <p:cNvPr id="82947" name="Rectangle 2">
            <a:extLst>
              <a:ext uri="{FF2B5EF4-FFF2-40B4-BE49-F238E27FC236}">
                <a16:creationId xmlns:a16="http://schemas.microsoft.com/office/drawing/2014/main" id="{DAA558F9-B333-41F0-968E-47F56D43E780}"/>
              </a:ext>
            </a:extLst>
          </p:cNvPr>
          <p:cNvSpPr>
            <a:spLocks noGrp="1" noRot="1" noChangeAspect="1" noChangeArrowheads="1" noTextEdit="1"/>
          </p:cNvSpPr>
          <p:nvPr>
            <p:ph type="sldImg"/>
          </p:nvPr>
        </p:nvSpPr>
        <p:spPr>
          <a:xfrm>
            <a:off x="1157288" y="587375"/>
            <a:ext cx="4556125" cy="3416300"/>
          </a:xfrm>
          <a:ln/>
        </p:spPr>
      </p:sp>
      <p:sp>
        <p:nvSpPr>
          <p:cNvPr id="82948" name="Rectangle 3">
            <a:extLst>
              <a:ext uri="{FF2B5EF4-FFF2-40B4-BE49-F238E27FC236}">
                <a16:creationId xmlns:a16="http://schemas.microsoft.com/office/drawing/2014/main" id="{D30FC860-2A6D-46CF-A5CC-32337F1F6E7C}"/>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1814D0D-42C0-45C9-B46B-2B5CA2E82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3889C7C-5108-4516-A5F8-DA22A3FBFE64}" type="slidenum">
              <a:rPr lang="en-US" altLang="en-US" sz="1200"/>
              <a:pPr eaLnBrk="1" hangingPunct="1"/>
              <a:t>35</a:t>
            </a:fld>
            <a:endParaRPr lang="en-US" altLang="en-US" sz="1200"/>
          </a:p>
        </p:txBody>
      </p:sp>
      <p:sp>
        <p:nvSpPr>
          <p:cNvPr id="83971" name="Rectangle 2">
            <a:extLst>
              <a:ext uri="{FF2B5EF4-FFF2-40B4-BE49-F238E27FC236}">
                <a16:creationId xmlns:a16="http://schemas.microsoft.com/office/drawing/2014/main" id="{0C52C79D-0909-48D9-9FE6-61FBF3D7AF77}"/>
              </a:ext>
            </a:extLst>
          </p:cNvPr>
          <p:cNvSpPr>
            <a:spLocks noGrp="1" noRot="1" noChangeAspect="1" noChangeArrowheads="1" noTextEdit="1"/>
          </p:cNvSpPr>
          <p:nvPr>
            <p:ph type="sldImg"/>
          </p:nvPr>
        </p:nvSpPr>
        <p:spPr>
          <a:xfrm>
            <a:off x="1157288" y="587375"/>
            <a:ext cx="4556125" cy="3416300"/>
          </a:xfrm>
          <a:ln/>
        </p:spPr>
      </p:sp>
      <p:sp>
        <p:nvSpPr>
          <p:cNvPr id="83972" name="Rectangle 3">
            <a:extLst>
              <a:ext uri="{FF2B5EF4-FFF2-40B4-BE49-F238E27FC236}">
                <a16:creationId xmlns:a16="http://schemas.microsoft.com/office/drawing/2014/main" id="{4C99F676-055B-4AB9-9B0F-93C9A69B3348}"/>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BAB6D29-6AE9-4F6A-B5A3-E56E1A14E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BB614270-10BF-4776-ABDD-F8EF02268AF3}" type="slidenum">
              <a:rPr lang="en-US" altLang="en-US" sz="1200"/>
              <a:pPr eaLnBrk="1" hangingPunct="1"/>
              <a:t>36</a:t>
            </a:fld>
            <a:endParaRPr lang="en-US" altLang="en-US" sz="1200"/>
          </a:p>
        </p:txBody>
      </p:sp>
      <p:sp>
        <p:nvSpPr>
          <p:cNvPr id="84995" name="Rectangle 2">
            <a:extLst>
              <a:ext uri="{FF2B5EF4-FFF2-40B4-BE49-F238E27FC236}">
                <a16:creationId xmlns:a16="http://schemas.microsoft.com/office/drawing/2014/main" id="{940085C8-A6CE-4B32-90C3-09A09DB6E765}"/>
              </a:ext>
            </a:extLst>
          </p:cNvPr>
          <p:cNvSpPr>
            <a:spLocks noGrp="1" noRot="1" noChangeAspect="1" noChangeArrowheads="1" noTextEdit="1"/>
          </p:cNvSpPr>
          <p:nvPr>
            <p:ph type="sldImg"/>
          </p:nvPr>
        </p:nvSpPr>
        <p:spPr>
          <a:xfrm>
            <a:off x="1157288" y="587375"/>
            <a:ext cx="4556125" cy="3416300"/>
          </a:xfrm>
          <a:ln/>
        </p:spPr>
      </p:sp>
      <p:sp>
        <p:nvSpPr>
          <p:cNvPr id="84996" name="Rectangle 3">
            <a:extLst>
              <a:ext uri="{FF2B5EF4-FFF2-40B4-BE49-F238E27FC236}">
                <a16:creationId xmlns:a16="http://schemas.microsoft.com/office/drawing/2014/main" id="{BF1F42A6-9E3F-40E4-AD1A-8E63F37E5F2C}"/>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8F67E9B-6210-49FD-8602-3F2C434366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6E0948B-1773-458D-9B62-15E07409C912}" type="slidenum">
              <a:rPr lang="en-US" altLang="en-US" sz="1200"/>
              <a:pPr eaLnBrk="1" hangingPunct="1"/>
              <a:t>37</a:t>
            </a:fld>
            <a:endParaRPr lang="en-US" altLang="en-US" sz="1200"/>
          </a:p>
        </p:txBody>
      </p:sp>
      <p:sp>
        <p:nvSpPr>
          <p:cNvPr id="86019" name="Rectangle 2">
            <a:extLst>
              <a:ext uri="{FF2B5EF4-FFF2-40B4-BE49-F238E27FC236}">
                <a16:creationId xmlns:a16="http://schemas.microsoft.com/office/drawing/2014/main" id="{7A47FD20-AA64-4814-8817-EFA0F22CDF54}"/>
              </a:ext>
            </a:extLst>
          </p:cNvPr>
          <p:cNvSpPr>
            <a:spLocks noGrp="1" noRot="1" noChangeAspect="1" noChangeArrowheads="1" noTextEdit="1"/>
          </p:cNvSpPr>
          <p:nvPr>
            <p:ph type="sldImg"/>
          </p:nvPr>
        </p:nvSpPr>
        <p:spPr>
          <a:xfrm>
            <a:off x="1157288" y="587375"/>
            <a:ext cx="4556125" cy="3416300"/>
          </a:xfrm>
          <a:ln/>
        </p:spPr>
      </p:sp>
      <p:sp>
        <p:nvSpPr>
          <p:cNvPr id="86020" name="Rectangle 3">
            <a:extLst>
              <a:ext uri="{FF2B5EF4-FFF2-40B4-BE49-F238E27FC236}">
                <a16:creationId xmlns:a16="http://schemas.microsoft.com/office/drawing/2014/main" id="{0D1CFBF9-6517-42A8-AE03-564BDF8B3754}"/>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9B514EF-691E-4D17-834F-FC27ABC8DC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4F08A553-7754-4041-A583-046244439949}" type="slidenum">
              <a:rPr lang="en-US" altLang="en-US" sz="1200"/>
              <a:pPr eaLnBrk="1" hangingPunct="1"/>
              <a:t>38</a:t>
            </a:fld>
            <a:endParaRPr lang="en-US" altLang="en-US" sz="1200"/>
          </a:p>
        </p:txBody>
      </p:sp>
      <p:sp>
        <p:nvSpPr>
          <p:cNvPr id="87043" name="Rectangle 2">
            <a:extLst>
              <a:ext uri="{FF2B5EF4-FFF2-40B4-BE49-F238E27FC236}">
                <a16:creationId xmlns:a16="http://schemas.microsoft.com/office/drawing/2014/main" id="{17B2A489-82A3-4C37-B4BA-44C1EDEE58EA}"/>
              </a:ext>
            </a:extLst>
          </p:cNvPr>
          <p:cNvSpPr>
            <a:spLocks noGrp="1" noRot="1" noChangeAspect="1" noChangeArrowheads="1" noTextEdit="1"/>
          </p:cNvSpPr>
          <p:nvPr>
            <p:ph type="sldImg"/>
          </p:nvPr>
        </p:nvSpPr>
        <p:spPr>
          <a:xfrm>
            <a:off x="400050" y="587375"/>
            <a:ext cx="6070600" cy="3416300"/>
          </a:xfrm>
          <a:ln/>
        </p:spPr>
      </p:sp>
      <p:sp>
        <p:nvSpPr>
          <p:cNvPr id="87044" name="Rectangle 3">
            <a:extLst>
              <a:ext uri="{FF2B5EF4-FFF2-40B4-BE49-F238E27FC236}">
                <a16:creationId xmlns:a16="http://schemas.microsoft.com/office/drawing/2014/main" id="{D99DF987-1434-4CF7-941F-3D82D0E2B19C}"/>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CE039EC-6EE4-4285-9C39-F63BB08031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5E777A66-02A8-41D6-AE54-24DD7157F794}" type="slidenum">
              <a:rPr lang="en-US" altLang="en-US" sz="1200"/>
              <a:pPr eaLnBrk="1" hangingPunct="1"/>
              <a:t>39</a:t>
            </a:fld>
            <a:endParaRPr lang="en-US" altLang="en-US" sz="1200"/>
          </a:p>
        </p:txBody>
      </p:sp>
      <p:sp>
        <p:nvSpPr>
          <p:cNvPr id="88067" name="Rectangle 2">
            <a:extLst>
              <a:ext uri="{FF2B5EF4-FFF2-40B4-BE49-F238E27FC236}">
                <a16:creationId xmlns:a16="http://schemas.microsoft.com/office/drawing/2014/main" id="{AA3BB965-CE07-4D8C-B9D4-BEF3903F9707}"/>
              </a:ext>
            </a:extLst>
          </p:cNvPr>
          <p:cNvSpPr>
            <a:spLocks noGrp="1" noRot="1" noChangeAspect="1" noChangeArrowheads="1" noTextEdit="1"/>
          </p:cNvSpPr>
          <p:nvPr>
            <p:ph type="sldImg"/>
          </p:nvPr>
        </p:nvSpPr>
        <p:spPr>
          <a:xfrm>
            <a:off x="400050" y="587375"/>
            <a:ext cx="6070600" cy="3416300"/>
          </a:xfrm>
          <a:ln/>
        </p:spPr>
      </p:sp>
      <p:sp>
        <p:nvSpPr>
          <p:cNvPr id="88068" name="Rectangle 3">
            <a:extLst>
              <a:ext uri="{FF2B5EF4-FFF2-40B4-BE49-F238E27FC236}">
                <a16:creationId xmlns:a16="http://schemas.microsoft.com/office/drawing/2014/main" id="{086D4839-2B19-4563-BE86-1207D09F6B65}"/>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95AEA58-297C-4300-AEE3-81BEB1F7C2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D70550F4-7777-4F33-991B-20251513E806}" type="slidenum">
              <a:rPr lang="en-US" altLang="en-US" sz="1200"/>
              <a:pPr eaLnBrk="1" hangingPunct="1"/>
              <a:t>40</a:t>
            </a:fld>
            <a:endParaRPr lang="en-US" altLang="en-US" sz="1200"/>
          </a:p>
        </p:txBody>
      </p:sp>
      <p:sp>
        <p:nvSpPr>
          <p:cNvPr id="89091" name="Rectangle 2">
            <a:extLst>
              <a:ext uri="{FF2B5EF4-FFF2-40B4-BE49-F238E27FC236}">
                <a16:creationId xmlns:a16="http://schemas.microsoft.com/office/drawing/2014/main" id="{3826CDE0-B7B6-47D0-8BDF-54B2BA1F1BF1}"/>
              </a:ext>
            </a:extLst>
          </p:cNvPr>
          <p:cNvSpPr>
            <a:spLocks noGrp="1" noRot="1" noChangeAspect="1" noChangeArrowheads="1" noTextEdit="1"/>
          </p:cNvSpPr>
          <p:nvPr>
            <p:ph type="sldImg"/>
          </p:nvPr>
        </p:nvSpPr>
        <p:spPr>
          <a:xfrm>
            <a:off x="400050" y="587375"/>
            <a:ext cx="6070600" cy="3416300"/>
          </a:xfrm>
          <a:ln/>
        </p:spPr>
      </p:sp>
      <p:sp>
        <p:nvSpPr>
          <p:cNvPr id="89092" name="Rectangle 3">
            <a:extLst>
              <a:ext uri="{FF2B5EF4-FFF2-40B4-BE49-F238E27FC236}">
                <a16:creationId xmlns:a16="http://schemas.microsoft.com/office/drawing/2014/main" id="{D1E11881-1C05-4754-8827-748E9931D6EE}"/>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9CD5D2F-1CF3-4289-8AD7-895CD9B0DE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1B65B77-43A5-428B-901F-330436D6AF8A}" type="slidenum">
              <a:rPr lang="en-US" altLang="en-US" sz="1200"/>
              <a:pPr eaLnBrk="1" hangingPunct="1"/>
              <a:t>41</a:t>
            </a:fld>
            <a:endParaRPr lang="en-US" altLang="en-US" sz="1200"/>
          </a:p>
        </p:txBody>
      </p:sp>
      <p:sp>
        <p:nvSpPr>
          <p:cNvPr id="90115" name="Rectangle 2">
            <a:extLst>
              <a:ext uri="{FF2B5EF4-FFF2-40B4-BE49-F238E27FC236}">
                <a16:creationId xmlns:a16="http://schemas.microsoft.com/office/drawing/2014/main" id="{B0234EBC-7211-470C-9828-1370A1CD1A03}"/>
              </a:ext>
            </a:extLst>
          </p:cNvPr>
          <p:cNvSpPr>
            <a:spLocks noGrp="1" noRot="1" noChangeAspect="1" noChangeArrowheads="1" noTextEdit="1"/>
          </p:cNvSpPr>
          <p:nvPr>
            <p:ph type="sldImg"/>
          </p:nvPr>
        </p:nvSpPr>
        <p:spPr>
          <a:xfrm>
            <a:off x="1158875" y="587375"/>
            <a:ext cx="4552950" cy="3416300"/>
          </a:xfrm>
          <a:ln/>
        </p:spPr>
      </p:sp>
      <p:sp>
        <p:nvSpPr>
          <p:cNvPr id="90116" name="Rectangle 3">
            <a:extLst>
              <a:ext uri="{FF2B5EF4-FFF2-40B4-BE49-F238E27FC236}">
                <a16:creationId xmlns:a16="http://schemas.microsoft.com/office/drawing/2014/main" id="{6ADB12D7-960E-4F27-B2A7-9BCDD271ED4F}"/>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F9F97D6-DAA2-42E2-955D-C365A3BD24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88A3CE2D-08C2-420D-8831-FCCF367916FE}" type="slidenum">
              <a:rPr lang="en-US" altLang="en-US" sz="1200"/>
              <a:pPr eaLnBrk="1" hangingPunct="1"/>
              <a:t>5</a:t>
            </a:fld>
            <a:endParaRPr lang="en-US" altLang="en-US" sz="1200"/>
          </a:p>
        </p:txBody>
      </p:sp>
      <p:sp>
        <p:nvSpPr>
          <p:cNvPr id="53251" name="Rectangle 2">
            <a:extLst>
              <a:ext uri="{FF2B5EF4-FFF2-40B4-BE49-F238E27FC236}">
                <a16:creationId xmlns:a16="http://schemas.microsoft.com/office/drawing/2014/main" id="{F657ADBF-71A0-4016-8533-2D2684B81DB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3AFF346-D490-4D7F-9E09-606D50C839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CDC606-651D-42F6-9D97-88D6F3958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B6EC710C-53D6-482C-BB6C-F90AA20B9464}" type="slidenum">
              <a:rPr lang="en-US" altLang="en-US" sz="1200"/>
              <a:pPr eaLnBrk="1" hangingPunct="1"/>
              <a:t>42</a:t>
            </a:fld>
            <a:endParaRPr lang="en-US" altLang="en-US" sz="1200"/>
          </a:p>
        </p:txBody>
      </p:sp>
      <p:sp>
        <p:nvSpPr>
          <p:cNvPr id="91139" name="Rectangle 2">
            <a:extLst>
              <a:ext uri="{FF2B5EF4-FFF2-40B4-BE49-F238E27FC236}">
                <a16:creationId xmlns:a16="http://schemas.microsoft.com/office/drawing/2014/main" id="{BCCE7AE3-FDEC-4ACF-8C74-8262D2F3B186}"/>
              </a:ext>
            </a:extLst>
          </p:cNvPr>
          <p:cNvSpPr>
            <a:spLocks noGrp="1" noRot="1" noChangeAspect="1" noChangeArrowheads="1" noTextEdit="1"/>
          </p:cNvSpPr>
          <p:nvPr>
            <p:ph type="sldImg"/>
          </p:nvPr>
        </p:nvSpPr>
        <p:spPr>
          <a:xfrm>
            <a:off x="400050" y="587375"/>
            <a:ext cx="6070600" cy="3416300"/>
          </a:xfrm>
          <a:ln/>
        </p:spPr>
      </p:sp>
      <p:sp>
        <p:nvSpPr>
          <p:cNvPr id="91140" name="Rectangle 3">
            <a:extLst>
              <a:ext uri="{FF2B5EF4-FFF2-40B4-BE49-F238E27FC236}">
                <a16:creationId xmlns:a16="http://schemas.microsoft.com/office/drawing/2014/main" id="{275F6B6A-197F-4FE3-BF75-27FC33283FC1}"/>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853D5A8-1E97-41E3-91B4-B6EB92A8F8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92D837C6-5CB7-4C5D-AE5C-FE8D6A180E7A}" type="slidenum">
              <a:rPr lang="en-US" altLang="en-US" sz="1200"/>
              <a:pPr eaLnBrk="1" hangingPunct="1"/>
              <a:t>43</a:t>
            </a:fld>
            <a:endParaRPr lang="en-US" altLang="en-US" sz="1200"/>
          </a:p>
        </p:txBody>
      </p:sp>
      <p:sp>
        <p:nvSpPr>
          <p:cNvPr id="93187" name="Rectangle 2">
            <a:extLst>
              <a:ext uri="{FF2B5EF4-FFF2-40B4-BE49-F238E27FC236}">
                <a16:creationId xmlns:a16="http://schemas.microsoft.com/office/drawing/2014/main" id="{FCE321CF-21C4-4954-A75E-7B1AD7315CE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DBA3493-EB09-4851-B329-289324A26C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A771255-DFB6-402C-AE8D-86A21127F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F38D4AE6-9D2D-4631-9E6F-EA834A7CF866}" type="slidenum">
              <a:rPr lang="en-US" altLang="en-US" sz="1200"/>
              <a:pPr eaLnBrk="1" hangingPunct="1"/>
              <a:t>44</a:t>
            </a:fld>
            <a:endParaRPr lang="en-US" altLang="en-US" sz="1200"/>
          </a:p>
        </p:txBody>
      </p:sp>
      <p:sp>
        <p:nvSpPr>
          <p:cNvPr id="94211" name="Rectangle 2">
            <a:extLst>
              <a:ext uri="{FF2B5EF4-FFF2-40B4-BE49-F238E27FC236}">
                <a16:creationId xmlns:a16="http://schemas.microsoft.com/office/drawing/2014/main" id="{3A4697A4-8017-46CE-B16F-DFD6C7E63BFD}"/>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ABB5B860-3C49-4F51-BA4E-4A4F839335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B442F4C4-74B3-4535-81BD-96A1FAFB24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E92A6DAE-8DA3-4971-9542-144D506A8BB4}" type="slidenum">
              <a:rPr lang="en-US" altLang="en-US" sz="1200"/>
              <a:pPr eaLnBrk="1" hangingPunct="1"/>
              <a:t>45</a:t>
            </a:fld>
            <a:endParaRPr lang="en-US" altLang="en-US" sz="1200"/>
          </a:p>
        </p:txBody>
      </p:sp>
      <p:sp>
        <p:nvSpPr>
          <p:cNvPr id="95235" name="Rectangle 2">
            <a:extLst>
              <a:ext uri="{FF2B5EF4-FFF2-40B4-BE49-F238E27FC236}">
                <a16:creationId xmlns:a16="http://schemas.microsoft.com/office/drawing/2014/main" id="{2D2B032D-0C7A-4DCD-A46C-29D7E3CA7051}"/>
              </a:ext>
            </a:extLst>
          </p:cNvPr>
          <p:cNvSpPr>
            <a:spLocks noGrp="1" noRot="1" noChangeAspect="1" noChangeArrowheads="1" noTextEdit="1"/>
          </p:cNvSpPr>
          <p:nvPr>
            <p:ph type="sldImg"/>
          </p:nvPr>
        </p:nvSpPr>
        <p:spPr>
          <a:xfrm>
            <a:off x="1157288" y="587375"/>
            <a:ext cx="4556125" cy="3416300"/>
          </a:xfrm>
          <a:ln/>
        </p:spPr>
      </p:sp>
      <p:sp>
        <p:nvSpPr>
          <p:cNvPr id="95236" name="Rectangle 3">
            <a:extLst>
              <a:ext uri="{FF2B5EF4-FFF2-40B4-BE49-F238E27FC236}">
                <a16:creationId xmlns:a16="http://schemas.microsoft.com/office/drawing/2014/main" id="{129AFAE0-185C-4079-BA50-C446A94C2DC6}"/>
              </a:ext>
            </a:extLst>
          </p:cNvPr>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9C6AD60-A851-434B-A666-652387EAD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076BAE5-2FD5-4CE8-A316-37C0DE4360CF}" type="slidenum">
              <a:rPr lang="en-US" altLang="en-US" sz="1200"/>
              <a:pPr eaLnBrk="1" hangingPunct="1"/>
              <a:t>6</a:t>
            </a:fld>
            <a:endParaRPr lang="en-US" altLang="en-US" sz="1200"/>
          </a:p>
        </p:txBody>
      </p:sp>
      <p:sp>
        <p:nvSpPr>
          <p:cNvPr id="54275" name="Rectangle 2">
            <a:extLst>
              <a:ext uri="{FF2B5EF4-FFF2-40B4-BE49-F238E27FC236}">
                <a16:creationId xmlns:a16="http://schemas.microsoft.com/office/drawing/2014/main" id="{A2889457-E6DE-404C-B3A6-A8617DDCAA4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2615CD1-1884-419A-BFDE-EA173D2BA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37F619E-38BB-4E83-9E56-2529E9380A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2E2EC815-99CC-403D-AEEC-01296E36D095}" type="slidenum">
              <a:rPr lang="en-US" altLang="en-US" sz="1200"/>
              <a:pPr eaLnBrk="1" hangingPunct="1"/>
              <a:t>7</a:t>
            </a:fld>
            <a:endParaRPr lang="en-US" altLang="en-US" sz="1200"/>
          </a:p>
        </p:txBody>
      </p:sp>
      <p:sp>
        <p:nvSpPr>
          <p:cNvPr id="55299" name="Rectangle 2">
            <a:extLst>
              <a:ext uri="{FF2B5EF4-FFF2-40B4-BE49-F238E27FC236}">
                <a16:creationId xmlns:a16="http://schemas.microsoft.com/office/drawing/2014/main" id="{7ED51A10-3ABC-4335-AACA-7E72DC15A24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C96B4666-7DCF-44AD-93C2-BADD38A509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2C7EE30-299B-4D1F-878C-73C223A83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AA5EF157-65B2-4845-BAEC-F67E6D05C25B}" type="slidenum">
              <a:rPr lang="en-US" altLang="en-US" sz="1200"/>
              <a:pPr eaLnBrk="1" hangingPunct="1"/>
              <a:t>8</a:t>
            </a:fld>
            <a:endParaRPr lang="en-US" altLang="en-US" sz="1200"/>
          </a:p>
        </p:txBody>
      </p:sp>
      <p:sp>
        <p:nvSpPr>
          <p:cNvPr id="56323" name="Rectangle 2">
            <a:extLst>
              <a:ext uri="{FF2B5EF4-FFF2-40B4-BE49-F238E27FC236}">
                <a16:creationId xmlns:a16="http://schemas.microsoft.com/office/drawing/2014/main" id="{27E0C574-8AA2-4CAE-B22C-BDCEF9D58EF7}"/>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8960497-0455-4B07-AF08-50BF89C485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7DCB943-A5D0-49AF-8933-458950687A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6CE99DAA-258A-4D4B-AB64-645DBD53BE0F}" type="slidenum">
              <a:rPr lang="en-US" altLang="en-US" sz="1200"/>
              <a:pPr eaLnBrk="1" hangingPunct="1"/>
              <a:t>9</a:t>
            </a:fld>
            <a:endParaRPr lang="en-US" altLang="en-US" sz="1200"/>
          </a:p>
        </p:txBody>
      </p:sp>
      <p:sp>
        <p:nvSpPr>
          <p:cNvPr id="57347" name="Rectangle 2">
            <a:extLst>
              <a:ext uri="{FF2B5EF4-FFF2-40B4-BE49-F238E27FC236}">
                <a16:creationId xmlns:a16="http://schemas.microsoft.com/office/drawing/2014/main" id="{CE5A70B8-670F-47DD-B2B7-2CC7ED3C33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5" rIns="90479" bIns="44445"/>
          <a:lstStyle/>
          <a:p>
            <a:pPr eaLnBrk="1" hangingPunct="1"/>
            <a:endParaRPr lang="en-US" altLang="en-US"/>
          </a:p>
        </p:txBody>
      </p:sp>
      <p:sp>
        <p:nvSpPr>
          <p:cNvPr id="57348" name="Rectangle 3">
            <a:extLst>
              <a:ext uri="{FF2B5EF4-FFF2-40B4-BE49-F238E27FC236}">
                <a16:creationId xmlns:a16="http://schemas.microsoft.com/office/drawing/2014/main" id="{01241519-5D8F-41C5-BF9B-46ADD1438E1D}"/>
              </a:ext>
            </a:extLst>
          </p:cNvPr>
          <p:cNvSpPr>
            <a:spLocks noGrp="1" noRot="1" noChangeAspect="1" noChangeArrowheads="1" noTextEdit="1"/>
          </p:cNvSpPr>
          <p:nvPr>
            <p:ph type="sldImg"/>
          </p:nvPr>
        </p:nvSpPr>
        <p:spPr>
          <a:xfrm>
            <a:off x="404813" y="590550"/>
            <a:ext cx="6062662" cy="3411538"/>
          </a:xfrm>
          <a:ln w="12700"/>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216F93D-E836-4318-9D7C-5A07ECD301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fld id="{00791445-EFBC-4E18-8389-6D4AFEBD27FC}" type="slidenum">
              <a:rPr lang="en-US" altLang="en-US" sz="1200"/>
              <a:pPr eaLnBrk="1" hangingPunct="1"/>
              <a:t>10</a:t>
            </a:fld>
            <a:endParaRPr lang="en-US" altLang="en-US" sz="1200"/>
          </a:p>
        </p:txBody>
      </p:sp>
      <p:sp>
        <p:nvSpPr>
          <p:cNvPr id="58371" name="Rectangle 2">
            <a:extLst>
              <a:ext uri="{FF2B5EF4-FFF2-40B4-BE49-F238E27FC236}">
                <a16:creationId xmlns:a16="http://schemas.microsoft.com/office/drawing/2014/main" id="{8927E282-328C-4DD3-9F1D-426E3C798603}"/>
              </a:ext>
            </a:extLst>
          </p:cNvPr>
          <p:cNvSpPr>
            <a:spLocks noGrp="1" noRot="1" noChangeAspect="1" noChangeArrowheads="1" noTextEdit="1"/>
          </p:cNvSpPr>
          <p:nvPr>
            <p:ph type="sldImg"/>
          </p:nvPr>
        </p:nvSpPr>
        <p:spPr>
          <a:xfrm>
            <a:off x="403225" y="585788"/>
            <a:ext cx="6073775" cy="3417887"/>
          </a:xfrm>
          <a:ln/>
        </p:spPr>
      </p:sp>
      <p:sp>
        <p:nvSpPr>
          <p:cNvPr id="58372" name="Rectangle 3">
            <a:extLst>
              <a:ext uri="{FF2B5EF4-FFF2-40B4-BE49-F238E27FC236}">
                <a16:creationId xmlns:a16="http://schemas.microsoft.com/office/drawing/2014/main" id="{F34DBCB2-8584-4E0D-85CF-832728FFA102}"/>
              </a:ext>
            </a:extLst>
          </p:cNvPr>
          <p:cNvSpPr>
            <a:spLocks noGrp="1" noChangeArrowheads="1"/>
          </p:cNvSpPr>
          <p:nvPr>
            <p:ph type="body" idx="1"/>
          </p:nvPr>
        </p:nvSpPr>
        <p:spPr>
          <a:xfrm>
            <a:off x="515938" y="4346575"/>
            <a:ext cx="5908675"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C2C3-08B5-4E5B-A5C9-8EAC276DE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D895F-E1D2-4AEF-93A1-47074EA2B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2DD3BA-AFCA-4465-B655-E265F0D7333A}"/>
              </a:ext>
            </a:extLst>
          </p:cNvPr>
          <p:cNvSpPr>
            <a:spLocks noGrp="1"/>
          </p:cNvSpPr>
          <p:nvPr>
            <p:ph type="dt" sz="half" idx="10"/>
          </p:nvPr>
        </p:nvSpPr>
        <p:spPr/>
        <p:txBody>
          <a:bodyPr/>
          <a:lstStyle/>
          <a:p>
            <a:fld id="{495F4B7A-BD00-427D-BCA5-55CE5854687B}" type="datetime1">
              <a:rPr lang="en-IN" smtClean="0"/>
              <a:t>02-05-2022</a:t>
            </a:fld>
            <a:endParaRPr lang="en-IN"/>
          </a:p>
        </p:txBody>
      </p:sp>
      <p:sp>
        <p:nvSpPr>
          <p:cNvPr id="5" name="Footer Placeholder 4">
            <a:extLst>
              <a:ext uri="{FF2B5EF4-FFF2-40B4-BE49-F238E27FC236}">
                <a16:creationId xmlns:a16="http://schemas.microsoft.com/office/drawing/2014/main" id="{47F993CC-F481-4B4F-877A-37EB21C3FE6B}"/>
              </a:ext>
            </a:extLst>
          </p:cNvPr>
          <p:cNvSpPr>
            <a:spLocks noGrp="1"/>
          </p:cNvSpPr>
          <p:nvPr>
            <p:ph type="ftr" sz="quarter" idx="11"/>
          </p:nvPr>
        </p:nvSpPr>
        <p:spPr/>
        <p:txBody>
          <a:bodyPr/>
          <a:lstStyle/>
          <a:p>
            <a:r>
              <a:rPr lang="en-IN"/>
              <a:t>Nilanjan Byabarta, UEM, Kolkata</a:t>
            </a:r>
          </a:p>
        </p:txBody>
      </p:sp>
      <p:sp>
        <p:nvSpPr>
          <p:cNvPr id="6" name="Slide Number Placeholder 5">
            <a:extLst>
              <a:ext uri="{FF2B5EF4-FFF2-40B4-BE49-F238E27FC236}">
                <a16:creationId xmlns:a16="http://schemas.microsoft.com/office/drawing/2014/main" id="{062ED0C8-8117-418F-98DD-D49AA440D8D2}"/>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409564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1085-1DB2-4FEF-A956-7930AF100A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DC156D-BCC6-416A-B66E-F684DE0988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B8CE2-CFE0-4ECF-815F-C46C2C273AED}"/>
              </a:ext>
            </a:extLst>
          </p:cNvPr>
          <p:cNvSpPr>
            <a:spLocks noGrp="1"/>
          </p:cNvSpPr>
          <p:nvPr>
            <p:ph type="dt" sz="half" idx="10"/>
          </p:nvPr>
        </p:nvSpPr>
        <p:spPr/>
        <p:txBody>
          <a:bodyPr/>
          <a:lstStyle/>
          <a:p>
            <a:fld id="{C191D369-171F-42E7-82D2-2A1EBA7E661B}" type="datetime1">
              <a:rPr lang="en-IN" smtClean="0"/>
              <a:t>02-05-2022</a:t>
            </a:fld>
            <a:endParaRPr lang="en-IN"/>
          </a:p>
        </p:txBody>
      </p:sp>
      <p:sp>
        <p:nvSpPr>
          <p:cNvPr id="5" name="Footer Placeholder 4">
            <a:extLst>
              <a:ext uri="{FF2B5EF4-FFF2-40B4-BE49-F238E27FC236}">
                <a16:creationId xmlns:a16="http://schemas.microsoft.com/office/drawing/2014/main" id="{F5F9BBD8-397D-417B-8210-CD3E7276F6A2}"/>
              </a:ext>
            </a:extLst>
          </p:cNvPr>
          <p:cNvSpPr>
            <a:spLocks noGrp="1"/>
          </p:cNvSpPr>
          <p:nvPr>
            <p:ph type="ftr" sz="quarter" idx="11"/>
          </p:nvPr>
        </p:nvSpPr>
        <p:spPr/>
        <p:txBody>
          <a:bodyPr/>
          <a:lstStyle/>
          <a:p>
            <a:r>
              <a:rPr lang="en-IN"/>
              <a:t>Nilanjan Byabarta, UEM, Kolkata</a:t>
            </a:r>
          </a:p>
        </p:txBody>
      </p:sp>
      <p:sp>
        <p:nvSpPr>
          <p:cNvPr id="6" name="Slide Number Placeholder 5">
            <a:extLst>
              <a:ext uri="{FF2B5EF4-FFF2-40B4-BE49-F238E27FC236}">
                <a16:creationId xmlns:a16="http://schemas.microsoft.com/office/drawing/2014/main" id="{4D5E1CE5-D300-46DF-8BCA-502965895AB6}"/>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86913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7CE25-8BDB-4541-B647-E6E56ADFE5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D17C1A-238C-4523-9EFA-2C2C52C32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CB530-C745-412E-9CE8-1274DB5291E2}"/>
              </a:ext>
            </a:extLst>
          </p:cNvPr>
          <p:cNvSpPr>
            <a:spLocks noGrp="1"/>
          </p:cNvSpPr>
          <p:nvPr>
            <p:ph type="dt" sz="half" idx="10"/>
          </p:nvPr>
        </p:nvSpPr>
        <p:spPr/>
        <p:txBody>
          <a:bodyPr/>
          <a:lstStyle/>
          <a:p>
            <a:fld id="{CBDFF48F-C9F4-4E5E-9040-E0D931DD6605}" type="datetime1">
              <a:rPr lang="en-IN" smtClean="0"/>
              <a:t>02-05-2022</a:t>
            </a:fld>
            <a:endParaRPr lang="en-IN"/>
          </a:p>
        </p:txBody>
      </p:sp>
      <p:sp>
        <p:nvSpPr>
          <p:cNvPr id="5" name="Footer Placeholder 4">
            <a:extLst>
              <a:ext uri="{FF2B5EF4-FFF2-40B4-BE49-F238E27FC236}">
                <a16:creationId xmlns:a16="http://schemas.microsoft.com/office/drawing/2014/main" id="{1139231D-6E1A-4EB4-A8B8-6506ABD84A75}"/>
              </a:ext>
            </a:extLst>
          </p:cNvPr>
          <p:cNvSpPr>
            <a:spLocks noGrp="1"/>
          </p:cNvSpPr>
          <p:nvPr>
            <p:ph type="ftr" sz="quarter" idx="11"/>
          </p:nvPr>
        </p:nvSpPr>
        <p:spPr/>
        <p:txBody>
          <a:bodyPr/>
          <a:lstStyle/>
          <a:p>
            <a:r>
              <a:rPr lang="en-IN"/>
              <a:t>Nilanjan Byabarta, UEM, Kolkata</a:t>
            </a:r>
          </a:p>
        </p:txBody>
      </p:sp>
      <p:sp>
        <p:nvSpPr>
          <p:cNvPr id="6" name="Slide Number Placeholder 5">
            <a:extLst>
              <a:ext uri="{FF2B5EF4-FFF2-40B4-BE49-F238E27FC236}">
                <a16:creationId xmlns:a16="http://schemas.microsoft.com/office/drawing/2014/main" id="{2B949A65-D301-4FC0-860F-161C08864198}"/>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4097132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449-770D-4128-8F7B-4CA0C587F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767700-560E-461F-9940-40C51B82E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C76BB9-4832-4DE7-AE87-EF7460BA35ED}"/>
              </a:ext>
            </a:extLst>
          </p:cNvPr>
          <p:cNvSpPr>
            <a:spLocks noGrp="1"/>
          </p:cNvSpPr>
          <p:nvPr>
            <p:ph type="dt" sz="half" idx="10"/>
          </p:nvPr>
        </p:nvSpPr>
        <p:spPr/>
        <p:txBody>
          <a:bodyPr/>
          <a:lstStyle/>
          <a:p>
            <a:fld id="{6088B448-4395-40C3-8B17-27D00C0E7846}" type="datetime1">
              <a:rPr lang="en-IN" smtClean="0"/>
              <a:t>02-05-2022</a:t>
            </a:fld>
            <a:endParaRPr lang="en-IN"/>
          </a:p>
        </p:txBody>
      </p:sp>
      <p:sp>
        <p:nvSpPr>
          <p:cNvPr id="5" name="Footer Placeholder 4">
            <a:extLst>
              <a:ext uri="{FF2B5EF4-FFF2-40B4-BE49-F238E27FC236}">
                <a16:creationId xmlns:a16="http://schemas.microsoft.com/office/drawing/2014/main" id="{41D18E61-B316-4189-91BA-B075406CC6C9}"/>
              </a:ext>
            </a:extLst>
          </p:cNvPr>
          <p:cNvSpPr>
            <a:spLocks noGrp="1"/>
          </p:cNvSpPr>
          <p:nvPr>
            <p:ph type="ftr" sz="quarter" idx="11"/>
          </p:nvPr>
        </p:nvSpPr>
        <p:spPr/>
        <p:txBody>
          <a:bodyPr/>
          <a:lstStyle/>
          <a:p>
            <a:r>
              <a:rPr lang="en-IN"/>
              <a:t>Nilanjan Byabarta, UEM, Kolkata</a:t>
            </a:r>
          </a:p>
        </p:txBody>
      </p:sp>
      <p:sp>
        <p:nvSpPr>
          <p:cNvPr id="6" name="Slide Number Placeholder 5">
            <a:extLst>
              <a:ext uri="{FF2B5EF4-FFF2-40B4-BE49-F238E27FC236}">
                <a16:creationId xmlns:a16="http://schemas.microsoft.com/office/drawing/2014/main" id="{9BE95918-5B39-4191-9471-04C283A87A99}"/>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214663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7AE8-89B2-4BB6-AAE1-E48D67453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585981-3C15-43DF-94F0-2603C241C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CFBBA-B7DD-4B16-8C95-EC0EEF5AC86A}"/>
              </a:ext>
            </a:extLst>
          </p:cNvPr>
          <p:cNvSpPr>
            <a:spLocks noGrp="1"/>
          </p:cNvSpPr>
          <p:nvPr>
            <p:ph type="dt" sz="half" idx="10"/>
          </p:nvPr>
        </p:nvSpPr>
        <p:spPr/>
        <p:txBody>
          <a:bodyPr/>
          <a:lstStyle/>
          <a:p>
            <a:fld id="{DE228B44-7275-42F6-9346-81A251737186}" type="datetime1">
              <a:rPr lang="en-IN" smtClean="0"/>
              <a:t>02-05-2022</a:t>
            </a:fld>
            <a:endParaRPr lang="en-IN"/>
          </a:p>
        </p:txBody>
      </p:sp>
      <p:sp>
        <p:nvSpPr>
          <p:cNvPr id="5" name="Footer Placeholder 4">
            <a:extLst>
              <a:ext uri="{FF2B5EF4-FFF2-40B4-BE49-F238E27FC236}">
                <a16:creationId xmlns:a16="http://schemas.microsoft.com/office/drawing/2014/main" id="{74CBDC61-BE9E-4397-8136-74876ECCF5AB}"/>
              </a:ext>
            </a:extLst>
          </p:cNvPr>
          <p:cNvSpPr>
            <a:spLocks noGrp="1"/>
          </p:cNvSpPr>
          <p:nvPr>
            <p:ph type="ftr" sz="quarter" idx="11"/>
          </p:nvPr>
        </p:nvSpPr>
        <p:spPr/>
        <p:txBody>
          <a:bodyPr/>
          <a:lstStyle/>
          <a:p>
            <a:r>
              <a:rPr lang="en-IN"/>
              <a:t>Nilanjan Byabarta, UEM, Kolkata</a:t>
            </a:r>
          </a:p>
        </p:txBody>
      </p:sp>
      <p:sp>
        <p:nvSpPr>
          <p:cNvPr id="6" name="Slide Number Placeholder 5">
            <a:extLst>
              <a:ext uri="{FF2B5EF4-FFF2-40B4-BE49-F238E27FC236}">
                <a16:creationId xmlns:a16="http://schemas.microsoft.com/office/drawing/2014/main" id="{FC3029F0-22B4-4580-A333-03780DBA1803}"/>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3442705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BB93-0E5E-48EE-B29B-8A48C3B73C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AD4CF-26E7-421A-A6A0-9EFC37E73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F4DF6-2BFE-4242-BD98-65BBBA7A8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45E5D3-E5FC-4855-B0BA-E6BBA3914D01}"/>
              </a:ext>
            </a:extLst>
          </p:cNvPr>
          <p:cNvSpPr>
            <a:spLocks noGrp="1"/>
          </p:cNvSpPr>
          <p:nvPr>
            <p:ph type="dt" sz="half" idx="10"/>
          </p:nvPr>
        </p:nvSpPr>
        <p:spPr/>
        <p:txBody>
          <a:bodyPr/>
          <a:lstStyle/>
          <a:p>
            <a:fld id="{B3414F7A-EADC-4A02-B68C-6F400163C922}" type="datetime1">
              <a:rPr lang="en-IN" smtClean="0"/>
              <a:t>02-05-2022</a:t>
            </a:fld>
            <a:endParaRPr lang="en-IN"/>
          </a:p>
        </p:txBody>
      </p:sp>
      <p:sp>
        <p:nvSpPr>
          <p:cNvPr id="6" name="Footer Placeholder 5">
            <a:extLst>
              <a:ext uri="{FF2B5EF4-FFF2-40B4-BE49-F238E27FC236}">
                <a16:creationId xmlns:a16="http://schemas.microsoft.com/office/drawing/2014/main" id="{6AA97142-79AB-4422-9B67-EBB3B2E11F7B}"/>
              </a:ext>
            </a:extLst>
          </p:cNvPr>
          <p:cNvSpPr>
            <a:spLocks noGrp="1"/>
          </p:cNvSpPr>
          <p:nvPr>
            <p:ph type="ftr" sz="quarter" idx="11"/>
          </p:nvPr>
        </p:nvSpPr>
        <p:spPr/>
        <p:txBody>
          <a:bodyPr/>
          <a:lstStyle/>
          <a:p>
            <a:r>
              <a:rPr lang="en-IN"/>
              <a:t>Nilanjan Byabarta, UEM, Kolkata</a:t>
            </a:r>
          </a:p>
        </p:txBody>
      </p:sp>
      <p:sp>
        <p:nvSpPr>
          <p:cNvPr id="7" name="Slide Number Placeholder 6">
            <a:extLst>
              <a:ext uri="{FF2B5EF4-FFF2-40B4-BE49-F238E27FC236}">
                <a16:creationId xmlns:a16="http://schemas.microsoft.com/office/drawing/2014/main" id="{71FEE3C5-FC80-411D-9D8F-01B0AB5A60CF}"/>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403464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640C-43D6-4837-9B3C-D3C07388CF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81BF0-7BC8-410C-B4F0-42BB00F2D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F5F0-68E9-41A2-94AA-F46D71587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10C19-ECD2-4519-A698-2B1757A9E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4BA1E-4F39-4CA9-9D1F-698EFB2940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72B341-16D6-4146-A6E5-0107D6859767}"/>
              </a:ext>
            </a:extLst>
          </p:cNvPr>
          <p:cNvSpPr>
            <a:spLocks noGrp="1"/>
          </p:cNvSpPr>
          <p:nvPr>
            <p:ph type="dt" sz="half" idx="10"/>
          </p:nvPr>
        </p:nvSpPr>
        <p:spPr/>
        <p:txBody>
          <a:bodyPr/>
          <a:lstStyle/>
          <a:p>
            <a:fld id="{DF817A7C-8184-469E-90C7-F9EC8CD9F7C3}" type="datetime1">
              <a:rPr lang="en-IN" smtClean="0"/>
              <a:t>02-05-2022</a:t>
            </a:fld>
            <a:endParaRPr lang="en-IN"/>
          </a:p>
        </p:txBody>
      </p:sp>
      <p:sp>
        <p:nvSpPr>
          <p:cNvPr id="8" name="Footer Placeholder 7">
            <a:extLst>
              <a:ext uri="{FF2B5EF4-FFF2-40B4-BE49-F238E27FC236}">
                <a16:creationId xmlns:a16="http://schemas.microsoft.com/office/drawing/2014/main" id="{0B535810-0DE2-4FA4-B1D2-A1A97298E5E0}"/>
              </a:ext>
            </a:extLst>
          </p:cNvPr>
          <p:cNvSpPr>
            <a:spLocks noGrp="1"/>
          </p:cNvSpPr>
          <p:nvPr>
            <p:ph type="ftr" sz="quarter" idx="11"/>
          </p:nvPr>
        </p:nvSpPr>
        <p:spPr/>
        <p:txBody>
          <a:bodyPr/>
          <a:lstStyle/>
          <a:p>
            <a:r>
              <a:rPr lang="en-IN"/>
              <a:t>Nilanjan Byabarta, UEM, Kolkata</a:t>
            </a:r>
          </a:p>
        </p:txBody>
      </p:sp>
      <p:sp>
        <p:nvSpPr>
          <p:cNvPr id="9" name="Slide Number Placeholder 8">
            <a:extLst>
              <a:ext uri="{FF2B5EF4-FFF2-40B4-BE49-F238E27FC236}">
                <a16:creationId xmlns:a16="http://schemas.microsoft.com/office/drawing/2014/main" id="{A305E70E-AD0C-4659-BC42-BE347B6E5FD3}"/>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20505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390-8FB5-4F78-9C05-786CE6185A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75E06B-12DD-4648-8B1C-B83D541EDBF3}"/>
              </a:ext>
            </a:extLst>
          </p:cNvPr>
          <p:cNvSpPr>
            <a:spLocks noGrp="1"/>
          </p:cNvSpPr>
          <p:nvPr>
            <p:ph type="dt" sz="half" idx="10"/>
          </p:nvPr>
        </p:nvSpPr>
        <p:spPr/>
        <p:txBody>
          <a:bodyPr/>
          <a:lstStyle/>
          <a:p>
            <a:fld id="{6CC6E95D-8026-49FB-B23E-5191D7505589}" type="datetime1">
              <a:rPr lang="en-IN" smtClean="0"/>
              <a:t>02-05-2022</a:t>
            </a:fld>
            <a:endParaRPr lang="en-IN"/>
          </a:p>
        </p:txBody>
      </p:sp>
      <p:sp>
        <p:nvSpPr>
          <p:cNvPr id="4" name="Footer Placeholder 3">
            <a:extLst>
              <a:ext uri="{FF2B5EF4-FFF2-40B4-BE49-F238E27FC236}">
                <a16:creationId xmlns:a16="http://schemas.microsoft.com/office/drawing/2014/main" id="{19C82292-FE8D-4CDF-87A2-EB5C30EDCFCB}"/>
              </a:ext>
            </a:extLst>
          </p:cNvPr>
          <p:cNvSpPr>
            <a:spLocks noGrp="1"/>
          </p:cNvSpPr>
          <p:nvPr>
            <p:ph type="ftr" sz="quarter" idx="11"/>
          </p:nvPr>
        </p:nvSpPr>
        <p:spPr/>
        <p:txBody>
          <a:bodyPr/>
          <a:lstStyle/>
          <a:p>
            <a:r>
              <a:rPr lang="en-IN"/>
              <a:t>Nilanjan Byabarta, UEM, Kolkata</a:t>
            </a:r>
          </a:p>
        </p:txBody>
      </p:sp>
      <p:sp>
        <p:nvSpPr>
          <p:cNvPr id="5" name="Slide Number Placeholder 4">
            <a:extLst>
              <a:ext uri="{FF2B5EF4-FFF2-40B4-BE49-F238E27FC236}">
                <a16:creationId xmlns:a16="http://schemas.microsoft.com/office/drawing/2014/main" id="{C28D696F-54DE-4DDD-AE14-0323F2C25CDB}"/>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142549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0DEDFE-38C5-45D6-80EC-09907336F73D}"/>
              </a:ext>
            </a:extLst>
          </p:cNvPr>
          <p:cNvSpPr>
            <a:spLocks noGrp="1"/>
          </p:cNvSpPr>
          <p:nvPr>
            <p:ph type="dt" sz="half" idx="10"/>
          </p:nvPr>
        </p:nvSpPr>
        <p:spPr/>
        <p:txBody>
          <a:bodyPr/>
          <a:lstStyle/>
          <a:p>
            <a:fld id="{483DF810-EC3A-4471-8317-AC55C96BA4F4}" type="datetime1">
              <a:rPr lang="en-IN" smtClean="0"/>
              <a:t>02-05-2022</a:t>
            </a:fld>
            <a:endParaRPr lang="en-IN"/>
          </a:p>
        </p:txBody>
      </p:sp>
      <p:sp>
        <p:nvSpPr>
          <p:cNvPr id="3" name="Footer Placeholder 2">
            <a:extLst>
              <a:ext uri="{FF2B5EF4-FFF2-40B4-BE49-F238E27FC236}">
                <a16:creationId xmlns:a16="http://schemas.microsoft.com/office/drawing/2014/main" id="{97C0B6CE-F34A-4E87-ADEC-97ECC3F233CA}"/>
              </a:ext>
            </a:extLst>
          </p:cNvPr>
          <p:cNvSpPr>
            <a:spLocks noGrp="1"/>
          </p:cNvSpPr>
          <p:nvPr>
            <p:ph type="ftr" sz="quarter" idx="11"/>
          </p:nvPr>
        </p:nvSpPr>
        <p:spPr/>
        <p:txBody>
          <a:bodyPr/>
          <a:lstStyle/>
          <a:p>
            <a:r>
              <a:rPr lang="en-IN"/>
              <a:t>Nilanjan Byabarta, UEM, Kolkata</a:t>
            </a:r>
          </a:p>
        </p:txBody>
      </p:sp>
      <p:sp>
        <p:nvSpPr>
          <p:cNvPr id="4" name="Slide Number Placeholder 3">
            <a:extLst>
              <a:ext uri="{FF2B5EF4-FFF2-40B4-BE49-F238E27FC236}">
                <a16:creationId xmlns:a16="http://schemas.microsoft.com/office/drawing/2014/main" id="{051CE885-E57A-4FA9-BE17-D78F03437F31}"/>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158988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2BCD-231A-4CEE-B2E8-82BA1DE93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0E7C35-A8C6-4468-B299-415CB9FF58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A1F76A-C940-4B44-9A93-1CFE3722A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C1C24-12F3-48D2-9BF2-261CAAC01A90}"/>
              </a:ext>
            </a:extLst>
          </p:cNvPr>
          <p:cNvSpPr>
            <a:spLocks noGrp="1"/>
          </p:cNvSpPr>
          <p:nvPr>
            <p:ph type="dt" sz="half" idx="10"/>
          </p:nvPr>
        </p:nvSpPr>
        <p:spPr/>
        <p:txBody>
          <a:bodyPr/>
          <a:lstStyle/>
          <a:p>
            <a:fld id="{057CB680-3636-4E99-AB48-25F50FB2CB19}" type="datetime1">
              <a:rPr lang="en-IN" smtClean="0"/>
              <a:t>02-05-2022</a:t>
            </a:fld>
            <a:endParaRPr lang="en-IN"/>
          </a:p>
        </p:txBody>
      </p:sp>
      <p:sp>
        <p:nvSpPr>
          <p:cNvPr id="6" name="Footer Placeholder 5">
            <a:extLst>
              <a:ext uri="{FF2B5EF4-FFF2-40B4-BE49-F238E27FC236}">
                <a16:creationId xmlns:a16="http://schemas.microsoft.com/office/drawing/2014/main" id="{7A3BC806-BF9C-4670-BAB1-E7EC034D736B}"/>
              </a:ext>
            </a:extLst>
          </p:cNvPr>
          <p:cNvSpPr>
            <a:spLocks noGrp="1"/>
          </p:cNvSpPr>
          <p:nvPr>
            <p:ph type="ftr" sz="quarter" idx="11"/>
          </p:nvPr>
        </p:nvSpPr>
        <p:spPr/>
        <p:txBody>
          <a:bodyPr/>
          <a:lstStyle/>
          <a:p>
            <a:r>
              <a:rPr lang="en-IN"/>
              <a:t>Nilanjan Byabarta, UEM, Kolkata</a:t>
            </a:r>
          </a:p>
        </p:txBody>
      </p:sp>
      <p:sp>
        <p:nvSpPr>
          <p:cNvPr id="7" name="Slide Number Placeholder 6">
            <a:extLst>
              <a:ext uri="{FF2B5EF4-FFF2-40B4-BE49-F238E27FC236}">
                <a16:creationId xmlns:a16="http://schemas.microsoft.com/office/drawing/2014/main" id="{3CE51D7C-7CE7-49B2-9BD0-41847C28B21C}"/>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144466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25EF-BCE6-43F3-8FB6-04E45A2B3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B51C00-1314-4A7C-8CD6-E87252350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3DED7F-874D-4D9C-8954-991E01F83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50931-0B84-4859-8E65-38461637EB54}"/>
              </a:ext>
            </a:extLst>
          </p:cNvPr>
          <p:cNvSpPr>
            <a:spLocks noGrp="1"/>
          </p:cNvSpPr>
          <p:nvPr>
            <p:ph type="dt" sz="half" idx="10"/>
          </p:nvPr>
        </p:nvSpPr>
        <p:spPr/>
        <p:txBody>
          <a:bodyPr/>
          <a:lstStyle/>
          <a:p>
            <a:fld id="{6595D6DA-2A80-457D-9A7F-28F3F73E9CA7}" type="datetime1">
              <a:rPr lang="en-IN" smtClean="0"/>
              <a:t>02-05-2022</a:t>
            </a:fld>
            <a:endParaRPr lang="en-IN"/>
          </a:p>
        </p:txBody>
      </p:sp>
      <p:sp>
        <p:nvSpPr>
          <p:cNvPr id="6" name="Footer Placeholder 5">
            <a:extLst>
              <a:ext uri="{FF2B5EF4-FFF2-40B4-BE49-F238E27FC236}">
                <a16:creationId xmlns:a16="http://schemas.microsoft.com/office/drawing/2014/main" id="{2309CD36-A92F-404C-AC99-42FF16A7F070}"/>
              </a:ext>
            </a:extLst>
          </p:cNvPr>
          <p:cNvSpPr>
            <a:spLocks noGrp="1"/>
          </p:cNvSpPr>
          <p:nvPr>
            <p:ph type="ftr" sz="quarter" idx="11"/>
          </p:nvPr>
        </p:nvSpPr>
        <p:spPr/>
        <p:txBody>
          <a:bodyPr/>
          <a:lstStyle/>
          <a:p>
            <a:r>
              <a:rPr lang="en-IN"/>
              <a:t>Nilanjan Byabarta, UEM, Kolkata</a:t>
            </a:r>
          </a:p>
        </p:txBody>
      </p:sp>
      <p:sp>
        <p:nvSpPr>
          <p:cNvPr id="7" name="Slide Number Placeholder 6">
            <a:extLst>
              <a:ext uri="{FF2B5EF4-FFF2-40B4-BE49-F238E27FC236}">
                <a16:creationId xmlns:a16="http://schemas.microsoft.com/office/drawing/2014/main" id="{5F13F917-883B-4019-AF88-114C7BDAC6E0}"/>
              </a:ext>
            </a:extLst>
          </p:cNvPr>
          <p:cNvSpPr>
            <a:spLocks noGrp="1"/>
          </p:cNvSpPr>
          <p:nvPr>
            <p:ph type="sldNum" sz="quarter" idx="12"/>
          </p:nvPr>
        </p:nvSpPr>
        <p:spPr/>
        <p:txBody>
          <a:bodyPr/>
          <a:lstStyle/>
          <a:p>
            <a:fld id="{303859F8-C19C-40B3-825F-D3ADC0A5F2DA}" type="slidenum">
              <a:rPr lang="en-IN" smtClean="0"/>
              <a:t>‹#›</a:t>
            </a:fld>
            <a:endParaRPr lang="en-IN"/>
          </a:p>
        </p:txBody>
      </p:sp>
    </p:spTree>
    <p:extLst>
      <p:ext uri="{BB962C8B-B14F-4D97-AF65-F5344CB8AC3E}">
        <p14:creationId xmlns:p14="http://schemas.microsoft.com/office/powerpoint/2010/main" val="164591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3D5C5-82CD-4170-81AA-BA30342B3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4CE43-1C0D-483C-8F2F-1A4B1C3764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40AB8-DF5C-4AF5-89E7-F5DC261FE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0F2A0-BF29-46A7-B7E8-9D0F0BBA7BB8}" type="datetime1">
              <a:rPr lang="en-IN" smtClean="0"/>
              <a:t>02-05-2022</a:t>
            </a:fld>
            <a:endParaRPr lang="en-IN"/>
          </a:p>
        </p:txBody>
      </p:sp>
      <p:sp>
        <p:nvSpPr>
          <p:cNvPr id="5" name="Footer Placeholder 4">
            <a:extLst>
              <a:ext uri="{FF2B5EF4-FFF2-40B4-BE49-F238E27FC236}">
                <a16:creationId xmlns:a16="http://schemas.microsoft.com/office/drawing/2014/main" id="{8B26397A-B952-4358-9980-EE0AE9377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Nilanjan Byabarta, UEM, Kolkata</a:t>
            </a:r>
          </a:p>
        </p:txBody>
      </p:sp>
      <p:sp>
        <p:nvSpPr>
          <p:cNvPr id="6" name="Slide Number Placeholder 5">
            <a:extLst>
              <a:ext uri="{FF2B5EF4-FFF2-40B4-BE49-F238E27FC236}">
                <a16:creationId xmlns:a16="http://schemas.microsoft.com/office/drawing/2014/main" id="{6B2D9081-A23B-4464-A222-D0ED5807B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859F8-C19C-40B3-825F-D3ADC0A5F2DA}" type="slidenum">
              <a:rPr lang="en-IN" smtClean="0"/>
              <a:t>‹#›</a:t>
            </a:fld>
            <a:endParaRPr lang="en-IN"/>
          </a:p>
        </p:txBody>
      </p:sp>
    </p:spTree>
    <p:extLst>
      <p:ext uri="{BB962C8B-B14F-4D97-AF65-F5344CB8AC3E}">
        <p14:creationId xmlns:p14="http://schemas.microsoft.com/office/powerpoint/2010/main" val="329807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4E52F62E-8B13-495F-9EBE-57C68EFFD2B0}"/>
              </a:ext>
            </a:extLst>
          </p:cNvPr>
          <p:cNvSpPr>
            <a:spLocks noGrp="1"/>
          </p:cNvSpPr>
          <p:nvPr>
            <p:ph type="sldNum" sz="quarter" idx="12"/>
          </p:nvPr>
        </p:nvSpPr>
        <p:spPr>
          <a:xfrm>
            <a:off x="10758922" y="6217920"/>
            <a:ext cx="365760" cy="365760"/>
          </a:xfrm>
        </p:spPr>
        <p:txBody>
          <a:bodyPr/>
          <a:lstStyle/>
          <a:p>
            <a:pPr>
              <a:defRPr/>
            </a:pPr>
            <a:fld id="{DC362B7B-152D-4885-A2C3-C0629C6085A7}" type="slidenum">
              <a:rPr lang="en-US" altLang="en-US"/>
              <a:pPr>
                <a:defRPr/>
              </a:pPr>
              <a:t>1</a:t>
            </a:fld>
            <a:endParaRPr lang="en-US" altLang="en-US"/>
          </a:p>
        </p:txBody>
      </p:sp>
      <p:sp>
        <p:nvSpPr>
          <p:cNvPr id="6" name="Rectangle 6">
            <a:extLst>
              <a:ext uri="{FF2B5EF4-FFF2-40B4-BE49-F238E27FC236}">
                <a16:creationId xmlns:a16="http://schemas.microsoft.com/office/drawing/2014/main" id="{2BFB51A6-477C-457C-B78B-6B8DB39D4D7E}"/>
              </a:ext>
            </a:extLst>
          </p:cNvPr>
          <p:cNvSpPr txBox="1">
            <a:spLocks noChangeArrowheads="1"/>
          </p:cNvSpPr>
          <p:nvPr/>
        </p:nvSpPr>
        <p:spPr>
          <a:xfrm>
            <a:off x="825500" y="838200"/>
            <a:ext cx="8089900" cy="914400"/>
          </a:xfrm>
          <a:prstGeom prst="rect">
            <a:avLst/>
          </a:prstGeom>
        </p:spPr>
        <p:txBody>
          <a:bodyPr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fontAlgn="auto">
              <a:spcAft>
                <a:spcPts val="0"/>
              </a:spcAft>
              <a:defRPr/>
            </a:pPr>
            <a:r>
              <a:rPr lang="en-US" altLang="en-US" sz="4800" dirty="0"/>
              <a:t>Module 3: Virtual Memory</a:t>
            </a:r>
          </a:p>
        </p:txBody>
      </p:sp>
      <p:sp>
        <p:nvSpPr>
          <p:cNvPr id="7" name="Rectangle 6">
            <a:extLst>
              <a:ext uri="{FF2B5EF4-FFF2-40B4-BE49-F238E27FC236}">
                <a16:creationId xmlns:a16="http://schemas.microsoft.com/office/drawing/2014/main" id="{06C7BEE8-AC1C-44D9-BD98-B5725316CC7A}"/>
              </a:ext>
            </a:extLst>
          </p:cNvPr>
          <p:cNvSpPr/>
          <p:nvPr/>
        </p:nvSpPr>
        <p:spPr>
          <a:xfrm>
            <a:off x="974725" y="5257800"/>
            <a:ext cx="7643813" cy="954088"/>
          </a:xfrm>
          <a:prstGeom prst="rect">
            <a:avLst/>
          </a:prstGeom>
          <a:noFill/>
        </p:spPr>
        <p:txBody>
          <a:bodyPr wrap="none">
            <a:spAutoFit/>
          </a:bodyPr>
          <a:lstStyle/>
          <a:p>
            <a:pPr eaLnBrk="1" fontAlgn="auto" hangingPunct="1">
              <a:spcBef>
                <a:spcPts val="0"/>
              </a:spcBef>
              <a:spcAft>
                <a:spcPts val="0"/>
              </a:spcAft>
              <a:defRPr/>
            </a:pPr>
            <a:r>
              <a:rPr lang="en-US" sz="2800" dirty="0">
                <a:ln w="0"/>
                <a:effectLst>
                  <a:outerShdw blurRad="38100" dist="19050" dir="2700000" algn="tl" rotWithShape="0">
                    <a:schemeClr val="dk1">
                      <a:alpha val="40000"/>
                    </a:schemeClr>
                  </a:outerShdw>
                </a:effectLst>
                <a:latin typeface="+mn-lt"/>
              </a:rPr>
              <a:t>Nilanjan Byabarta</a:t>
            </a:r>
          </a:p>
          <a:p>
            <a:pPr eaLnBrk="1" fontAlgn="auto" hangingPunct="1">
              <a:spcBef>
                <a:spcPts val="0"/>
              </a:spcBef>
              <a:spcAft>
                <a:spcPts val="0"/>
              </a:spcAft>
              <a:defRPr/>
            </a:pPr>
            <a:r>
              <a:rPr lang="en-US" sz="2800" dirty="0">
                <a:ln w="0"/>
                <a:effectLst>
                  <a:outerShdw blurRad="38100" dist="19050" dir="2700000" algn="tl" rotWithShape="0">
                    <a:schemeClr val="dk1">
                      <a:alpha val="40000"/>
                    </a:schemeClr>
                  </a:outerShdw>
                </a:effectLst>
                <a:latin typeface="+mn-lt"/>
              </a:rPr>
              <a:t>University of Engineering and Management, Kolkata</a:t>
            </a:r>
          </a:p>
        </p:txBody>
      </p:sp>
      <p:pic>
        <p:nvPicPr>
          <p:cNvPr id="8" name="Picture 2" descr="The internet is eating your memory, but something better is taking its place">
            <a:extLst>
              <a:ext uri="{FF2B5EF4-FFF2-40B4-BE49-F238E27FC236}">
                <a16:creationId xmlns:a16="http://schemas.microsoft.com/office/drawing/2014/main" id="{2F435792-FB97-4692-908F-982F75393E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725" y="2057400"/>
            <a:ext cx="364807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C551A1-8221-4586-869F-B40265111ED3}"/>
              </a:ext>
            </a:extLst>
          </p:cNvPr>
          <p:cNvSpPr>
            <a:spLocks noGrp="1" noChangeArrowheads="1"/>
          </p:cNvSpPr>
          <p:nvPr>
            <p:ph type="title"/>
          </p:nvPr>
        </p:nvSpPr>
        <p:spPr>
          <a:xfrm>
            <a:off x="2209801" y="261938"/>
            <a:ext cx="7770813" cy="474663"/>
          </a:xfrm>
        </p:spPr>
        <p:txBody>
          <a:bodyPr>
            <a:normAutofit fontScale="90000"/>
          </a:bodyPr>
          <a:lstStyle/>
          <a:p>
            <a:pPr eaLnBrk="1" hangingPunct="1"/>
            <a:r>
              <a:rPr lang="en-US" altLang="en-US"/>
              <a:t>Virtual to Physical Addr. Translation</a:t>
            </a:r>
          </a:p>
        </p:txBody>
      </p:sp>
      <p:sp>
        <p:nvSpPr>
          <p:cNvPr id="10243" name="Rectangle 3">
            <a:extLst>
              <a:ext uri="{FF2B5EF4-FFF2-40B4-BE49-F238E27FC236}">
                <a16:creationId xmlns:a16="http://schemas.microsoft.com/office/drawing/2014/main" id="{6E2D70FF-1DB2-4AF4-9E16-6076FDC761C7}"/>
              </a:ext>
            </a:extLst>
          </p:cNvPr>
          <p:cNvSpPr>
            <a:spLocks noGrp="1" noChangeArrowheads="1"/>
          </p:cNvSpPr>
          <p:nvPr>
            <p:ph idx="1"/>
          </p:nvPr>
        </p:nvSpPr>
        <p:spPr>
          <a:xfrm>
            <a:off x="1752600" y="3529012"/>
            <a:ext cx="8686800" cy="2827338"/>
          </a:xfrm>
        </p:spPr>
        <p:txBody>
          <a:bodyPr/>
          <a:lstStyle/>
          <a:p>
            <a:pPr marL="203200" indent="-203200">
              <a:spcBef>
                <a:spcPct val="40000"/>
              </a:spcBef>
            </a:pPr>
            <a:r>
              <a:rPr lang="en-US" altLang="en-US"/>
              <a:t>Each program operates in its own virtual address space; ~only program running</a:t>
            </a:r>
          </a:p>
          <a:p>
            <a:pPr marL="203200" indent="-203200">
              <a:spcBef>
                <a:spcPct val="40000"/>
              </a:spcBef>
            </a:pPr>
            <a:r>
              <a:rPr lang="en-US" altLang="en-US"/>
              <a:t>Each is protected from the other</a:t>
            </a:r>
          </a:p>
          <a:p>
            <a:pPr marL="203200" indent="-203200">
              <a:spcBef>
                <a:spcPct val="40000"/>
              </a:spcBef>
            </a:pPr>
            <a:r>
              <a:rPr lang="en-US" altLang="en-US"/>
              <a:t>OS can decide where each goes in memory</a:t>
            </a:r>
          </a:p>
          <a:p>
            <a:pPr marL="203200" indent="-203200">
              <a:spcBef>
                <a:spcPct val="40000"/>
              </a:spcBef>
            </a:pPr>
            <a:r>
              <a:rPr lang="en-US" altLang="en-US"/>
              <a:t>Hardware (HW) provides virtual </a:t>
            </a:r>
            <a:r>
              <a:rPr lang="en-US" altLang="en-US" sz="2000">
                <a:solidFill>
                  <a:srgbClr val="000550"/>
                </a:solidFill>
                <a:latin typeface="Symbol" panose="05050102010706020507" pitchFamily="18" charset="2"/>
              </a:rPr>
              <a:t></a:t>
            </a:r>
            <a:r>
              <a:rPr lang="en-US" altLang="en-US"/>
              <a:t> physical mapping</a:t>
            </a:r>
          </a:p>
        </p:txBody>
      </p:sp>
      <p:sp>
        <p:nvSpPr>
          <p:cNvPr id="10244" name="Rectangle 4">
            <a:extLst>
              <a:ext uri="{FF2B5EF4-FFF2-40B4-BE49-F238E27FC236}">
                <a16:creationId xmlns:a16="http://schemas.microsoft.com/office/drawing/2014/main" id="{D9E59433-65A3-4162-B3DA-8434D9DFA0F1}"/>
              </a:ext>
            </a:extLst>
          </p:cNvPr>
          <p:cNvSpPr>
            <a:spLocks noChangeArrowheads="1"/>
          </p:cNvSpPr>
          <p:nvPr/>
        </p:nvSpPr>
        <p:spPr bwMode="auto">
          <a:xfrm>
            <a:off x="2190751" y="1052512"/>
            <a:ext cx="1781175" cy="17716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0245" name="Line 5">
            <a:extLst>
              <a:ext uri="{FF2B5EF4-FFF2-40B4-BE49-F238E27FC236}">
                <a16:creationId xmlns:a16="http://schemas.microsoft.com/office/drawing/2014/main" id="{3E1E1388-5288-4449-BDF0-7F1F0B917A50}"/>
              </a:ext>
            </a:extLst>
          </p:cNvPr>
          <p:cNvSpPr>
            <a:spLocks noChangeShapeType="1"/>
          </p:cNvSpPr>
          <p:nvPr/>
        </p:nvSpPr>
        <p:spPr bwMode="auto">
          <a:xfrm>
            <a:off x="3981450" y="2024062"/>
            <a:ext cx="15811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46" name="Text Box 6">
            <a:extLst>
              <a:ext uri="{FF2B5EF4-FFF2-40B4-BE49-F238E27FC236}">
                <a16:creationId xmlns:a16="http://schemas.microsoft.com/office/drawing/2014/main" id="{3E30B5D2-DE32-4305-969D-C5F8DDEDEFDD}"/>
              </a:ext>
            </a:extLst>
          </p:cNvPr>
          <p:cNvSpPr txBox="1">
            <a:spLocks noChangeArrowheads="1"/>
          </p:cNvSpPr>
          <p:nvPr/>
        </p:nvSpPr>
        <p:spPr bwMode="auto">
          <a:xfrm>
            <a:off x="4213225" y="1997076"/>
            <a:ext cx="1454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a:solidFill>
                  <a:srgbClr val="FF0000"/>
                </a:solidFill>
                <a:latin typeface="Helvetica" panose="020B0604020202020204" pitchFamily="34" charset="0"/>
              </a:rPr>
              <a:t>virtual</a:t>
            </a:r>
          </a:p>
          <a:p>
            <a:r>
              <a:rPr lang="en-US" altLang="en-US">
                <a:solidFill>
                  <a:srgbClr val="FF0000"/>
                </a:solidFill>
                <a:latin typeface="Helvetica" panose="020B0604020202020204" pitchFamily="34" charset="0"/>
              </a:rPr>
              <a:t>address</a:t>
            </a:r>
          </a:p>
          <a:p>
            <a:r>
              <a:rPr lang="en-US" altLang="en-US">
                <a:solidFill>
                  <a:srgbClr val="FF0000"/>
                </a:solidFill>
                <a:latin typeface="Helvetica" panose="020B0604020202020204" pitchFamily="34" charset="0"/>
              </a:rPr>
              <a:t>(inst. fetch</a:t>
            </a:r>
          </a:p>
          <a:p>
            <a:r>
              <a:rPr lang="en-US" altLang="en-US">
                <a:solidFill>
                  <a:srgbClr val="FF0000"/>
                </a:solidFill>
                <a:latin typeface="Helvetica" panose="020B0604020202020204" pitchFamily="34" charset="0"/>
              </a:rPr>
              <a:t>load, store)</a:t>
            </a:r>
          </a:p>
        </p:txBody>
      </p:sp>
      <p:sp>
        <p:nvSpPr>
          <p:cNvPr id="10247" name="Text Box 7">
            <a:extLst>
              <a:ext uri="{FF2B5EF4-FFF2-40B4-BE49-F238E27FC236}">
                <a16:creationId xmlns:a16="http://schemas.microsoft.com/office/drawing/2014/main" id="{6D754C5C-45EB-4025-BC0D-5989B1159DF2}"/>
              </a:ext>
            </a:extLst>
          </p:cNvPr>
          <p:cNvSpPr txBox="1">
            <a:spLocks noChangeArrowheads="1"/>
          </p:cNvSpPr>
          <p:nvPr/>
        </p:nvSpPr>
        <p:spPr bwMode="auto">
          <a:xfrm>
            <a:off x="2384425" y="1177926"/>
            <a:ext cx="14414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a:solidFill>
                  <a:srgbClr val="FF0000"/>
                </a:solidFill>
                <a:latin typeface="Helvetica" panose="020B0604020202020204" pitchFamily="34" charset="0"/>
              </a:rPr>
              <a:t>Program</a:t>
            </a:r>
          </a:p>
          <a:p>
            <a:r>
              <a:rPr lang="en-US" altLang="en-US">
                <a:solidFill>
                  <a:srgbClr val="FF0000"/>
                </a:solidFill>
                <a:latin typeface="Helvetica" panose="020B0604020202020204" pitchFamily="34" charset="0"/>
              </a:rPr>
              <a:t>operates in</a:t>
            </a:r>
          </a:p>
          <a:p>
            <a:r>
              <a:rPr lang="en-US" altLang="en-US">
                <a:solidFill>
                  <a:srgbClr val="FF0000"/>
                </a:solidFill>
                <a:latin typeface="Helvetica" panose="020B0604020202020204" pitchFamily="34" charset="0"/>
              </a:rPr>
              <a:t>its virtual</a:t>
            </a:r>
          </a:p>
          <a:p>
            <a:r>
              <a:rPr lang="en-US" altLang="en-US">
                <a:solidFill>
                  <a:srgbClr val="FF0000"/>
                </a:solidFill>
                <a:latin typeface="Helvetica" panose="020B0604020202020204" pitchFamily="34" charset="0"/>
              </a:rPr>
              <a:t>address</a:t>
            </a:r>
          </a:p>
          <a:p>
            <a:r>
              <a:rPr lang="en-US" altLang="en-US">
                <a:solidFill>
                  <a:srgbClr val="FF0000"/>
                </a:solidFill>
                <a:latin typeface="Helvetica" panose="020B0604020202020204" pitchFamily="34" charset="0"/>
              </a:rPr>
              <a:t>space</a:t>
            </a:r>
          </a:p>
        </p:txBody>
      </p:sp>
      <p:sp>
        <p:nvSpPr>
          <p:cNvPr id="10248" name="Rectangle 8">
            <a:extLst>
              <a:ext uri="{FF2B5EF4-FFF2-40B4-BE49-F238E27FC236}">
                <a16:creationId xmlns:a16="http://schemas.microsoft.com/office/drawing/2014/main" id="{7FC635A2-ECFC-4AD9-B9DF-D74875872D8E}"/>
              </a:ext>
            </a:extLst>
          </p:cNvPr>
          <p:cNvSpPr>
            <a:spLocks noChangeArrowheads="1"/>
          </p:cNvSpPr>
          <p:nvPr/>
        </p:nvSpPr>
        <p:spPr bwMode="auto">
          <a:xfrm>
            <a:off x="5553075" y="1395412"/>
            <a:ext cx="1123950" cy="1066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0249" name="Text Box 9">
            <a:extLst>
              <a:ext uri="{FF2B5EF4-FFF2-40B4-BE49-F238E27FC236}">
                <a16:creationId xmlns:a16="http://schemas.microsoft.com/office/drawing/2014/main" id="{2D4C4903-E7B4-4CD3-B0C7-731F6CFBE3AA}"/>
              </a:ext>
            </a:extLst>
          </p:cNvPr>
          <p:cNvSpPr txBox="1">
            <a:spLocks noChangeArrowheads="1"/>
          </p:cNvSpPr>
          <p:nvPr/>
        </p:nvSpPr>
        <p:spPr bwMode="auto">
          <a:xfrm>
            <a:off x="5546726" y="1492251"/>
            <a:ext cx="1158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a:solidFill>
                  <a:srgbClr val="FF0000"/>
                </a:solidFill>
                <a:latin typeface="Helvetica" panose="020B0604020202020204" pitchFamily="34" charset="0"/>
              </a:rPr>
              <a:t>HW</a:t>
            </a:r>
          </a:p>
          <a:p>
            <a:r>
              <a:rPr lang="en-US" altLang="en-US">
                <a:solidFill>
                  <a:srgbClr val="FF0000"/>
                </a:solidFill>
                <a:latin typeface="Helvetica" panose="020B0604020202020204" pitchFamily="34" charset="0"/>
              </a:rPr>
              <a:t>mapping</a:t>
            </a:r>
          </a:p>
        </p:txBody>
      </p:sp>
      <p:sp>
        <p:nvSpPr>
          <p:cNvPr id="10250" name="Line 10">
            <a:extLst>
              <a:ext uri="{FF2B5EF4-FFF2-40B4-BE49-F238E27FC236}">
                <a16:creationId xmlns:a16="http://schemas.microsoft.com/office/drawing/2014/main" id="{0555C7C6-D18A-4D82-B41D-9756397CBC66}"/>
              </a:ext>
            </a:extLst>
          </p:cNvPr>
          <p:cNvSpPr>
            <a:spLocks noChangeShapeType="1"/>
          </p:cNvSpPr>
          <p:nvPr/>
        </p:nvSpPr>
        <p:spPr bwMode="auto">
          <a:xfrm>
            <a:off x="6677025" y="2005012"/>
            <a:ext cx="15811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51" name="Text Box 11">
            <a:extLst>
              <a:ext uri="{FF2B5EF4-FFF2-40B4-BE49-F238E27FC236}">
                <a16:creationId xmlns:a16="http://schemas.microsoft.com/office/drawing/2014/main" id="{1AF3BB0C-50FD-4434-9CBB-D2029E565C45}"/>
              </a:ext>
            </a:extLst>
          </p:cNvPr>
          <p:cNvSpPr txBox="1">
            <a:spLocks noChangeArrowheads="1"/>
          </p:cNvSpPr>
          <p:nvPr/>
        </p:nvSpPr>
        <p:spPr bwMode="auto">
          <a:xfrm>
            <a:off x="6737350" y="2063751"/>
            <a:ext cx="1454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a:solidFill>
                  <a:srgbClr val="FF0000"/>
                </a:solidFill>
                <a:latin typeface="Helvetica" panose="020B0604020202020204" pitchFamily="34" charset="0"/>
              </a:rPr>
              <a:t>physical</a:t>
            </a:r>
          </a:p>
          <a:p>
            <a:r>
              <a:rPr lang="en-US" altLang="en-US">
                <a:solidFill>
                  <a:srgbClr val="FF0000"/>
                </a:solidFill>
                <a:latin typeface="Helvetica" panose="020B0604020202020204" pitchFamily="34" charset="0"/>
              </a:rPr>
              <a:t>address</a:t>
            </a:r>
          </a:p>
          <a:p>
            <a:r>
              <a:rPr lang="en-US" altLang="en-US">
                <a:solidFill>
                  <a:srgbClr val="FF0000"/>
                </a:solidFill>
                <a:latin typeface="Helvetica" panose="020B0604020202020204" pitchFamily="34" charset="0"/>
              </a:rPr>
              <a:t>(inst. fetch</a:t>
            </a:r>
          </a:p>
          <a:p>
            <a:r>
              <a:rPr lang="en-US" altLang="en-US">
                <a:solidFill>
                  <a:srgbClr val="FF0000"/>
                </a:solidFill>
                <a:latin typeface="Helvetica" panose="020B0604020202020204" pitchFamily="34" charset="0"/>
              </a:rPr>
              <a:t>load, store)</a:t>
            </a:r>
          </a:p>
        </p:txBody>
      </p:sp>
      <p:sp>
        <p:nvSpPr>
          <p:cNvPr id="10252" name="Rectangle 12">
            <a:extLst>
              <a:ext uri="{FF2B5EF4-FFF2-40B4-BE49-F238E27FC236}">
                <a16:creationId xmlns:a16="http://schemas.microsoft.com/office/drawing/2014/main" id="{3B536897-AF14-4C60-938B-E5C441D4E40D}"/>
              </a:ext>
            </a:extLst>
          </p:cNvPr>
          <p:cNvSpPr>
            <a:spLocks noChangeArrowheads="1"/>
          </p:cNvSpPr>
          <p:nvPr/>
        </p:nvSpPr>
        <p:spPr bwMode="auto">
          <a:xfrm>
            <a:off x="8229601" y="1004888"/>
            <a:ext cx="1685925" cy="1666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0253" name="Text Box 13">
            <a:extLst>
              <a:ext uri="{FF2B5EF4-FFF2-40B4-BE49-F238E27FC236}">
                <a16:creationId xmlns:a16="http://schemas.microsoft.com/office/drawing/2014/main" id="{BD94E4A8-2977-4EF5-8E11-56F3D6CAE534}"/>
              </a:ext>
            </a:extLst>
          </p:cNvPr>
          <p:cNvSpPr txBox="1">
            <a:spLocks noChangeArrowheads="1"/>
          </p:cNvSpPr>
          <p:nvPr/>
        </p:nvSpPr>
        <p:spPr bwMode="auto">
          <a:xfrm>
            <a:off x="8289926" y="1349376"/>
            <a:ext cx="16811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a:solidFill>
                  <a:srgbClr val="FF0000"/>
                </a:solidFill>
                <a:latin typeface="Helvetica" panose="020B0604020202020204" pitchFamily="34" charset="0"/>
              </a:rPr>
              <a:t>Physical</a:t>
            </a:r>
          </a:p>
          <a:p>
            <a:r>
              <a:rPr lang="en-US" altLang="en-US">
                <a:solidFill>
                  <a:srgbClr val="FF0000"/>
                </a:solidFill>
                <a:latin typeface="Helvetica" panose="020B0604020202020204" pitchFamily="34" charset="0"/>
              </a:rPr>
              <a:t>memory</a:t>
            </a:r>
          </a:p>
          <a:p>
            <a:r>
              <a:rPr lang="en-US" altLang="en-US">
                <a:solidFill>
                  <a:srgbClr val="FF0000"/>
                </a:solidFill>
                <a:latin typeface="Helvetica" panose="020B0604020202020204" pitchFamily="34" charset="0"/>
              </a:rPr>
              <a:t>(incl. caches)</a:t>
            </a:r>
          </a:p>
        </p:txBody>
      </p:sp>
      <p:sp>
        <p:nvSpPr>
          <p:cNvPr id="2" name="Footer Placeholder 1">
            <a:extLst>
              <a:ext uri="{FF2B5EF4-FFF2-40B4-BE49-F238E27FC236}">
                <a16:creationId xmlns:a16="http://schemas.microsoft.com/office/drawing/2014/main" id="{1920127D-ED2B-4863-B167-8A3D17A510C3}"/>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74E6993-A879-45D3-8F30-FF36386FD7E3}"/>
              </a:ext>
            </a:extLst>
          </p:cNvPr>
          <p:cNvSpPr>
            <a:spLocks noGrp="1" noChangeArrowheads="1"/>
          </p:cNvSpPr>
          <p:nvPr>
            <p:ph type="title"/>
          </p:nvPr>
        </p:nvSpPr>
        <p:spPr>
          <a:xfrm>
            <a:off x="1790700" y="152401"/>
            <a:ext cx="8877300" cy="474663"/>
          </a:xfrm>
        </p:spPr>
        <p:txBody>
          <a:bodyPr>
            <a:noAutofit/>
          </a:bodyPr>
          <a:lstStyle/>
          <a:p>
            <a:pPr eaLnBrk="1" hangingPunct="1"/>
            <a:r>
              <a:rPr lang="en-US" altLang="en-US" sz="3200" dirty="0"/>
              <a:t>Mapping Virtual Memory to Physical Memory </a:t>
            </a:r>
          </a:p>
        </p:txBody>
      </p:sp>
      <p:sp>
        <p:nvSpPr>
          <p:cNvPr id="765999" name="Rectangle 47">
            <a:extLst>
              <a:ext uri="{FF2B5EF4-FFF2-40B4-BE49-F238E27FC236}">
                <a16:creationId xmlns:a16="http://schemas.microsoft.com/office/drawing/2014/main" id="{B916A881-0A60-4294-B43A-4D6E76C3FF07}"/>
              </a:ext>
            </a:extLst>
          </p:cNvPr>
          <p:cNvSpPr>
            <a:spLocks noGrp="1" noChangeArrowheads="1"/>
          </p:cNvSpPr>
          <p:nvPr>
            <p:ph idx="1"/>
          </p:nvPr>
        </p:nvSpPr>
        <p:spPr>
          <a:xfrm>
            <a:off x="1552576" y="1030174"/>
            <a:ext cx="5999163" cy="716093"/>
          </a:xfrm>
          <a:noFill/>
        </p:spPr>
        <p:txBody>
          <a:bodyPr vert="horz" lIns="63500" tIns="25400" rIns="63500" bIns="25400" rtlCol="0">
            <a:spAutoFit/>
          </a:bodyPr>
          <a:lstStyle/>
          <a:p>
            <a:pPr marL="203200" indent="-203200"/>
            <a:r>
              <a:rPr lang="en-US" altLang="en-US" sz="2400" dirty="0"/>
              <a:t>Divide into equal sized</a:t>
            </a:r>
            <a:br>
              <a:rPr lang="en-US" altLang="en-US" sz="2400" dirty="0"/>
            </a:br>
            <a:r>
              <a:rPr lang="en-US" altLang="en-US" sz="2400" dirty="0"/>
              <a:t>chunks (about 4 KB - 8 KB)</a:t>
            </a:r>
          </a:p>
        </p:txBody>
      </p:sp>
      <p:sp>
        <p:nvSpPr>
          <p:cNvPr id="11267" name="Text Box 3">
            <a:extLst>
              <a:ext uri="{FF2B5EF4-FFF2-40B4-BE49-F238E27FC236}">
                <a16:creationId xmlns:a16="http://schemas.microsoft.com/office/drawing/2014/main" id="{A20793F4-A38E-47E6-BCF7-18B33A9D760B}"/>
              </a:ext>
            </a:extLst>
          </p:cNvPr>
          <p:cNvSpPr txBox="1">
            <a:spLocks noChangeArrowheads="1"/>
          </p:cNvSpPr>
          <p:nvPr/>
        </p:nvSpPr>
        <p:spPr bwMode="auto">
          <a:xfrm>
            <a:off x="2590801" y="6034089"/>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0</a:t>
            </a:r>
          </a:p>
        </p:txBody>
      </p:sp>
      <p:sp>
        <p:nvSpPr>
          <p:cNvPr id="11268" name="Text Box 4">
            <a:extLst>
              <a:ext uri="{FF2B5EF4-FFF2-40B4-BE49-F238E27FC236}">
                <a16:creationId xmlns:a16="http://schemas.microsoft.com/office/drawing/2014/main" id="{D66FECD4-5786-43BD-8D47-D3A1986F8299}"/>
              </a:ext>
            </a:extLst>
          </p:cNvPr>
          <p:cNvSpPr txBox="1">
            <a:spLocks noChangeArrowheads="1"/>
          </p:cNvSpPr>
          <p:nvPr/>
        </p:nvSpPr>
        <p:spPr bwMode="auto">
          <a:xfrm>
            <a:off x="3200400" y="2757488"/>
            <a:ext cx="2278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b="1" dirty="0">
                <a:latin typeface="Helvetica" panose="020B0604020202020204" pitchFamily="34" charset="0"/>
              </a:rPr>
              <a:t>Physical Memory</a:t>
            </a:r>
          </a:p>
        </p:txBody>
      </p:sp>
      <p:sp>
        <p:nvSpPr>
          <p:cNvPr id="11269" name="Rectangle 5">
            <a:extLst>
              <a:ext uri="{FF2B5EF4-FFF2-40B4-BE49-F238E27FC236}">
                <a16:creationId xmlns:a16="http://schemas.microsoft.com/office/drawing/2014/main" id="{0343D775-8210-4295-8A01-2AC06D4B14DE}"/>
              </a:ext>
            </a:extLst>
          </p:cNvPr>
          <p:cNvSpPr>
            <a:spLocks noChangeArrowheads="1"/>
          </p:cNvSpPr>
          <p:nvPr/>
        </p:nvSpPr>
        <p:spPr bwMode="auto">
          <a:xfrm>
            <a:off x="3429000" y="3319463"/>
            <a:ext cx="1600200" cy="31670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70" name="Text Box 6">
            <a:extLst>
              <a:ext uri="{FF2B5EF4-FFF2-40B4-BE49-F238E27FC236}">
                <a16:creationId xmlns:a16="http://schemas.microsoft.com/office/drawing/2014/main" id="{170FCE11-D2E2-4F68-B1A8-135FBAF87D3B}"/>
              </a:ext>
            </a:extLst>
          </p:cNvPr>
          <p:cNvSpPr txBox="1">
            <a:spLocks noChangeArrowheads="1"/>
          </p:cNvSpPr>
          <p:nvPr/>
        </p:nvSpPr>
        <p:spPr bwMode="auto">
          <a:xfrm>
            <a:off x="7442200" y="831851"/>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4000" b="1">
                <a:latin typeface="Symbol" panose="05050102010706020507" pitchFamily="18" charset="2"/>
              </a:rPr>
              <a:t>¥</a:t>
            </a:r>
            <a:endParaRPr lang="en-US" altLang="en-US" sz="4000" b="1">
              <a:solidFill>
                <a:schemeClr val="accent1"/>
              </a:solidFill>
              <a:latin typeface="Helvetica" panose="020B0604020202020204" pitchFamily="34" charset="0"/>
            </a:endParaRPr>
          </a:p>
        </p:txBody>
      </p:sp>
      <p:sp>
        <p:nvSpPr>
          <p:cNvPr id="11271" name="Text Box 7">
            <a:extLst>
              <a:ext uri="{FF2B5EF4-FFF2-40B4-BE49-F238E27FC236}">
                <a16:creationId xmlns:a16="http://schemas.microsoft.com/office/drawing/2014/main" id="{18C92CB0-EB89-4201-ADC1-B149AA887386}"/>
              </a:ext>
            </a:extLst>
          </p:cNvPr>
          <p:cNvSpPr txBox="1">
            <a:spLocks noChangeArrowheads="1"/>
          </p:cNvSpPr>
          <p:nvPr/>
        </p:nvSpPr>
        <p:spPr bwMode="auto">
          <a:xfrm>
            <a:off x="7583489" y="627063"/>
            <a:ext cx="2402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b="1" dirty="0">
                <a:latin typeface="Helvetica" panose="020B0604020202020204" pitchFamily="34" charset="0"/>
              </a:rPr>
              <a:t>Virtual Memory</a:t>
            </a:r>
          </a:p>
        </p:txBody>
      </p:sp>
      <p:grpSp>
        <p:nvGrpSpPr>
          <p:cNvPr id="11272" name="Group 8">
            <a:extLst>
              <a:ext uri="{FF2B5EF4-FFF2-40B4-BE49-F238E27FC236}">
                <a16:creationId xmlns:a16="http://schemas.microsoft.com/office/drawing/2014/main" id="{C09FD267-4D65-4B34-9608-5064D04E9A5A}"/>
              </a:ext>
            </a:extLst>
          </p:cNvPr>
          <p:cNvGrpSpPr>
            <a:grpSpLocks/>
          </p:cNvGrpSpPr>
          <p:nvPr/>
        </p:nvGrpSpPr>
        <p:grpSpPr bwMode="auto">
          <a:xfrm>
            <a:off x="8051800" y="5419725"/>
            <a:ext cx="1600200" cy="1066800"/>
            <a:chOff x="1056" y="2976"/>
            <a:chExt cx="1008" cy="672"/>
          </a:xfrm>
        </p:grpSpPr>
        <p:sp>
          <p:nvSpPr>
            <p:cNvPr id="11335" name="Text Box 9">
              <a:extLst>
                <a:ext uri="{FF2B5EF4-FFF2-40B4-BE49-F238E27FC236}">
                  <a16:creationId xmlns:a16="http://schemas.microsoft.com/office/drawing/2014/main" id="{1FE6280E-A336-4CC6-84DE-AD20FAC37E6F}"/>
                </a:ext>
              </a:extLst>
            </p:cNvPr>
            <p:cNvSpPr txBox="1">
              <a:spLocks noChangeArrowheads="1"/>
            </p:cNvSpPr>
            <p:nvPr/>
          </p:nvSpPr>
          <p:spPr bwMode="auto">
            <a:xfrm>
              <a:off x="1190" y="3143"/>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Code</a:t>
              </a:r>
            </a:p>
          </p:txBody>
        </p:sp>
        <p:sp>
          <p:nvSpPr>
            <p:cNvPr id="11336" name="Rectangle 10">
              <a:extLst>
                <a:ext uri="{FF2B5EF4-FFF2-40B4-BE49-F238E27FC236}">
                  <a16:creationId xmlns:a16="http://schemas.microsoft.com/office/drawing/2014/main" id="{C23819A3-0581-4A4E-9AAC-39C373762E23}"/>
                </a:ext>
              </a:extLst>
            </p:cNvPr>
            <p:cNvSpPr>
              <a:spLocks noChangeArrowheads="1"/>
            </p:cNvSpPr>
            <p:nvPr/>
          </p:nvSpPr>
          <p:spPr bwMode="auto">
            <a:xfrm>
              <a:off x="1056" y="2976"/>
              <a:ext cx="1008"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1273" name="Group 11">
            <a:extLst>
              <a:ext uri="{FF2B5EF4-FFF2-40B4-BE49-F238E27FC236}">
                <a16:creationId xmlns:a16="http://schemas.microsoft.com/office/drawing/2014/main" id="{0510F97F-BAA1-482A-93B4-5113450FA174}"/>
              </a:ext>
            </a:extLst>
          </p:cNvPr>
          <p:cNvGrpSpPr>
            <a:grpSpLocks/>
          </p:cNvGrpSpPr>
          <p:nvPr/>
        </p:nvGrpSpPr>
        <p:grpSpPr bwMode="auto">
          <a:xfrm>
            <a:off x="8051800" y="4352925"/>
            <a:ext cx="1600200" cy="1066800"/>
            <a:chOff x="1056" y="2976"/>
            <a:chExt cx="1008" cy="672"/>
          </a:xfrm>
        </p:grpSpPr>
        <p:sp>
          <p:nvSpPr>
            <p:cNvPr id="11333" name="Text Box 12">
              <a:extLst>
                <a:ext uri="{FF2B5EF4-FFF2-40B4-BE49-F238E27FC236}">
                  <a16:creationId xmlns:a16="http://schemas.microsoft.com/office/drawing/2014/main" id="{F570ECC2-B2D3-46CC-AFDD-790B33DE95F3}"/>
                </a:ext>
              </a:extLst>
            </p:cNvPr>
            <p:cNvSpPr txBox="1">
              <a:spLocks noChangeArrowheads="1"/>
            </p:cNvSpPr>
            <p:nvPr/>
          </p:nvSpPr>
          <p:spPr bwMode="auto">
            <a:xfrm>
              <a:off x="1190" y="3143"/>
              <a:ext cx="8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Static</a:t>
              </a:r>
            </a:p>
          </p:txBody>
        </p:sp>
        <p:sp>
          <p:nvSpPr>
            <p:cNvPr id="11334" name="Rectangle 13">
              <a:extLst>
                <a:ext uri="{FF2B5EF4-FFF2-40B4-BE49-F238E27FC236}">
                  <a16:creationId xmlns:a16="http://schemas.microsoft.com/office/drawing/2014/main" id="{7F048F6B-A2EA-4D4D-B54B-180DBBA38468}"/>
                </a:ext>
              </a:extLst>
            </p:cNvPr>
            <p:cNvSpPr>
              <a:spLocks noChangeArrowheads="1"/>
            </p:cNvSpPr>
            <p:nvPr/>
          </p:nvSpPr>
          <p:spPr bwMode="auto">
            <a:xfrm>
              <a:off x="1056" y="2976"/>
              <a:ext cx="1008"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1274" name="Group 14">
            <a:extLst>
              <a:ext uri="{FF2B5EF4-FFF2-40B4-BE49-F238E27FC236}">
                <a16:creationId xmlns:a16="http://schemas.microsoft.com/office/drawing/2014/main" id="{AF8AC718-B2B1-46B4-B607-EBC94EC1547A}"/>
              </a:ext>
            </a:extLst>
          </p:cNvPr>
          <p:cNvGrpSpPr>
            <a:grpSpLocks/>
          </p:cNvGrpSpPr>
          <p:nvPr/>
        </p:nvGrpSpPr>
        <p:grpSpPr bwMode="auto">
          <a:xfrm>
            <a:off x="8051800" y="2905125"/>
            <a:ext cx="1600200" cy="1447800"/>
            <a:chOff x="1056" y="1728"/>
            <a:chExt cx="1008" cy="912"/>
          </a:xfrm>
        </p:grpSpPr>
        <p:grpSp>
          <p:nvGrpSpPr>
            <p:cNvPr id="11329" name="Group 15">
              <a:extLst>
                <a:ext uri="{FF2B5EF4-FFF2-40B4-BE49-F238E27FC236}">
                  <a16:creationId xmlns:a16="http://schemas.microsoft.com/office/drawing/2014/main" id="{8C002063-D770-430C-A5C0-41D6638D170A}"/>
                </a:ext>
              </a:extLst>
            </p:cNvPr>
            <p:cNvGrpSpPr>
              <a:grpSpLocks/>
            </p:cNvGrpSpPr>
            <p:nvPr/>
          </p:nvGrpSpPr>
          <p:grpSpPr bwMode="auto">
            <a:xfrm>
              <a:off x="1056" y="1968"/>
              <a:ext cx="1008" cy="672"/>
              <a:chOff x="1056" y="2976"/>
              <a:chExt cx="1008" cy="672"/>
            </a:xfrm>
          </p:grpSpPr>
          <p:sp>
            <p:nvSpPr>
              <p:cNvPr id="11331" name="Text Box 16">
                <a:extLst>
                  <a:ext uri="{FF2B5EF4-FFF2-40B4-BE49-F238E27FC236}">
                    <a16:creationId xmlns:a16="http://schemas.microsoft.com/office/drawing/2014/main" id="{AC002FCD-9580-4CCF-9E58-0538423912E2}"/>
                  </a:ext>
                </a:extLst>
              </p:cNvPr>
              <p:cNvSpPr txBox="1">
                <a:spLocks noChangeArrowheads="1"/>
              </p:cNvSpPr>
              <p:nvPr/>
            </p:nvSpPr>
            <p:spPr bwMode="auto">
              <a:xfrm>
                <a:off x="1205" y="3210"/>
                <a:ext cx="7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Heap</a:t>
                </a:r>
              </a:p>
            </p:txBody>
          </p:sp>
          <p:sp>
            <p:nvSpPr>
              <p:cNvPr id="11332" name="Rectangle 17">
                <a:extLst>
                  <a:ext uri="{FF2B5EF4-FFF2-40B4-BE49-F238E27FC236}">
                    <a16:creationId xmlns:a16="http://schemas.microsoft.com/office/drawing/2014/main" id="{E92AF6AC-4642-4C80-B3FB-B925F7028395}"/>
                  </a:ext>
                </a:extLst>
              </p:cNvPr>
              <p:cNvSpPr>
                <a:spLocks noChangeArrowheads="1"/>
              </p:cNvSpPr>
              <p:nvPr/>
            </p:nvSpPr>
            <p:spPr bwMode="auto">
              <a:xfrm>
                <a:off x="1056" y="2976"/>
                <a:ext cx="1008"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11330" name="Line 18">
              <a:extLst>
                <a:ext uri="{FF2B5EF4-FFF2-40B4-BE49-F238E27FC236}">
                  <a16:creationId xmlns:a16="http://schemas.microsoft.com/office/drawing/2014/main" id="{C440B266-0A29-4AC0-8971-8707F2A54D99}"/>
                </a:ext>
              </a:extLst>
            </p:cNvPr>
            <p:cNvSpPr>
              <a:spLocks noChangeShapeType="1"/>
            </p:cNvSpPr>
            <p:nvPr/>
          </p:nvSpPr>
          <p:spPr bwMode="auto">
            <a:xfrm flipV="1">
              <a:off x="1536" y="172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11275" name="Text Box 19">
            <a:extLst>
              <a:ext uri="{FF2B5EF4-FFF2-40B4-BE49-F238E27FC236}">
                <a16:creationId xmlns:a16="http://schemas.microsoft.com/office/drawing/2014/main" id="{8C002256-2C1B-4FAD-9581-F904CDA2D8A3}"/>
              </a:ext>
            </a:extLst>
          </p:cNvPr>
          <p:cNvSpPr txBox="1">
            <a:spLocks noChangeArrowheads="1"/>
          </p:cNvSpPr>
          <p:nvPr/>
        </p:nvSpPr>
        <p:spPr bwMode="auto">
          <a:xfrm>
            <a:off x="8264526" y="1284289"/>
            <a:ext cx="1268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Stack</a:t>
            </a:r>
          </a:p>
        </p:txBody>
      </p:sp>
      <p:sp>
        <p:nvSpPr>
          <p:cNvPr id="11276" name="Rectangle 20">
            <a:extLst>
              <a:ext uri="{FF2B5EF4-FFF2-40B4-BE49-F238E27FC236}">
                <a16:creationId xmlns:a16="http://schemas.microsoft.com/office/drawing/2014/main" id="{2372AC04-1772-45B9-8802-BEDF1491FE9C}"/>
              </a:ext>
            </a:extLst>
          </p:cNvPr>
          <p:cNvSpPr>
            <a:spLocks noChangeArrowheads="1"/>
          </p:cNvSpPr>
          <p:nvPr/>
        </p:nvSpPr>
        <p:spPr bwMode="auto">
          <a:xfrm>
            <a:off x="8051800" y="1057275"/>
            <a:ext cx="1600200" cy="1066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77" name="Line 21">
            <a:extLst>
              <a:ext uri="{FF2B5EF4-FFF2-40B4-BE49-F238E27FC236}">
                <a16:creationId xmlns:a16="http://schemas.microsoft.com/office/drawing/2014/main" id="{F4BB31C0-7085-46D7-BEF5-476D188430CB}"/>
              </a:ext>
            </a:extLst>
          </p:cNvPr>
          <p:cNvSpPr>
            <a:spLocks noChangeShapeType="1"/>
          </p:cNvSpPr>
          <p:nvPr/>
        </p:nvSpPr>
        <p:spPr bwMode="auto">
          <a:xfrm flipV="1">
            <a:off x="8813800" y="2124075"/>
            <a:ext cx="0" cy="3810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1278" name="Text Box 22">
            <a:extLst>
              <a:ext uri="{FF2B5EF4-FFF2-40B4-BE49-F238E27FC236}">
                <a16:creationId xmlns:a16="http://schemas.microsoft.com/office/drawing/2014/main" id="{0CB425F5-6FF4-4C5A-972E-FF03B14D8DAE}"/>
              </a:ext>
            </a:extLst>
          </p:cNvPr>
          <p:cNvSpPr txBox="1">
            <a:spLocks noChangeArrowheads="1"/>
          </p:cNvSpPr>
          <p:nvPr/>
        </p:nvSpPr>
        <p:spPr bwMode="auto">
          <a:xfrm>
            <a:off x="1852614" y="3028950"/>
            <a:ext cx="1381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64 MB</a:t>
            </a:r>
          </a:p>
        </p:txBody>
      </p:sp>
      <p:grpSp>
        <p:nvGrpSpPr>
          <p:cNvPr id="6" name="Group 23">
            <a:extLst>
              <a:ext uri="{FF2B5EF4-FFF2-40B4-BE49-F238E27FC236}">
                <a16:creationId xmlns:a16="http://schemas.microsoft.com/office/drawing/2014/main" id="{6C77C1DF-4026-4610-9450-954C1B50FABC}"/>
              </a:ext>
            </a:extLst>
          </p:cNvPr>
          <p:cNvGrpSpPr>
            <a:grpSpLocks/>
          </p:cNvGrpSpPr>
          <p:nvPr/>
        </p:nvGrpSpPr>
        <p:grpSpPr bwMode="auto">
          <a:xfrm>
            <a:off x="3429000" y="1219201"/>
            <a:ext cx="6223000" cy="5267325"/>
            <a:chOff x="1200" y="666"/>
            <a:chExt cx="3920" cy="3420"/>
          </a:xfrm>
        </p:grpSpPr>
        <p:grpSp>
          <p:nvGrpSpPr>
            <p:cNvPr id="11306" name="Group 24">
              <a:extLst>
                <a:ext uri="{FF2B5EF4-FFF2-40B4-BE49-F238E27FC236}">
                  <a16:creationId xmlns:a16="http://schemas.microsoft.com/office/drawing/2014/main" id="{ADE943FB-A090-4176-83F1-E8A7AFCF160A}"/>
                </a:ext>
              </a:extLst>
            </p:cNvPr>
            <p:cNvGrpSpPr>
              <a:grpSpLocks/>
            </p:cNvGrpSpPr>
            <p:nvPr/>
          </p:nvGrpSpPr>
          <p:grpSpPr bwMode="auto">
            <a:xfrm>
              <a:off x="1200" y="2091"/>
              <a:ext cx="1008" cy="1995"/>
              <a:chOff x="1200" y="2091"/>
              <a:chExt cx="1008" cy="1995"/>
            </a:xfrm>
          </p:grpSpPr>
          <p:sp>
            <p:nvSpPr>
              <p:cNvPr id="11321" name="Rectangle 25">
                <a:extLst>
                  <a:ext uri="{FF2B5EF4-FFF2-40B4-BE49-F238E27FC236}">
                    <a16:creationId xmlns:a16="http://schemas.microsoft.com/office/drawing/2014/main" id="{DF7342AF-A45B-4AB1-9124-9C041F8E9D84}"/>
                  </a:ext>
                </a:extLst>
              </p:cNvPr>
              <p:cNvSpPr>
                <a:spLocks noChangeArrowheads="1"/>
              </p:cNvSpPr>
              <p:nvPr/>
            </p:nvSpPr>
            <p:spPr bwMode="auto">
              <a:xfrm>
                <a:off x="1200" y="323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2" name="Rectangle 26">
                <a:extLst>
                  <a:ext uri="{FF2B5EF4-FFF2-40B4-BE49-F238E27FC236}">
                    <a16:creationId xmlns:a16="http://schemas.microsoft.com/office/drawing/2014/main" id="{5C2907D1-B4AF-49A8-8252-0C7C3A90C33C}"/>
                  </a:ext>
                </a:extLst>
              </p:cNvPr>
              <p:cNvSpPr>
                <a:spLocks noChangeArrowheads="1"/>
              </p:cNvSpPr>
              <p:nvPr/>
            </p:nvSpPr>
            <p:spPr bwMode="auto">
              <a:xfrm>
                <a:off x="1200" y="266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nvGrpSpPr>
              <p:cNvPr id="11323" name="Group 27">
                <a:extLst>
                  <a:ext uri="{FF2B5EF4-FFF2-40B4-BE49-F238E27FC236}">
                    <a16:creationId xmlns:a16="http://schemas.microsoft.com/office/drawing/2014/main" id="{3172B3B3-CF75-4C85-A060-27035F8AC3FC}"/>
                  </a:ext>
                </a:extLst>
              </p:cNvPr>
              <p:cNvGrpSpPr>
                <a:grpSpLocks/>
              </p:cNvGrpSpPr>
              <p:nvPr/>
            </p:nvGrpSpPr>
            <p:grpSpPr bwMode="auto">
              <a:xfrm>
                <a:off x="1200" y="2091"/>
                <a:ext cx="1008" cy="1995"/>
                <a:chOff x="1200" y="2091"/>
                <a:chExt cx="1008" cy="1995"/>
              </a:xfrm>
            </p:grpSpPr>
            <p:sp>
              <p:nvSpPr>
                <p:cNvPr id="11324" name="Rectangle 28">
                  <a:extLst>
                    <a:ext uri="{FF2B5EF4-FFF2-40B4-BE49-F238E27FC236}">
                      <a16:creationId xmlns:a16="http://schemas.microsoft.com/office/drawing/2014/main" id="{896BDEFE-3635-40FF-941C-6FF340192CCE}"/>
                    </a:ext>
                  </a:extLst>
                </p:cNvPr>
                <p:cNvSpPr>
                  <a:spLocks noChangeArrowheads="1"/>
                </p:cNvSpPr>
                <p:nvPr/>
              </p:nvSpPr>
              <p:spPr bwMode="auto">
                <a:xfrm>
                  <a:off x="1200" y="380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5" name="Rectangle 29">
                  <a:extLst>
                    <a:ext uri="{FF2B5EF4-FFF2-40B4-BE49-F238E27FC236}">
                      <a16:creationId xmlns:a16="http://schemas.microsoft.com/office/drawing/2014/main" id="{921051B5-95C3-4B7B-974A-8881598B7A4C}"/>
                    </a:ext>
                  </a:extLst>
                </p:cNvPr>
                <p:cNvSpPr>
                  <a:spLocks noChangeArrowheads="1"/>
                </p:cNvSpPr>
                <p:nvPr/>
              </p:nvSpPr>
              <p:spPr bwMode="auto">
                <a:xfrm>
                  <a:off x="1200" y="351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6" name="Rectangle 30">
                  <a:extLst>
                    <a:ext uri="{FF2B5EF4-FFF2-40B4-BE49-F238E27FC236}">
                      <a16:creationId xmlns:a16="http://schemas.microsoft.com/office/drawing/2014/main" id="{65E97B44-EA3C-480C-ADC7-EC8250860C0B}"/>
                    </a:ext>
                  </a:extLst>
                </p:cNvPr>
                <p:cNvSpPr>
                  <a:spLocks noChangeArrowheads="1"/>
                </p:cNvSpPr>
                <p:nvPr/>
              </p:nvSpPr>
              <p:spPr bwMode="auto">
                <a:xfrm>
                  <a:off x="1200" y="294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7" name="Rectangle 31">
                  <a:extLst>
                    <a:ext uri="{FF2B5EF4-FFF2-40B4-BE49-F238E27FC236}">
                      <a16:creationId xmlns:a16="http://schemas.microsoft.com/office/drawing/2014/main" id="{432D45B3-0DF7-424E-98A9-E2B47AFE6C45}"/>
                    </a:ext>
                  </a:extLst>
                </p:cNvPr>
                <p:cNvSpPr>
                  <a:spLocks noChangeArrowheads="1"/>
                </p:cNvSpPr>
                <p:nvPr/>
              </p:nvSpPr>
              <p:spPr bwMode="auto">
                <a:xfrm>
                  <a:off x="1200" y="237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8" name="Rectangle 32">
                  <a:extLst>
                    <a:ext uri="{FF2B5EF4-FFF2-40B4-BE49-F238E27FC236}">
                      <a16:creationId xmlns:a16="http://schemas.microsoft.com/office/drawing/2014/main" id="{06CC159E-6724-4041-BE6E-C31D6B13FCCC}"/>
                    </a:ext>
                  </a:extLst>
                </p:cNvPr>
                <p:cNvSpPr>
                  <a:spLocks noChangeArrowheads="1"/>
                </p:cNvSpPr>
                <p:nvPr/>
              </p:nvSpPr>
              <p:spPr bwMode="auto">
                <a:xfrm>
                  <a:off x="1200" y="209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grpSp>
          <p:nvGrpSpPr>
            <p:cNvPr id="11307" name="Group 33">
              <a:extLst>
                <a:ext uri="{FF2B5EF4-FFF2-40B4-BE49-F238E27FC236}">
                  <a16:creationId xmlns:a16="http://schemas.microsoft.com/office/drawing/2014/main" id="{7BDAADA9-F2C5-4254-976B-865469A2BB9B}"/>
                </a:ext>
              </a:extLst>
            </p:cNvPr>
            <p:cNvGrpSpPr>
              <a:grpSpLocks/>
            </p:cNvGrpSpPr>
            <p:nvPr/>
          </p:nvGrpSpPr>
          <p:grpSpPr bwMode="auto">
            <a:xfrm>
              <a:off x="4112" y="666"/>
              <a:ext cx="1008" cy="3420"/>
              <a:chOff x="4112" y="666"/>
              <a:chExt cx="1008" cy="3420"/>
            </a:xfrm>
          </p:grpSpPr>
          <p:sp>
            <p:nvSpPr>
              <p:cNvPr id="11308" name="Rectangle 34">
                <a:extLst>
                  <a:ext uri="{FF2B5EF4-FFF2-40B4-BE49-F238E27FC236}">
                    <a16:creationId xmlns:a16="http://schemas.microsoft.com/office/drawing/2014/main" id="{71F4F545-C137-41F8-9842-486F19E9012B}"/>
                  </a:ext>
                </a:extLst>
              </p:cNvPr>
              <p:cNvSpPr>
                <a:spLocks noChangeArrowheads="1"/>
              </p:cNvSpPr>
              <p:nvPr/>
            </p:nvSpPr>
            <p:spPr bwMode="auto">
              <a:xfrm>
                <a:off x="4112" y="351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09" name="Rectangle 35">
                <a:extLst>
                  <a:ext uri="{FF2B5EF4-FFF2-40B4-BE49-F238E27FC236}">
                    <a16:creationId xmlns:a16="http://schemas.microsoft.com/office/drawing/2014/main" id="{5D3D5B24-B172-41E2-8400-F5233A70522B}"/>
                  </a:ext>
                </a:extLst>
              </p:cNvPr>
              <p:cNvSpPr>
                <a:spLocks noChangeArrowheads="1"/>
              </p:cNvSpPr>
              <p:nvPr/>
            </p:nvSpPr>
            <p:spPr bwMode="auto">
              <a:xfrm>
                <a:off x="4112" y="180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0" name="Rectangle 36">
                <a:extLst>
                  <a:ext uri="{FF2B5EF4-FFF2-40B4-BE49-F238E27FC236}">
                    <a16:creationId xmlns:a16="http://schemas.microsoft.com/office/drawing/2014/main" id="{A52ACB9B-07DE-4BF5-87C8-489204C2DB9A}"/>
                  </a:ext>
                </a:extLst>
              </p:cNvPr>
              <p:cNvSpPr>
                <a:spLocks noChangeArrowheads="1"/>
              </p:cNvSpPr>
              <p:nvPr/>
            </p:nvSpPr>
            <p:spPr bwMode="auto">
              <a:xfrm>
                <a:off x="4112" y="123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nvGrpSpPr>
              <p:cNvPr id="11311" name="Group 37">
                <a:extLst>
                  <a:ext uri="{FF2B5EF4-FFF2-40B4-BE49-F238E27FC236}">
                    <a16:creationId xmlns:a16="http://schemas.microsoft.com/office/drawing/2014/main" id="{87DB1C33-EA12-4925-AAD4-602919C35A47}"/>
                  </a:ext>
                </a:extLst>
              </p:cNvPr>
              <p:cNvGrpSpPr>
                <a:grpSpLocks/>
              </p:cNvGrpSpPr>
              <p:nvPr/>
            </p:nvGrpSpPr>
            <p:grpSpPr bwMode="auto">
              <a:xfrm>
                <a:off x="4112" y="666"/>
                <a:ext cx="1008" cy="3420"/>
                <a:chOff x="4112" y="666"/>
                <a:chExt cx="1008" cy="3420"/>
              </a:xfrm>
            </p:grpSpPr>
            <p:sp>
              <p:nvSpPr>
                <p:cNvPr id="11312" name="Rectangle 38">
                  <a:extLst>
                    <a:ext uri="{FF2B5EF4-FFF2-40B4-BE49-F238E27FC236}">
                      <a16:creationId xmlns:a16="http://schemas.microsoft.com/office/drawing/2014/main" id="{3E5D5819-88D6-4F1B-89A6-4E3208166651}"/>
                    </a:ext>
                  </a:extLst>
                </p:cNvPr>
                <p:cNvSpPr>
                  <a:spLocks noChangeArrowheads="1"/>
                </p:cNvSpPr>
                <p:nvPr/>
              </p:nvSpPr>
              <p:spPr bwMode="auto">
                <a:xfrm>
                  <a:off x="4112" y="380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3" name="Rectangle 39">
                  <a:extLst>
                    <a:ext uri="{FF2B5EF4-FFF2-40B4-BE49-F238E27FC236}">
                      <a16:creationId xmlns:a16="http://schemas.microsoft.com/office/drawing/2014/main" id="{6DEC3A64-E5D1-4C7E-8B03-D80DBF1A0868}"/>
                    </a:ext>
                  </a:extLst>
                </p:cNvPr>
                <p:cNvSpPr>
                  <a:spLocks noChangeArrowheads="1"/>
                </p:cNvSpPr>
                <p:nvPr/>
              </p:nvSpPr>
              <p:spPr bwMode="auto">
                <a:xfrm>
                  <a:off x="4112" y="323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4" name="Rectangle 40">
                  <a:extLst>
                    <a:ext uri="{FF2B5EF4-FFF2-40B4-BE49-F238E27FC236}">
                      <a16:creationId xmlns:a16="http://schemas.microsoft.com/office/drawing/2014/main" id="{E96F6290-692D-4677-A84A-2CC82E5452A7}"/>
                    </a:ext>
                  </a:extLst>
                </p:cNvPr>
                <p:cNvSpPr>
                  <a:spLocks noChangeArrowheads="1"/>
                </p:cNvSpPr>
                <p:nvPr/>
              </p:nvSpPr>
              <p:spPr bwMode="auto">
                <a:xfrm>
                  <a:off x="4112" y="294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5" name="Rectangle 41">
                  <a:extLst>
                    <a:ext uri="{FF2B5EF4-FFF2-40B4-BE49-F238E27FC236}">
                      <a16:creationId xmlns:a16="http://schemas.microsoft.com/office/drawing/2014/main" id="{B0FCDFFF-FB63-4B0F-BC91-0DC32ADC030F}"/>
                    </a:ext>
                  </a:extLst>
                </p:cNvPr>
                <p:cNvSpPr>
                  <a:spLocks noChangeArrowheads="1"/>
                </p:cNvSpPr>
                <p:nvPr/>
              </p:nvSpPr>
              <p:spPr bwMode="auto">
                <a:xfrm>
                  <a:off x="4112" y="266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6" name="Rectangle 42">
                  <a:extLst>
                    <a:ext uri="{FF2B5EF4-FFF2-40B4-BE49-F238E27FC236}">
                      <a16:creationId xmlns:a16="http://schemas.microsoft.com/office/drawing/2014/main" id="{FEA9D128-8C4D-4062-9FE0-F4983AC654C7}"/>
                    </a:ext>
                  </a:extLst>
                </p:cNvPr>
                <p:cNvSpPr>
                  <a:spLocks noChangeArrowheads="1"/>
                </p:cNvSpPr>
                <p:nvPr/>
              </p:nvSpPr>
              <p:spPr bwMode="auto">
                <a:xfrm>
                  <a:off x="4112" y="237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7" name="Rectangle 43">
                  <a:extLst>
                    <a:ext uri="{FF2B5EF4-FFF2-40B4-BE49-F238E27FC236}">
                      <a16:creationId xmlns:a16="http://schemas.microsoft.com/office/drawing/2014/main" id="{34C7AF32-17DE-4904-A95D-66BD76754C64}"/>
                    </a:ext>
                  </a:extLst>
                </p:cNvPr>
                <p:cNvSpPr>
                  <a:spLocks noChangeArrowheads="1"/>
                </p:cNvSpPr>
                <p:nvPr/>
              </p:nvSpPr>
              <p:spPr bwMode="auto">
                <a:xfrm>
                  <a:off x="4112" y="209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8" name="Rectangle 44">
                  <a:extLst>
                    <a:ext uri="{FF2B5EF4-FFF2-40B4-BE49-F238E27FC236}">
                      <a16:creationId xmlns:a16="http://schemas.microsoft.com/office/drawing/2014/main" id="{2D96EAA2-A95C-46F6-BA31-2D1331D3C526}"/>
                    </a:ext>
                  </a:extLst>
                </p:cNvPr>
                <p:cNvSpPr>
                  <a:spLocks noChangeArrowheads="1"/>
                </p:cNvSpPr>
                <p:nvPr/>
              </p:nvSpPr>
              <p:spPr bwMode="auto">
                <a:xfrm>
                  <a:off x="4112" y="152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19" name="Rectangle 45">
                  <a:extLst>
                    <a:ext uri="{FF2B5EF4-FFF2-40B4-BE49-F238E27FC236}">
                      <a16:creationId xmlns:a16="http://schemas.microsoft.com/office/drawing/2014/main" id="{87FC1EE9-8E7A-4804-B748-8FD441F8D4E9}"/>
                    </a:ext>
                  </a:extLst>
                </p:cNvPr>
                <p:cNvSpPr>
                  <a:spLocks noChangeArrowheads="1"/>
                </p:cNvSpPr>
                <p:nvPr/>
              </p:nvSpPr>
              <p:spPr bwMode="auto">
                <a:xfrm>
                  <a:off x="4112" y="95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320" name="Rectangle 46">
                  <a:extLst>
                    <a:ext uri="{FF2B5EF4-FFF2-40B4-BE49-F238E27FC236}">
                      <a16:creationId xmlns:a16="http://schemas.microsoft.com/office/drawing/2014/main" id="{30117BB6-940E-4F64-BC21-D705CF37135E}"/>
                    </a:ext>
                  </a:extLst>
                </p:cNvPr>
                <p:cNvSpPr>
                  <a:spLocks noChangeArrowheads="1"/>
                </p:cNvSpPr>
                <p:nvPr/>
              </p:nvSpPr>
              <p:spPr bwMode="auto">
                <a:xfrm>
                  <a:off x="4112" y="66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grpSp>
      <p:sp>
        <p:nvSpPr>
          <p:cNvPr id="11281" name="Text Box 48">
            <a:extLst>
              <a:ext uri="{FF2B5EF4-FFF2-40B4-BE49-F238E27FC236}">
                <a16:creationId xmlns:a16="http://schemas.microsoft.com/office/drawing/2014/main" id="{2BEB8C9A-F556-4FFB-AFC0-BC8F5907F330}"/>
              </a:ext>
            </a:extLst>
          </p:cNvPr>
          <p:cNvSpPr txBox="1">
            <a:spLocks noChangeArrowheads="1"/>
          </p:cNvSpPr>
          <p:nvPr/>
        </p:nvSpPr>
        <p:spPr bwMode="auto">
          <a:xfrm>
            <a:off x="7442201" y="619601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0</a:t>
            </a:r>
            <a:endParaRPr lang="en-US" altLang="en-US" sz="3200" b="1">
              <a:solidFill>
                <a:schemeClr val="accent1"/>
              </a:solidFill>
              <a:latin typeface="Helvetica" panose="020B0604020202020204" pitchFamily="34" charset="0"/>
            </a:endParaRPr>
          </a:p>
        </p:txBody>
      </p:sp>
      <p:sp>
        <p:nvSpPr>
          <p:cNvPr id="766001" name="Rectangle 49">
            <a:extLst>
              <a:ext uri="{FF2B5EF4-FFF2-40B4-BE49-F238E27FC236}">
                <a16:creationId xmlns:a16="http://schemas.microsoft.com/office/drawing/2014/main" id="{225AA491-E672-4E9A-923D-0CAB723A0D52}"/>
              </a:ext>
            </a:extLst>
          </p:cNvPr>
          <p:cNvSpPr>
            <a:spLocks noChangeArrowheads="1"/>
          </p:cNvSpPr>
          <p:nvPr/>
        </p:nvSpPr>
        <p:spPr bwMode="auto">
          <a:xfrm>
            <a:off x="1239838" y="1867645"/>
            <a:ext cx="5999163"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20000"/>
              </a:spcBef>
              <a:buSzPct val="80000"/>
              <a:buFontTx/>
              <a:buBlip>
                <a:blip r:embed="rId3"/>
              </a:buBlip>
            </a:pPr>
            <a:r>
              <a:rPr lang="en-US" altLang="en-US" b="1" dirty="0">
                <a:solidFill>
                  <a:srgbClr val="250296"/>
                </a:solidFill>
                <a:latin typeface="Arial" panose="020B0604020202020204" pitchFamily="34" charset="0"/>
              </a:rPr>
              <a:t>Any chunk of Virtual Memory assigned to any chuck of Physical Memory (“</a:t>
            </a:r>
            <a:r>
              <a:rPr lang="en-US" altLang="en-US" b="1" u="sng" dirty="0">
                <a:solidFill>
                  <a:srgbClr val="FF0000"/>
                </a:solidFill>
                <a:latin typeface="Arial" panose="020B0604020202020204" pitchFamily="34" charset="0"/>
              </a:rPr>
              <a:t>page</a:t>
            </a:r>
            <a:r>
              <a:rPr lang="en-US" altLang="en-US" b="1" dirty="0">
                <a:solidFill>
                  <a:srgbClr val="250296"/>
                </a:solidFill>
                <a:latin typeface="Arial" panose="020B0604020202020204" pitchFamily="34" charset="0"/>
              </a:rPr>
              <a:t>”)</a:t>
            </a:r>
          </a:p>
        </p:txBody>
      </p:sp>
      <p:grpSp>
        <p:nvGrpSpPr>
          <p:cNvPr id="11" name="Group 50">
            <a:extLst>
              <a:ext uri="{FF2B5EF4-FFF2-40B4-BE49-F238E27FC236}">
                <a16:creationId xmlns:a16="http://schemas.microsoft.com/office/drawing/2014/main" id="{930782E8-A940-40B4-A6B3-10EC17D40BA7}"/>
              </a:ext>
            </a:extLst>
          </p:cNvPr>
          <p:cNvGrpSpPr>
            <a:grpSpLocks/>
          </p:cNvGrpSpPr>
          <p:nvPr/>
        </p:nvGrpSpPr>
        <p:grpSpPr bwMode="auto">
          <a:xfrm>
            <a:off x="3429000" y="1066800"/>
            <a:ext cx="6248400" cy="5410200"/>
            <a:chOff x="1200" y="672"/>
            <a:chExt cx="3936" cy="3408"/>
          </a:xfrm>
        </p:grpSpPr>
        <p:grpSp>
          <p:nvGrpSpPr>
            <p:cNvPr id="11284" name="Group 51">
              <a:extLst>
                <a:ext uri="{FF2B5EF4-FFF2-40B4-BE49-F238E27FC236}">
                  <a16:creationId xmlns:a16="http://schemas.microsoft.com/office/drawing/2014/main" id="{59ED9C2E-D180-4779-8145-2FE538804ED1}"/>
                </a:ext>
              </a:extLst>
            </p:cNvPr>
            <p:cNvGrpSpPr>
              <a:grpSpLocks/>
            </p:cNvGrpSpPr>
            <p:nvPr/>
          </p:nvGrpSpPr>
          <p:grpSpPr bwMode="auto">
            <a:xfrm>
              <a:off x="2208" y="809"/>
              <a:ext cx="1892" cy="3135"/>
              <a:chOff x="2208" y="809"/>
              <a:chExt cx="1892" cy="3135"/>
            </a:xfrm>
          </p:grpSpPr>
          <p:cxnSp>
            <p:nvCxnSpPr>
              <p:cNvPr id="11299" name="AutoShape 52">
                <a:extLst>
                  <a:ext uri="{FF2B5EF4-FFF2-40B4-BE49-F238E27FC236}">
                    <a16:creationId xmlns:a16="http://schemas.microsoft.com/office/drawing/2014/main" id="{2DA745E8-9970-473C-BC76-3B78D08E1E15}"/>
                  </a:ext>
                </a:extLst>
              </p:cNvPr>
              <p:cNvCxnSpPr>
                <a:cxnSpLocks noChangeShapeType="1"/>
              </p:cNvCxnSpPr>
              <p:nvPr/>
            </p:nvCxnSpPr>
            <p:spPr bwMode="auto">
              <a:xfrm rot="10800000" flipV="1">
                <a:off x="2220" y="809"/>
                <a:ext cx="1880" cy="1710"/>
              </a:xfrm>
              <a:prstGeom prst="curvedConnector3">
                <a:avLst>
                  <a:gd name="adj1" fmla="val 3042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300" name="AutoShape 53">
                <a:extLst>
                  <a:ext uri="{FF2B5EF4-FFF2-40B4-BE49-F238E27FC236}">
                    <a16:creationId xmlns:a16="http://schemas.microsoft.com/office/drawing/2014/main" id="{48BC0794-B657-4465-AC85-E7863A818CB8}"/>
                  </a:ext>
                </a:extLst>
              </p:cNvPr>
              <p:cNvCxnSpPr>
                <a:cxnSpLocks noChangeShapeType="1"/>
              </p:cNvCxnSpPr>
              <p:nvPr/>
            </p:nvCxnSpPr>
            <p:spPr bwMode="auto">
              <a:xfrm rot="10800000" flipV="1">
                <a:off x="2220" y="1094"/>
                <a:ext cx="1880" cy="1140"/>
              </a:xfrm>
              <a:prstGeom prst="curvedConnector3">
                <a:avLst>
                  <a:gd name="adj1" fmla="val 25741"/>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11301" name="AutoShape 54">
                <a:extLst>
                  <a:ext uri="{FF2B5EF4-FFF2-40B4-BE49-F238E27FC236}">
                    <a16:creationId xmlns:a16="http://schemas.microsoft.com/office/drawing/2014/main" id="{267AC602-1C31-49BC-A4E1-4D4A53D9DC09}"/>
                  </a:ext>
                </a:extLst>
              </p:cNvPr>
              <p:cNvCxnSpPr>
                <a:cxnSpLocks noChangeShapeType="1"/>
              </p:cNvCxnSpPr>
              <p:nvPr/>
            </p:nvCxnSpPr>
            <p:spPr bwMode="auto">
              <a:xfrm rot="10800000">
                <a:off x="2220" y="2742"/>
                <a:ext cx="1880" cy="1202"/>
              </a:xfrm>
              <a:prstGeom prst="curvedConnector3">
                <a:avLst>
                  <a:gd name="adj1" fmla="val 49681"/>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11302" name="AutoShape 55">
                <a:extLst>
                  <a:ext uri="{FF2B5EF4-FFF2-40B4-BE49-F238E27FC236}">
                    <a16:creationId xmlns:a16="http://schemas.microsoft.com/office/drawing/2014/main" id="{ABD4BCD6-CB2D-4C62-BA9B-FAE1865498DB}"/>
                  </a:ext>
                </a:extLst>
              </p:cNvPr>
              <p:cNvCxnSpPr>
                <a:cxnSpLocks noChangeShapeType="1"/>
              </p:cNvCxnSpPr>
              <p:nvPr/>
            </p:nvCxnSpPr>
            <p:spPr bwMode="auto">
              <a:xfrm rot="10800000">
                <a:off x="2208" y="3414"/>
                <a:ext cx="1892" cy="245"/>
              </a:xfrm>
              <a:prstGeom prst="curvedConnector3">
                <a:avLst>
                  <a:gd name="adj1" fmla="val 49685"/>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303" name="AutoShape 56">
                <a:extLst>
                  <a:ext uri="{FF2B5EF4-FFF2-40B4-BE49-F238E27FC236}">
                    <a16:creationId xmlns:a16="http://schemas.microsoft.com/office/drawing/2014/main" id="{21E00706-9042-4C9B-B41B-7D50BB90923E}"/>
                  </a:ext>
                </a:extLst>
              </p:cNvPr>
              <p:cNvCxnSpPr>
                <a:cxnSpLocks noChangeShapeType="1"/>
              </p:cNvCxnSpPr>
              <p:nvPr/>
            </p:nvCxnSpPr>
            <p:spPr bwMode="auto">
              <a:xfrm rot="10800000" flipV="1">
                <a:off x="2220" y="2804"/>
                <a:ext cx="1880" cy="855"/>
              </a:xfrm>
              <a:prstGeom prst="curvedConnector3">
                <a:avLst>
                  <a:gd name="adj1" fmla="val 49681"/>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11304" name="AutoShape 57">
                <a:extLst>
                  <a:ext uri="{FF2B5EF4-FFF2-40B4-BE49-F238E27FC236}">
                    <a16:creationId xmlns:a16="http://schemas.microsoft.com/office/drawing/2014/main" id="{E59D2985-B300-456A-840B-284D28FA85C4}"/>
                  </a:ext>
                </a:extLst>
              </p:cNvPr>
              <p:cNvCxnSpPr>
                <a:cxnSpLocks noChangeShapeType="1"/>
              </p:cNvCxnSpPr>
              <p:nvPr/>
            </p:nvCxnSpPr>
            <p:spPr bwMode="auto">
              <a:xfrm rot="10800000" flipV="1">
                <a:off x="2220" y="2234"/>
                <a:ext cx="1880" cy="838"/>
              </a:xfrm>
              <a:prstGeom prst="curvedConnector3">
                <a:avLst>
                  <a:gd name="adj1" fmla="val 49681"/>
                </a:avLst>
              </a:prstGeom>
              <a:noFill/>
              <a:ln w="38100">
                <a:solidFill>
                  <a:srgbClr val="FF8DA0"/>
                </a:solidFill>
                <a:round/>
                <a:headEnd/>
                <a:tailEnd type="triangle" w="med" len="med"/>
              </a:ln>
              <a:extLst>
                <a:ext uri="{909E8E84-426E-40DD-AFC4-6F175D3DCCD1}">
                  <a14:hiddenFill xmlns:a14="http://schemas.microsoft.com/office/drawing/2010/main">
                    <a:noFill/>
                  </a14:hiddenFill>
                </a:ext>
              </a:extLst>
            </p:spPr>
          </p:cxnSp>
          <p:cxnSp>
            <p:nvCxnSpPr>
              <p:cNvPr id="11305" name="AutoShape 58">
                <a:extLst>
                  <a:ext uri="{FF2B5EF4-FFF2-40B4-BE49-F238E27FC236}">
                    <a16:creationId xmlns:a16="http://schemas.microsoft.com/office/drawing/2014/main" id="{CEF851D5-4CFA-417E-A1F5-FA5D1EEB0BA3}"/>
                  </a:ext>
                </a:extLst>
              </p:cNvPr>
              <p:cNvCxnSpPr>
                <a:cxnSpLocks noChangeShapeType="1"/>
              </p:cNvCxnSpPr>
              <p:nvPr/>
            </p:nvCxnSpPr>
            <p:spPr bwMode="auto">
              <a:xfrm rot="10800000" flipV="1">
                <a:off x="2220" y="3374"/>
                <a:ext cx="1880" cy="570"/>
              </a:xfrm>
              <a:prstGeom prst="curvedConnector3">
                <a:avLst>
                  <a:gd name="adj1" fmla="val 50000"/>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grpSp>
        <p:sp>
          <p:nvSpPr>
            <p:cNvPr id="11285" name="Rectangle 59">
              <a:extLst>
                <a:ext uri="{FF2B5EF4-FFF2-40B4-BE49-F238E27FC236}">
                  <a16:creationId xmlns:a16="http://schemas.microsoft.com/office/drawing/2014/main" id="{4AF0F394-2B1F-48CC-B76B-D8403516B959}"/>
                </a:ext>
              </a:extLst>
            </p:cNvPr>
            <p:cNvSpPr>
              <a:spLocks noChangeArrowheads="1"/>
            </p:cNvSpPr>
            <p:nvPr/>
          </p:nvSpPr>
          <p:spPr bwMode="auto">
            <a:xfrm>
              <a:off x="4128" y="3792"/>
              <a:ext cx="1008" cy="288"/>
            </a:xfrm>
            <a:prstGeom prst="rect">
              <a:avLst/>
            </a:prstGeom>
            <a:solidFill>
              <a:schemeClr val="hlink"/>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86" name="Rectangle 60">
              <a:extLst>
                <a:ext uri="{FF2B5EF4-FFF2-40B4-BE49-F238E27FC236}">
                  <a16:creationId xmlns:a16="http://schemas.microsoft.com/office/drawing/2014/main" id="{71B7117B-029C-45F9-9571-3758D196DCC9}"/>
                </a:ext>
              </a:extLst>
            </p:cNvPr>
            <p:cNvSpPr>
              <a:spLocks noChangeArrowheads="1"/>
            </p:cNvSpPr>
            <p:nvPr/>
          </p:nvSpPr>
          <p:spPr bwMode="auto">
            <a:xfrm>
              <a:off x="1200" y="2640"/>
              <a:ext cx="1008" cy="288"/>
            </a:xfrm>
            <a:prstGeom prst="rect">
              <a:avLst/>
            </a:prstGeom>
            <a:solidFill>
              <a:schemeClr val="hlink"/>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87" name="Rectangle 61">
              <a:extLst>
                <a:ext uri="{FF2B5EF4-FFF2-40B4-BE49-F238E27FC236}">
                  <a16:creationId xmlns:a16="http://schemas.microsoft.com/office/drawing/2014/main" id="{52C4A110-08E6-455A-89BE-DCB3C9C5CEB9}"/>
                </a:ext>
              </a:extLst>
            </p:cNvPr>
            <p:cNvSpPr>
              <a:spLocks noChangeArrowheads="1"/>
            </p:cNvSpPr>
            <p:nvPr/>
          </p:nvSpPr>
          <p:spPr bwMode="auto">
            <a:xfrm>
              <a:off x="4128" y="3504"/>
              <a:ext cx="1008" cy="288"/>
            </a:xfrm>
            <a:prstGeom prst="rect">
              <a:avLst/>
            </a:prstGeom>
            <a:solidFill>
              <a:schemeClr val="tx1"/>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88" name="Rectangle 62">
              <a:extLst>
                <a:ext uri="{FF2B5EF4-FFF2-40B4-BE49-F238E27FC236}">
                  <a16:creationId xmlns:a16="http://schemas.microsoft.com/office/drawing/2014/main" id="{4E6D8A7A-5D70-4DE1-9A51-15F30B62D49F}"/>
                </a:ext>
              </a:extLst>
            </p:cNvPr>
            <p:cNvSpPr>
              <a:spLocks noChangeArrowheads="1"/>
            </p:cNvSpPr>
            <p:nvPr/>
          </p:nvSpPr>
          <p:spPr bwMode="auto">
            <a:xfrm>
              <a:off x="1200" y="3216"/>
              <a:ext cx="1008" cy="288"/>
            </a:xfrm>
            <a:prstGeom prst="rect">
              <a:avLst/>
            </a:prstGeom>
            <a:solidFill>
              <a:schemeClr val="tx1"/>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89" name="Rectangle 63">
              <a:extLst>
                <a:ext uri="{FF2B5EF4-FFF2-40B4-BE49-F238E27FC236}">
                  <a16:creationId xmlns:a16="http://schemas.microsoft.com/office/drawing/2014/main" id="{874C3960-D8F5-4900-B66F-16769239A26D}"/>
                </a:ext>
              </a:extLst>
            </p:cNvPr>
            <p:cNvSpPr>
              <a:spLocks noChangeArrowheads="1"/>
            </p:cNvSpPr>
            <p:nvPr/>
          </p:nvSpPr>
          <p:spPr bwMode="auto">
            <a:xfrm>
              <a:off x="4128" y="3216"/>
              <a:ext cx="1008" cy="288"/>
            </a:xfrm>
            <a:prstGeom prst="rect">
              <a:avLst/>
            </a:prstGeom>
            <a:solidFill>
              <a:schemeClr val="accent2"/>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0" name="Rectangle 64">
              <a:extLst>
                <a:ext uri="{FF2B5EF4-FFF2-40B4-BE49-F238E27FC236}">
                  <a16:creationId xmlns:a16="http://schemas.microsoft.com/office/drawing/2014/main" id="{5F285BF0-2CA1-44D7-9413-9F2978004EA5}"/>
                </a:ext>
              </a:extLst>
            </p:cNvPr>
            <p:cNvSpPr>
              <a:spLocks noChangeArrowheads="1"/>
            </p:cNvSpPr>
            <p:nvPr/>
          </p:nvSpPr>
          <p:spPr bwMode="auto">
            <a:xfrm>
              <a:off x="1200" y="3792"/>
              <a:ext cx="1008" cy="288"/>
            </a:xfrm>
            <a:prstGeom prst="rect">
              <a:avLst/>
            </a:prstGeom>
            <a:solidFill>
              <a:schemeClr val="accent2"/>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1" name="Rectangle 65">
              <a:extLst>
                <a:ext uri="{FF2B5EF4-FFF2-40B4-BE49-F238E27FC236}">
                  <a16:creationId xmlns:a16="http://schemas.microsoft.com/office/drawing/2014/main" id="{0F672CEC-AD63-40E2-A308-C331A96010E1}"/>
                </a:ext>
              </a:extLst>
            </p:cNvPr>
            <p:cNvSpPr>
              <a:spLocks noChangeArrowheads="1"/>
            </p:cNvSpPr>
            <p:nvPr/>
          </p:nvSpPr>
          <p:spPr bwMode="auto">
            <a:xfrm>
              <a:off x="4128" y="2640"/>
              <a:ext cx="1008" cy="288"/>
            </a:xfrm>
            <a:prstGeom prst="rect">
              <a:avLst/>
            </a:prstGeom>
            <a:solidFill>
              <a:srgbClr val="FF9900"/>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2" name="Rectangle 66">
              <a:extLst>
                <a:ext uri="{FF2B5EF4-FFF2-40B4-BE49-F238E27FC236}">
                  <a16:creationId xmlns:a16="http://schemas.microsoft.com/office/drawing/2014/main" id="{E1915DDA-3947-4B8E-8307-22B13853DCDC}"/>
                </a:ext>
              </a:extLst>
            </p:cNvPr>
            <p:cNvSpPr>
              <a:spLocks noChangeArrowheads="1"/>
            </p:cNvSpPr>
            <p:nvPr/>
          </p:nvSpPr>
          <p:spPr bwMode="auto">
            <a:xfrm>
              <a:off x="1200" y="3504"/>
              <a:ext cx="1008" cy="288"/>
            </a:xfrm>
            <a:prstGeom prst="rect">
              <a:avLst/>
            </a:prstGeom>
            <a:solidFill>
              <a:srgbClr val="FF9900"/>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3" name="Rectangle 67">
              <a:extLst>
                <a:ext uri="{FF2B5EF4-FFF2-40B4-BE49-F238E27FC236}">
                  <a16:creationId xmlns:a16="http://schemas.microsoft.com/office/drawing/2014/main" id="{18A5B847-7B4E-459B-84D3-BA68711B86A0}"/>
                </a:ext>
              </a:extLst>
            </p:cNvPr>
            <p:cNvSpPr>
              <a:spLocks noChangeArrowheads="1"/>
            </p:cNvSpPr>
            <p:nvPr/>
          </p:nvSpPr>
          <p:spPr bwMode="auto">
            <a:xfrm>
              <a:off x="4128" y="2064"/>
              <a:ext cx="1008" cy="288"/>
            </a:xfrm>
            <a:prstGeom prst="rect">
              <a:avLst/>
            </a:prstGeom>
            <a:solidFill>
              <a:srgbClr val="FF8DA0"/>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4" name="Rectangle 68">
              <a:extLst>
                <a:ext uri="{FF2B5EF4-FFF2-40B4-BE49-F238E27FC236}">
                  <a16:creationId xmlns:a16="http://schemas.microsoft.com/office/drawing/2014/main" id="{DF6E43CA-5E46-4347-A82E-C77DE73802AD}"/>
                </a:ext>
              </a:extLst>
            </p:cNvPr>
            <p:cNvSpPr>
              <a:spLocks noChangeArrowheads="1"/>
            </p:cNvSpPr>
            <p:nvPr/>
          </p:nvSpPr>
          <p:spPr bwMode="auto">
            <a:xfrm>
              <a:off x="1200" y="2928"/>
              <a:ext cx="1008" cy="288"/>
            </a:xfrm>
            <a:prstGeom prst="rect">
              <a:avLst/>
            </a:prstGeom>
            <a:solidFill>
              <a:srgbClr val="FF8DA0"/>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5" name="Rectangle 69">
              <a:extLst>
                <a:ext uri="{FF2B5EF4-FFF2-40B4-BE49-F238E27FC236}">
                  <a16:creationId xmlns:a16="http://schemas.microsoft.com/office/drawing/2014/main" id="{1DD3C9E2-A474-44E4-AF7F-FDEDD26CB292}"/>
                </a:ext>
              </a:extLst>
            </p:cNvPr>
            <p:cNvSpPr>
              <a:spLocks noChangeArrowheads="1"/>
            </p:cNvSpPr>
            <p:nvPr/>
          </p:nvSpPr>
          <p:spPr bwMode="auto">
            <a:xfrm>
              <a:off x="4128" y="960"/>
              <a:ext cx="1008" cy="288"/>
            </a:xfrm>
            <a:prstGeom prst="rect">
              <a:avLst/>
            </a:prstGeom>
            <a:solidFill>
              <a:srgbClr val="66FF33"/>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6" name="Rectangle 70">
              <a:extLst>
                <a:ext uri="{FF2B5EF4-FFF2-40B4-BE49-F238E27FC236}">
                  <a16:creationId xmlns:a16="http://schemas.microsoft.com/office/drawing/2014/main" id="{38A85BBD-0C8A-4EDC-BF12-7E3293B212C5}"/>
                </a:ext>
              </a:extLst>
            </p:cNvPr>
            <p:cNvSpPr>
              <a:spLocks noChangeArrowheads="1"/>
            </p:cNvSpPr>
            <p:nvPr/>
          </p:nvSpPr>
          <p:spPr bwMode="auto">
            <a:xfrm>
              <a:off x="1200" y="2064"/>
              <a:ext cx="1008" cy="288"/>
            </a:xfrm>
            <a:prstGeom prst="rect">
              <a:avLst/>
            </a:prstGeom>
            <a:solidFill>
              <a:srgbClr val="66FF33"/>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7" name="Rectangle 71">
              <a:extLst>
                <a:ext uri="{FF2B5EF4-FFF2-40B4-BE49-F238E27FC236}">
                  <a16:creationId xmlns:a16="http://schemas.microsoft.com/office/drawing/2014/main" id="{40B95992-EC14-4B2B-8797-299735E7E048}"/>
                </a:ext>
              </a:extLst>
            </p:cNvPr>
            <p:cNvSpPr>
              <a:spLocks noChangeArrowheads="1"/>
            </p:cNvSpPr>
            <p:nvPr/>
          </p:nvSpPr>
          <p:spPr bwMode="auto">
            <a:xfrm>
              <a:off x="4128" y="672"/>
              <a:ext cx="1008" cy="288"/>
            </a:xfrm>
            <a:prstGeom prst="rect">
              <a:avLst/>
            </a:prstGeom>
            <a:solidFill>
              <a:schemeClr val="accent1"/>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1298" name="Rectangle 72">
              <a:extLst>
                <a:ext uri="{FF2B5EF4-FFF2-40B4-BE49-F238E27FC236}">
                  <a16:creationId xmlns:a16="http://schemas.microsoft.com/office/drawing/2014/main" id="{2CF8F08C-A34F-4B93-AE6D-F8F839FCEDBA}"/>
                </a:ext>
              </a:extLst>
            </p:cNvPr>
            <p:cNvSpPr>
              <a:spLocks noChangeArrowheads="1"/>
            </p:cNvSpPr>
            <p:nvPr/>
          </p:nvSpPr>
          <p:spPr bwMode="auto">
            <a:xfrm>
              <a:off x="1200" y="2352"/>
              <a:ext cx="1008" cy="288"/>
            </a:xfrm>
            <a:prstGeom prst="rect">
              <a:avLst/>
            </a:prstGeom>
            <a:solidFill>
              <a:schemeClr val="accent1"/>
            </a:solidFill>
            <a:ln w="12700">
              <a:solidFill>
                <a:schemeClr val="accent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2" name="Footer Placeholder 1">
            <a:extLst>
              <a:ext uri="{FF2B5EF4-FFF2-40B4-BE49-F238E27FC236}">
                <a16:creationId xmlns:a16="http://schemas.microsoft.com/office/drawing/2014/main" id="{D5F2E103-747D-4FE2-99C8-C67D866D963D}"/>
              </a:ext>
            </a:extLst>
          </p:cNvPr>
          <p:cNvSpPr>
            <a:spLocks noGrp="1"/>
          </p:cNvSpPr>
          <p:nvPr>
            <p:ph type="ftr" sz="quarter" idx="11"/>
          </p:nvPr>
        </p:nvSpPr>
        <p:spPr/>
        <p:txBody>
          <a:bodyPr/>
          <a:lstStyle/>
          <a:p>
            <a:r>
              <a:rPr lang="en-IN"/>
              <a:t>Nilanjan Byabarta, UEM, Kolkata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59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600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99" grpId="0" build="p" autoUpdateAnimBg="0"/>
      <p:bldP spid="76600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1048133-8E0F-4643-A26D-4F80ED56A7EA}"/>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130370" y="635932"/>
            <a:ext cx="3136830" cy="55861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8F9EF2-F625-4E7A-A392-FE97CABFC6E9}"/>
              </a:ext>
            </a:extLst>
          </p:cNvPr>
          <p:cNvSpPr txBox="1"/>
          <p:nvPr/>
        </p:nvSpPr>
        <p:spPr>
          <a:xfrm>
            <a:off x="4965630" y="1494255"/>
            <a:ext cx="6096000" cy="4401205"/>
          </a:xfrm>
          <a:prstGeom prst="rect">
            <a:avLst/>
          </a:prstGeom>
          <a:noFill/>
        </p:spPr>
        <p:txBody>
          <a:bodyPr wrap="square">
            <a:spAutoFit/>
          </a:bodyPr>
          <a:lstStyle/>
          <a:p>
            <a:pPr algn="just"/>
            <a:r>
              <a:rPr lang="en-US" sz="2000" dirty="0"/>
              <a:t>Each process's address space is typically organized in 6 sections that are illustrated in the picture: </a:t>
            </a:r>
          </a:p>
          <a:p>
            <a:pPr algn="just"/>
            <a:endParaRPr lang="en-US" sz="2000" dirty="0"/>
          </a:p>
          <a:p>
            <a:pPr algn="just"/>
            <a:r>
              <a:rPr lang="en-US" sz="2000" dirty="0"/>
              <a:t>environment section – used to store environment variables and command line arguments; </a:t>
            </a:r>
          </a:p>
          <a:p>
            <a:pPr algn="just"/>
            <a:endParaRPr lang="en-US" sz="2000" dirty="0"/>
          </a:p>
          <a:p>
            <a:pPr algn="just"/>
            <a:r>
              <a:rPr lang="en-US" sz="2000" dirty="0"/>
              <a:t>the stack - used to store memory for function arguments, return values, and automatic variables;</a:t>
            </a:r>
          </a:p>
          <a:p>
            <a:pPr algn="just"/>
            <a:r>
              <a:rPr lang="en-US" sz="2000" dirty="0"/>
              <a:t> the heap (free store) used for dynamic allocation, </a:t>
            </a:r>
          </a:p>
          <a:p>
            <a:pPr algn="just"/>
            <a:endParaRPr lang="en-US" sz="2000" dirty="0"/>
          </a:p>
          <a:p>
            <a:pPr algn="just"/>
            <a:r>
              <a:rPr lang="en-US" sz="2000" dirty="0"/>
              <a:t>two data sections (for initialized and uninitialized static and global variables) </a:t>
            </a:r>
          </a:p>
          <a:p>
            <a:pPr algn="just"/>
            <a:endParaRPr lang="en-US" sz="2000" dirty="0"/>
          </a:p>
          <a:p>
            <a:pPr algn="just"/>
            <a:r>
              <a:rPr lang="en-US" sz="2000" dirty="0"/>
              <a:t>text section where the actual code is kept</a:t>
            </a:r>
            <a:endParaRPr lang="en-IN" sz="2000" dirty="0"/>
          </a:p>
        </p:txBody>
      </p:sp>
      <p:sp>
        <p:nvSpPr>
          <p:cNvPr id="8" name="Rectangle 2">
            <a:extLst>
              <a:ext uri="{FF2B5EF4-FFF2-40B4-BE49-F238E27FC236}">
                <a16:creationId xmlns:a16="http://schemas.microsoft.com/office/drawing/2014/main" id="{7F04E553-ADBE-4771-B743-055B30CD42E3}"/>
              </a:ext>
            </a:extLst>
          </p:cNvPr>
          <p:cNvSpPr>
            <a:spLocks noGrp="1" noChangeArrowheads="1"/>
          </p:cNvSpPr>
          <p:nvPr>
            <p:ph type="title"/>
          </p:nvPr>
        </p:nvSpPr>
        <p:spPr>
          <a:xfrm>
            <a:off x="5788093" y="635932"/>
            <a:ext cx="4893159" cy="474663"/>
          </a:xfrm>
        </p:spPr>
        <p:txBody>
          <a:bodyPr>
            <a:noAutofit/>
          </a:bodyPr>
          <a:lstStyle/>
          <a:p>
            <a:pPr eaLnBrk="1" hangingPunct="1"/>
            <a:r>
              <a:rPr lang="en-US" altLang="en-US" sz="3200" dirty="0"/>
              <a:t>Mapping Virtual Memory</a:t>
            </a:r>
            <a:br>
              <a:rPr lang="en-US" altLang="en-US" sz="3200" dirty="0"/>
            </a:br>
            <a:r>
              <a:rPr lang="en-US" altLang="en-US" sz="3200" dirty="0"/>
              <a:t> to Physical Memory </a:t>
            </a:r>
          </a:p>
        </p:txBody>
      </p:sp>
    </p:spTree>
    <p:extLst>
      <p:ext uri="{BB962C8B-B14F-4D97-AF65-F5344CB8AC3E}">
        <p14:creationId xmlns:p14="http://schemas.microsoft.com/office/powerpoint/2010/main" val="209608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67F719-B4E8-4CF7-BDD9-D95459DA78FA}"/>
              </a:ext>
            </a:extLst>
          </p:cNvPr>
          <p:cNvSpPr>
            <a:spLocks noGrp="1" noChangeArrowheads="1"/>
          </p:cNvSpPr>
          <p:nvPr>
            <p:ph type="title"/>
          </p:nvPr>
        </p:nvSpPr>
        <p:spPr>
          <a:xfrm>
            <a:off x="1889126" y="284164"/>
            <a:ext cx="8531225" cy="371475"/>
          </a:xfrm>
          <a:noFill/>
        </p:spPr>
        <p:txBody>
          <a:bodyPr vert="horz" lIns="90488" tIns="44450" rIns="90488" bIns="44450" rtlCol="0" anchor="ctr">
            <a:normAutofit fontScale="90000"/>
          </a:bodyPr>
          <a:lstStyle/>
          <a:p>
            <a:pPr eaLnBrk="1" hangingPunct="1"/>
            <a:r>
              <a:rPr lang="en-US" altLang="en-US"/>
              <a:t>Paging Organization (assume 1 KB pages)</a:t>
            </a:r>
          </a:p>
        </p:txBody>
      </p:sp>
      <p:grpSp>
        <p:nvGrpSpPr>
          <p:cNvPr id="2" name="Group 3">
            <a:extLst>
              <a:ext uri="{FF2B5EF4-FFF2-40B4-BE49-F238E27FC236}">
                <a16:creationId xmlns:a16="http://schemas.microsoft.com/office/drawing/2014/main" id="{77EE9D4D-6EAA-43F4-AF84-B68F79B01C6F}"/>
              </a:ext>
            </a:extLst>
          </p:cNvPr>
          <p:cNvGrpSpPr>
            <a:grpSpLocks/>
          </p:cNvGrpSpPr>
          <p:nvPr/>
        </p:nvGrpSpPr>
        <p:grpSpPr bwMode="auto">
          <a:xfrm>
            <a:off x="4673600" y="2351088"/>
            <a:ext cx="2679700" cy="2266950"/>
            <a:chOff x="1984" y="1048"/>
            <a:chExt cx="1688" cy="1428"/>
          </a:xfrm>
        </p:grpSpPr>
        <p:sp>
          <p:nvSpPr>
            <p:cNvPr id="12327" name="Rectangle 4">
              <a:extLst>
                <a:ext uri="{FF2B5EF4-FFF2-40B4-BE49-F238E27FC236}">
                  <a16:creationId xmlns:a16="http://schemas.microsoft.com/office/drawing/2014/main" id="{AA1B5150-688C-4081-A537-27DC63982E95}"/>
                </a:ext>
              </a:extLst>
            </p:cNvPr>
            <p:cNvSpPr>
              <a:spLocks noChangeArrowheads="1"/>
            </p:cNvSpPr>
            <p:nvPr/>
          </p:nvSpPr>
          <p:spPr bwMode="auto">
            <a:xfrm>
              <a:off x="2404" y="1316"/>
              <a:ext cx="668" cy="71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Arial" panose="020B0604020202020204" pitchFamily="34" charset="0"/>
                </a:rPr>
                <a:t>Addr</a:t>
              </a:r>
            </a:p>
            <a:p>
              <a:pPr algn="ctr"/>
              <a:r>
                <a:rPr lang="en-US" altLang="en-US" sz="2800" b="1">
                  <a:latin typeface="Arial" panose="020B0604020202020204" pitchFamily="34" charset="0"/>
                </a:rPr>
                <a:t>Trans</a:t>
              </a:r>
            </a:p>
            <a:p>
              <a:pPr algn="ctr"/>
              <a:r>
                <a:rPr lang="en-US" altLang="en-US" sz="2800" b="1">
                  <a:latin typeface="Arial" panose="020B0604020202020204" pitchFamily="34" charset="0"/>
                </a:rPr>
                <a:t>MAP</a:t>
              </a:r>
            </a:p>
          </p:txBody>
        </p:sp>
        <p:sp>
          <p:nvSpPr>
            <p:cNvPr id="12328" name="Line 5">
              <a:extLst>
                <a:ext uri="{FF2B5EF4-FFF2-40B4-BE49-F238E27FC236}">
                  <a16:creationId xmlns:a16="http://schemas.microsoft.com/office/drawing/2014/main" id="{2F4FA92D-ADEE-4393-852F-67D71A292144}"/>
                </a:ext>
              </a:extLst>
            </p:cNvPr>
            <p:cNvSpPr>
              <a:spLocks noChangeShapeType="1"/>
            </p:cNvSpPr>
            <p:nvPr/>
          </p:nvSpPr>
          <p:spPr bwMode="auto">
            <a:xfrm>
              <a:off x="2004" y="1088"/>
              <a:ext cx="396" cy="27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2329" name="Line 6">
              <a:extLst>
                <a:ext uri="{FF2B5EF4-FFF2-40B4-BE49-F238E27FC236}">
                  <a16:creationId xmlns:a16="http://schemas.microsoft.com/office/drawing/2014/main" id="{3D48363E-96BF-47A1-AE3C-3D1E4D276796}"/>
                </a:ext>
              </a:extLst>
            </p:cNvPr>
            <p:cNvSpPr>
              <a:spLocks noChangeShapeType="1"/>
            </p:cNvSpPr>
            <p:nvPr/>
          </p:nvSpPr>
          <p:spPr bwMode="auto">
            <a:xfrm flipV="1">
              <a:off x="1984" y="2032"/>
              <a:ext cx="404" cy="88"/>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2330" name="Line 7">
              <a:extLst>
                <a:ext uri="{FF2B5EF4-FFF2-40B4-BE49-F238E27FC236}">
                  <a16:creationId xmlns:a16="http://schemas.microsoft.com/office/drawing/2014/main" id="{5539939E-89D2-41CD-A13B-3C6B7DE93413}"/>
                </a:ext>
              </a:extLst>
            </p:cNvPr>
            <p:cNvSpPr>
              <a:spLocks noChangeShapeType="1"/>
            </p:cNvSpPr>
            <p:nvPr/>
          </p:nvSpPr>
          <p:spPr bwMode="auto">
            <a:xfrm flipV="1">
              <a:off x="3088" y="1048"/>
              <a:ext cx="584" cy="29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2331" name="Line 8">
              <a:extLst>
                <a:ext uri="{FF2B5EF4-FFF2-40B4-BE49-F238E27FC236}">
                  <a16:creationId xmlns:a16="http://schemas.microsoft.com/office/drawing/2014/main" id="{4C780569-47B7-4F87-97E7-05D69B85C378}"/>
                </a:ext>
              </a:extLst>
            </p:cNvPr>
            <p:cNvSpPr>
              <a:spLocks noChangeShapeType="1"/>
            </p:cNvSpPr>
            <p:nvPr/>
          </p:nvSpPr>
          <p:spPr bwMode="auto">
            <a:xfrm>
              <a:off x="3072" y="2036"/>
              <a:ext cx="228" cy="44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768009" name="Rectangle 9">
            <a:extLst>
              <a:ext uri="{FF2B5EF4-FFF2-40B4-BE49-F238E27FC236}">
                <a16:creationId xmlns:a16="http://schemas.microsoft.com/office/drawing/2014/main" id="{120E75CE-112E-47C7-9B86-5AB533FE69AB}"/>
              </a:ext>
            </a:extLst>
          </p:cNvPr>
          <p:cNvSpPr>
            <a:spLocks noChangeArrowheads="1"/>
          </p:cNvSpPr>
          <p:nvPr/>
        </p:nvSpPr>
        <p:spPr bwMode="auto">
          <a:xfrm>
            <a:off x="3695700" y="1474788"/>
            <a:ext cx="1636666" cy="574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b="1" dirty="0">
                <a:solidFill>
                  <a:srgbClr val="FF0000"/>
                </a:solidFill>
                <a:latin typeface="Arial" panose="020B0604020202020204" pitchFamily="34" charset="0"/>
              </a:rPr>
              <a:t>Page is unit </a:t>
            </a:r>
            <a:br>
              <a:rPr lang="en-US" altLang="en-US" b="1" dirty="0">
                <a:solidFill>
                  <a:srgbClr val="FF0000"/>
                </a:solidFill>
                <a:latin typeface="Arial" panose="020B0604020202020204" pitchFamily="34" charset="0"/>
              </a:rPr>
            </a:br>
            <a:r>
              <a:rPr lang="en-US" altLang="en-US" b="1" dirty="0">
                <a:solidFill>
                  <a:srgbClr val="FF0000"/>
                </a:solidFill>
                <a:latin typeface="Arial" panose="020B0604020202020204" pitchFamily="34" charset="0"/>
              </a:rPr>
              <a:t>of mapping</a:t>
            </a:r>
          </a:p>
        </p:txBody>
      </p:sp>
      <p:sp>
        <p:nvSpPr>
          <p:cNvPr id="768010" name="Rectangle 10">
            <a:extLst>
              <a:ext uri="{FF2B5EF4-FFF2-40B4-BE49-F238E27FC236}">
                <a16:creationId xmlns:a16="http://schemas.microsoft.com/office/drawing/2014/main" id="{ED925C0A-DA43-41F2-9E25-C731CBC6E8DF}"/>
              </a:ext>
            </a:extLst>
          </p:cNvPr>
          <p:cNvSpPr>
            <a:spLocks noChangeArrowheads="1"/>
          </p:cNvSpPr>
          <p:nvPr/>
        </p:nvSpPr>
        <p:spPr bwMode="auto">
          <a:xfrm>
            <a:off x="4305300" y="4649788"/>
            <a:ext cx="3524250" cy="83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b="1">
                <a:solidFill>
                  <a:srgbClr val="FF0000"/>
                </a:solidFill>
                <a:latin typeface="Arial" panose="020B0604020202020204" pitchFamily="34" charset="0"/>
              </a:rPr>
              <a:t>Page also unit of transfer from disk to physical memory</a:t>
            </a:r>
          </a:p>
        </p:txBody>
      </p:sp>
      <p:grpSp>
        <p:nvGrpSpPr>
          <p:cNvPr id="3" name="Group 11">
            <a:extLst>
              <a:ext uri="{FF2B5EF4-FFF2-40B4-BE49-F238E27FC236}">
                <a16:creationId xmlns:a16="http://schemas.microsoft.com/office/drawing/2014/main" id="{601E5623-9010-4306-9A07-F17418E105AF}"/>
              </a:ext>
            </a:extLst>
          </p:cNvPr>
          <p:cNvGrpSpPr>
            <a:grpSpLocks/>
          </p:cNvGrpSpPr>
          <p:nvPr/>
        </p:nvGrpSpPr>
        <p:grpSpPr bwMode="auto">
          <a:xfrm>
            <a:off x="6202363" y="1471613"/>
            <a:ext cx="3797299" cy="4241800"/>
            <a:chOff x="2947" y="494"/>
            <a:chExt cx="2392" cy="2672"/>
          </a:xfrm>
        </p:grpSpPr>
        <p:sp>
          <p:nvSpPr>
            <p:cNvPr id="12310" name="Rectangle 12">
              <a:extLst>
                <a:ext uri="{FF2B5EF4-FFF2-40B4-BE49-F238E27FC236}">
                  <a16:creationId xmlns:a16="http://schemas.microsoft.com/office/drawing/2014/main" id="{2CA81D71-3A0A-4CB7-94C3-38355FDD0C79}"/>
                </a:ext>
              </a:extLst>
            </p:cNvPr>
            <p:cNvSpPr>
              <a:spLocks noChangeArrowheads="1"/>
            </p:cNvSpPr>
            <p:nvPr/>
          </p:nvSpPr>
          <p:spPr bwMode="auto">
            <a:xfrm>
              <a:off x="3996" y="920"/>
              <a:ext cx="924"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0</a:t>
              </a:r>
            </a:p>
          </p:txBody>
        </p:sp>
        <p:sp>
          <p:nvSpPr>
            <p:cNvPr id="12311" name="Rectangle 13">
              <a:extLst>
                <a:ext uri="{FF2B5EF4-FFF2-40B4-BE49-F238E27FC236}">
                  <a16:creationId xmlns:a16="http://schemas.microsoft.com/office/drawing/2014/main" id="{DB0130E5-1A42-47F2-854A-905418ABF347}"/>
                </a:ext>
              </a:extLst>
            </p:cNvPr>
            <p:cNvSpPr>
              <a:spLocks noChangeArrowheads="1"/>
            </p:cNvSpPr>
            <p:nvPr/>
          </p:nvSpPr>
          <p:spPr bwMode="auto">
            <a:xfrm>
              <a:off x="4928" y="972"/>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12" name="Rectangle 14">
              <a:extLst>
                <a:ext uri="{FF2B5EF4-FFF2-40B4-BE49-F238E27FC236}">
                  <a16:creationId xmlns:a16="http://schemas.microsoft.com/office/drawing/2014/main" id="{FA78620C-D27E-44F5-BC2E-15E8840F58AF}"/>
                </a:ext>
              </a:extLst>
            </p:cNvPr>
            <p:cNvSpPr>
              <a:spLocks noChangeArrowheads="1"/>
            </p:cNvSpPr>
            <p:nvPr/>
          </p:nvSpPr>
          <p:spPr bwMode="auto">
            <a:xfrm>
              <a:off x="4944" y="1224"/>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13" name="Rectangle 15">
              <a:extLst>
                <a:ext uri="{FF2B5EF4-FFF2-40B4-BE49-F238E27FC236}">
                  <a16:creationId xmlns:a16="http://schemas.microsoft.com/office/drawing/2014/main" id="{B5D6A04B-E910-4046-96B4-6AC9A90285F3}"/>
                </a:ext>
              </a:extLst>
            </p:cNvPr>
            <p:cNvSpPr>
              <a:spLocks noChangeArrowheads="1"/>
            </p:cNvSpPr>
            <p:nvPr/>
          </p:nvSpPr>
          <p:spPr bwMode="auto">
            <a:xfrm>
              <a:off x="4968" y="2260"/>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14" name="Rectangle 16">
              <a:extLst>
                <a:ext uri="{FF2B5EF4-FFF2-40B4-BE49-F238E27FC236}">
                  <a16:creationId xmlns:a16="http://schemas.microsoft.com/office/drawing/2014/main" id="{6CFA5E00-B290-4B44-941B-218B86B837CA}"/>
                </a:ext>
              </a:extLst>
            </p:cNvPr>
            <p:cNvSpPr>
              <a:spLocks noChangeArrowheads="1"/>
            </p:cNvSpPr>
            <p:nvPr/>
          </p:nvSpPr>
          <p:spPr bwMode="auto">
            <a:xfrm>
              <a:off x="3688" y="964"/>
              <a:ext cx="20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0</a:t>
              </a:r>
            </a:p>
          </p:txBody>
        </p:sp>
        <p:sp>
          <p:nvSpPr>
            <p:cNvPr id="12315" name="Rectangle 17">
              <a:extLst>
                <a:ext uri="{FF2B5EF4-FFF2-40B4-BE49-F238E27FC236}">
                  <a16:creationId xmlns:a16="http://schemas.microsoft.com/office/drawing/2014/main" id="{32126222-2A55-42BB-AF67-762F86D1FD54}"/>
                </a:ext>
              </a:extLst>
            </p:cNvPr>
            <p:cNvSpPr>
              <a:spLocks noChangeArrowheads="1"/>
            </p:cNvSpPr>
            <p:nvPr/>
          </p:nvSpPr>
          <p:spPr bwMode="auto">
            <a:xfrm>
              <a:off x="3376" y="1232"/>
              <a:ext cx="5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1</a:t>
              </a:r>
              <a:r>
                <a:rPr lang="en-US" altLang="en-US" sz="2800" b="1">
                  <a:latin typeface="Arial" panose="020B0604020202020204" pitchFamily="34" charset="0"/>
                </a:rPr>
                <a:t>024</a:t>
              </a:r>
            </a:p>
          </p:txBody>
        </p:sp>
        <p:sp>
          <p:nvSpPr>
            <p:cNvPr id="12316" name="Rectangle 18">
              <a:extLst>
                <a:ext uri="{FF2B5EF4-FFF2-40B4-BE49-F238E27FC236}">
                  <a16:creationId xmlns:a16="http://schemas.microsoft.com/office/drawing/2014/main" id="{EC8133A2-1956-4DD6-826E-2641237FE5DC}"/>
                </a:ext>
              </a:extLst>
            </p:cNvPr>
            <p:cNvSpPr>
              <a:spLocks noChangeArrowheads="1"/>
            </p:cNvSpPr>
            <p:nvPr/>
          </p:nvSpPr>
          <p:spPr bwMode="auto">
            <a:xfrm>
              <a:off x="3256" y="2292"/>
              <a:ext cx="71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31</a:t>
              </a:r>
              <a:r>
                <a:rPr lang="en-US" altLang="en-US" sz="2800" b="1">
                  <a:latin typeface="Arial" panose="020B0604020202020204" pitchFamily="34" charset="0"/>
                </a:rPr>
                <a:t>744</a:t>
              </a:r>
            </a:p>
          </p:txBody>
        </p:sp>
        <p:sp>
          <p:nvSpPr>
            <p:cNvPr id="12317" name="Rectangle 19">
              <a:extLst>
                <a:ext uri="{FF2B5EF4-FFF2-40B4-BE49-F238E27FC236}">
                  <a16:creationId xmlns:a16="http://schemas.microsoft.com/office/drawing/2014/main" id="{35B38533-0B22-45CB-8BA7-AD12421A7C9E}"/>
                </a:ext>
              </a:extLst>
            </p:cNvPr>
            <p:cNvSpPr>
              <a:spLocks noChangeArrowheads="1"/>
            </p:cNvSpPr>
            <p:nvPr/>
          </p:nvSpPr>
          <p:spPr bwMode="auto">
            <a:xfrm>
              <a:off x="4027" y="2672"/>
              <a:ext cx="94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solidFill>
                    <a:schemeClr val="accent1"/>
                  </a:solidFill>
                  <a:latin typeface="Arial" panose="020B0604020202020204" pitchFamily="34" charset="0"/>
                </a:rPr>
                <a:t>Virtual </a:t>
              </a:r>
              <a:br>
                <a:rPr lang="en-US" altLang="en-US" sz="2800" b="1">
                  <a:solidFill>
                    <a:schemeClr val="accent1"/>
                  </a:solidFill>
                  <a:latin typeface="Arial" panose="020B0604020202020204" pitchFamily="34" charset="0"/>
                </a:rPr>
              </a:br>
              <a:r>
                <a:rPr lang="en-US" altLang="en-US" sz="2800" b="1">
                  <a:solidFill>
                    <a:schemeClr val="accent1"/>
                  </a:solidFill>
                  <a:latin typeface="Arial" panose="020B0604020202020204" pitchFamily="34" charset="0"/>
                </a:rPr>
                <a:t>Memory</a:t>
              </a:r>
              <a:endParaRPr lang="en-US" altLang="en-US" sz="2800" b="1" i="1">
                <a:latin typeface="Arial" panose="020B0604020202020204" pitchFamily="34" charset="0"/>
              </a:endParaRPr>
            </a:p>
          </p:txBody>
        </p:sp>
        <p:sp>
          <p:nvSpPr>
            <p:cNvPr id="12318" name="Rectangle 20">
              <a:extLst>
                <a:ext uri="{FF2B5EF4-FFF2-40B4-BE49-F238E27FC236}">
                  <a16:creationId xmlns:a16="http://schemas.microsoft.com/office/drawing/2014/main" id="{E85C47CB-EC96-4C2B-A1BB-69FF77A8A3BD}"/>
                </a:ext>
              </a:extLst>
            </p:cNvPr>
            <p:cNvSpPr>
              <a:spLocks noChangeArrowheads="1"/>
            </p:cNvSpPr>
            <p:nvPr/>
          </p:nvSpPr>
          <p:spPr bwMode="auto">
            <a:xfrm>
              <a:off x="2947" y="494"/>
              <a:ext cx="10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Virtual</a:t>
              </a:r>
            </a:p>
            <a:p>
              <a:pPr>
                <a:lnSpc>
                  <a:spcPct val="85000"/>
                </a:lnSpc>
              </a:pPr>
              <a:r>
                <a:rPr lang="en-US" altLang="en-US" sz="2800" b="1">
                  <a:solidFill>
                    <a:schemeClr val="accent1"/>
                  </a:solidFill>
                  <a:latin typeface="Arial" panose="020B0604020202020204" pitchFamily="34" charset="0"/>
                </a:rPr>
                <a:t>Address</a:t>
              </a:r>
            </a:p>
          </p:txBody>
        </p:sp>
        <p:sp>
          <p:nvSpPr>
            <p:cNvPr id="12319" name="Rectangle 21">
              <a:extLst>
                <a:ext uri="{FF2B5EF4-FFF2-40B4-BE49-F238E27FC236}">
                  <a16:creationId xmlns:a16="http://schemas.microsoft.com/office/drawing/2014/main" id="{778F5E65-DA47-4375-BEA0-C62B36655ED9}"/>
                </a:ext>
              </a:extLst>
            </p:cNvPr>
            <p:cNvSpPr>
              <a:spLocks noChangeArrowheads="1"/>
            </p:cNvSpPr>
            <p:nvPr/>
          </p:nvSpPr>
          <p:spPr bwMode="auto">
            <a:xfrm>
              <a:off x="3996" y="1208"/>
              <a:ext cx="924"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1</a:t>
              </a:r>
            </a:p>
          </p:txBody>
        </p:sp>
        <p:sp>
          <p:nvSpPr>
            <p:cNvPr id="12320" name="Rectangle 22">
              <a:extLst>
                <a:ext uri="{FF2B5EF4-FFF2-40B4-BE49-F238E27FC236}">
                  <a16:creationId xmlns:a16="http://schemas.microsoft.com/office/drawing/2014/main" id="{DAE3BC73-1934-42C2-8EA5-54B0AE3A2827}"/>
                </a:ext>
              </a:extLst>
            </p:cNvPr>
            <p:cNvSpPr>
              <a:spLocks noChangeArrowheads="1"/>
            </p:cNvSpPr>
            <p:nvPr/>
          </p:nvSpPr>
          <p:spPr bwMode="auto">
            <a:xfrm>
              <a:off x="3996" y="2252"/>
              <a:ext cx="925"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31</a:t>
              </a:r>
            </a:p>
          </p:txBody>
        </p:sp>
        <p:sp>
          <p:nvSpPr>
            <p:cNvPr id="12321" name="Rectangle 23">
              <a:extLst>
                <a:ext uri="{FF2B5EF4-FFF2-40B4-BE49-F238E27FC236}">
                  <a16:creationId xmlns:a16="http://schemas.microsoft.com/office/drawing/2014/main" id="{271FE95B-B879-4AA1-851B-E4954E055AE7}"/>
                </a:ext>
              </a:extLst>
            </p:cNvPr>
            <p:cNvSpPr>
              <a:spLocks noChangeArrowheads="1"/>
            </p:cNvSpPr>
            <p:nvPr/>
          </p:nvSpPr>
          <p:spPr bwMode="auto">
            <a:xfrm>
              <a:off x="4944" y="1500"/>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22" name="Rectangle 24">
              <a:extLst>
                <a:ext uri="{FF2B5EF4-FFF2-40B4-BE49-F238E27FC236}">
                  <a16:creationId xmlns:a16="http://schemas.microsoft.com/office/drawing/2014/main" id="{4BFA881E-F1F9-4186-99C3-243CA74A7176}"/>
                </a:ext>
              </a:extLst>
            </p:cNvPr>
            <p:cNvSpPr>
              <a:spLocks noChangeArrowheads="1"/>
            </p:cNvSpPr>
            <p:nvPr/>
          </p:nvSpPr>
          <p:spPr bwMode="auto">
            <a:xfrm>
              <a:off x="3376" y="1508"/>
              <a:ext cx="5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2</a:t>
              </a:r>
              <a:r>
                <a:rPr lang="en-US" altLang="en-US" sz="2800" b="1">
                  <a:latin typeface="Arial" panose="020B0604020202020204" pitchFamily="34" charset="0"/>
                </a:rPr>
                <a:t>048</a:t>
              </a:r>
            </a:p>
          </p:txBody>
        </p:sp>
        <p:sp>
          <p:nvSpPr>
            <p:cNvPr id="12323" name="Rectangle 25">
              <a:extLst>
                <a:ext uri="{FF2B5EF4-FFF2-40B4-BE49-F238E27FC236}">
                  <a16:creationId xmlns:a16="http://schemas.microsoft.com/office/drawing/2014/main" id="{14C73241-95D0-4EAD-9C17-7C8BDF4EAD26}"/>
                </a:ext>
              </a:extLst>
            </p:cNvPr>
            <p:cNvSpPr>
              <a:spLocks noChangeArrowheads="1"/>
            </p:cNvSpPr>
            <p:nvPr/>
          </p:nvSpPr>
          <p:spPr bwMode="auto">
            <a:xfrm>
              <a:off x="3996" y="1484"/>
              <a:ext cx="924"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2</a:t>
              </a:r>
            </a:p>
          </p:txBody>
        </p:sp>
        <p:sp>
          <p:nvSpPr>
            <p:cNvPr id="12324" name="Text Box 26">
              <a:extLst>
                <a:ext uri="{FF2B5EF4-FFF2-40B4-BE49-F238E27FC236}">
                  <a16:creationId xmlns:a16="http://schemas.microsoft.com/office/drawing/2014/main" id="{24AFC6A8-E8D1-4531-8364-536385A2E2AF}"/>
                </a:ext>
              </a:extLst>
            </p:cNvPr>
            <p:cNvSpPr txBox="1">
              <a:spLocks noChangeArrowheads="1"/>
            </p:cNvSpPr>
            <p:nvPr/>
          </p:nvSpPr>
          <p:spPr bwMode="auto">
            <a:xfrm>
              <a:off x="4406" y="179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12325" name="Text Box 27">
              <a:extLst>
                <a:ext uri="{FF2B5EF4-FFF2-40B4-BE49-F238E27FC236}">
                  <a16:creationId xmlns:a16="http://schemas.microsoft.com/office/drawing/2014/main" id="{FD3FF9F2-C0C8-4266-8253-E4C8D9894D30}"/>
                </a:ext>
              </a:extLst>
            </p:cNvPr>
            <p:cNvSpPr txBox="1">
              <a:spLocks noChangeArrowheads="1"/>
            </p:cNvSpPr>
            <p:nvPr/>
          </p:nvSpPr>
          <p:spPr bwMode="auto">
            <a:xfrm>
              <a:off x="3482" y="179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latin typeface="Helvetica" panose="020B0604020202020204" pitchFamily="34" charset="0"/>
              </a:endParaRPr>
            </a:p>
          </p:txBody>
        </p:sp>
        <p:sp>
          <p:nvSpPr>
            <p:cNvPr id="12326" name="Text Box 28">
              <a:extLst>
                <a:ext uri="{FF2B5EF4-FFF2-40B4-BE49-F238E27FC236}">
                  <a16:creationId xmlns:a16="http://schemas.microsoft.com/office/drawing/2014/main" id="{4D9EFC34-605A-4F53-B14A-25F6BF2BF553}"/>
                </a:ext>
              </a:extLst>
            </p:cNvPr>
            <p:cNvSpPr txBox="1">
              <a:spLocks noChangeArrowheads="1"/>
            </p:cNvSpPr>
            <p:nvPr/>
          </p:nvSpPr>
          <p:spPr bwMode="auto">
            <a:xfrm>
              <a:off x="4982" y="179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grpSp>
      <p:grpSp>
        <p:nvGrpSpPr>
          <p:cNvPr id="4" name="Group 29">
            <a:extLst>
              <a:ext uri="{FF2B5EF4-FFF2-40B4-BE49-F238E27FC236}">
                <a16:creationId xmlns:a16="http://schemas.microsoft.com/office/drawing/2014/main" id="{B730B0F0-8F4E-4A1E-81B4-3FCF38F50707}"/>
              </a:ext>
            </a:extLst>
          </p:cNvPr>
          <p:cNvGrpSpPr>
            <a:grpSpLocks/>
          </p:cNvGrpSpPr>
          <p:nvPr/>
        </p:nvGrpSpPr>
        <p:grpSpPr bwMode="auto">
          <a:xfrm>
            <a:off x="1524001" y="1557339"/>
            <a:ext cx="3198813" cy="3540125"/>
            <a:chOff x="0" y="548"/>
            <a:chExt cx="2015" cy="2230"/>
          </a:xfrm>
        </p:grpSpPr>
        <p:sp>
          <p:nvSpPr>
            <p:cNvPr id="12296" name="Rectangle 30">
              <a:extLst>
                <a:ext uri="{FF2B5EF4-FFF2-40B4-BE49-F238E27FC236}">
                  <a16:creationId xmlns:a16="http://schemas.microsoft.com/office/drawing/2014/main" id="{E30FA21D-80B6-48BB-BEC3-5E226AB035E6}"/>
                </a:ext>
              </a:extLst>
            </p:cNvPr>
            <p:cNvSpPr>
              <a:spLocks noChangeArrowheads="1"/>
            </p:cNvSpPr>
            <p:nvPr/>
          </p:nvSpPr>
          <p:spPr bwMode="auto">
            <a:xfrm>
              <a:off x="744" y="1012"/>
              <a:ext cx="799"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0</a:t>
              </a:r>
            </a:p>
          </p:txBody>
        </p:sp>
        <p:sp>
          <p:nvSpPr>
            <p:cNvPr id="12297" name="Rectangle 31">
              <a:extLst>
                <a:ext uri="{FF2B5EF4-FFF2-40B4-BE49-F238E27FC236}">
                  <a16:creationId xmlns:a16="http://schemas.microsoft.com/office/drawing/2014/main" id="{9B730EF3-FABC-46E3-9D64-4461ADA6C2AA}"/>
                </a:ext>
              </a:extLst>
            </p:cNvPr>
            <p:cNvSpPr>
              <a:spLocks noChangeArrowheads="1"/>
            </p:cNvSpPr>
            <p:nvPr/>
          </p:nvSpPr>
          <p:spPr bwMode="auto">
            <a:xfrm>
              <a:off x="240" y="1048"/>
              <a:ext cx="20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0</a:t>
              </a:r>
            </a:p>
          </p:txBody>
        </p:sp>
        <p:sp>
          <p:nvSpPr>
            <p:cNvPr id="12298" name="Rectangle 32">
              <a:extLst>
                <a:ext uri="{FF2B5EF4-FFF2-40B4-BE49-F238E27FC236}">
                  <a16:creationId xmlns:a16="http://schemas.microsoft.com/office/drawing/2014/main" id="{E667F3DE-46DA-45B0-BD49-5B5F989125DB}"/>
                </a:ext>
              </a:extLst>
            </p:cNvPr>
            <p:cNvSpPr>
              <a:spLocks noChangeArrowheads="1"/>
            </p:cNvSpPr>
            <p:nvPr/>
          </p:nvSpPr>
          <p:spPr bwMode="auto">
            <a:xfrm>
              <a:off x="0" y="1324"/>
              <a:ext cx="5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solidFill>
                    <a:schemeClr val="tx1">
                      <a:lumMod val="95000"/>
                      <a:lumOff val="5000"/>
                    </a:schemeClr>
                  </a:solidFill>
                  <a:latin typeface="Arial" panose="020B0604020202020204" pitchFamily="34" charset="0"/>
                </a:rPr>
                <a:t>1024</a:t>
              </a:r>
            </a:p>
          </p:txBody>
        </p:sp>
        <p:sp>
          <p:nvSpPr>
            <p:cNvPr id="12299" name="Rectangle 33">
              <a:extLst>
                <a:ext uri="{FF2B5EF4-FFF2-40B4-BE49-F238E27FC236}">
                  <a16:creationId xmlns:a16="http://schemas.microsoft.com/office/drawing/2014/main" id="{A354986E-8A2B-4689-93BD-4FCDE4B16656}"/>
                </a:ext>
              </a:extLst>
            </p:cNvPr>
            <p:cNvSpPr>
              <a:spLocks noChangeArrowheads="1"/>
            </p:cNvSpPr>
            <p:nvPr/>
          </p:nvSpPr>
          <p:spPr bwMode="auto">
            <a:xfrm>
              <a:off x="0" y="1892"/>
              <a:ext cx="58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solidFill>
                    <a:schemeClr val="tx1">
                      <a:lumMod val="95000"/>
                      <a:lumOff val="5000"/>
                    </a:schemeClr>
                  </a:solidFill>
                  <a:latin typeface="Arial" panose="020B0604020202020204" pitchFamily="34" charset="0"/>
                </a:rPr>
                <a:t>7168</a:t>
              </a:r>
            </a:p>
          </p:txBody>
        </p:sp>
        <p:sp>
          <p:nvSpPr>
            <p:cNvPr id="12300" name="Rectangle 34">
              <a:extLst>
                <a:ext uri="{FF2B5EF4-FFF2-40B4-BE49-F238E27FC236}">
                  <a16:creationId xmlns:a16="http://schemas.microsoft.com/office/drawing/2014/main" id="{EF768F8B-F70A-4126-9FFA-5953ECD3A11B}"/>
                </a:ext>
              </a:extLst>
            </p:cNvPr>
            <p:cNvSpPr>
              <a:spLocks noChangeArrowheads="1"/>
            </p:cNvSpPr>
            <p:nvPr/>
          </p:nvSpPr>
          <p:spPr bwMode="auto">
            <a:xfrm>
              <a:off x="0" y="548"/>
              <a:ext cx="100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latin typeface="Arial" panose="020B0604020202020204" pitchFamily="34" charset="0"/>
                </a:rPr>
                <a:t>Physical</a:t>
              </a:r>
            </a:p>
            <a:p>
              <a:pPr>
                <a:lnSpc>
                  <a:spcPct val="85000"/>
                </a:lnSpc>
              </a:pPr>
              <a:r>
                <a:rPr lang="en-US" altLang="en-US" sz="2800" b="1" dirty="0">
                  <a:latin typeface="Arial" panose="020B0604020202020204" pitchFamily="34" charset="0"/>
                </a:rPr>
                <a:t>Address</a:t>
              </a:r>
            </a:p>
          </p:txBody>
        </p:sp>
        <p:sp>
          <p:nvSpPr>
            <p:cNvPr id="12301" name="Rectangle 35">
              <a:extLst>
                <a:ext uri="{FF2B5EF4-FFF2-40B4-BE49-F238E27FC236}">
                  <a16:creationId xmlns:a16="http://schemas.microsoft.com/office/drawing/2014/main" id="{482C311E-EFBE-41C5-8194-6C88BE7B5A3D}"/>
                </a:ext>
              </a:extLst>
            </p:cNvPr>
            <p:cNvSpPr>
              <a:spLocks noChangeArrowheads="1"/>
            </p:cNvSpPr>
            <p:nvPr/>
          </p:nvSpPr>
          <p:spPr bwMode="auto">
            <a:xfrm>
              <a:off x="700" y="2284"/>
              <a:ext cx="1000"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dirty="0">
                  <a:latin typeface="Arial" panose="020B0604020202020204" pitchFamily="34" charset="0"/>
                </a:rPr>
                <a:t>Physical</a:t>
              </a:r>
            </a:p>
            <a:p>
              <a:pPr algn="ctr">
                <a:lnSpc>
                  <a:spcPct val="85000"/>
                </a:lnSpc>
              </a:pPr>
              <a:r>
                <a:rPr lang="en-US" altLang="en-US" sz="2800" b="1" dirty="0">
                  <a:latin typeface="Arial" panose="020B0604020202020204" pitchFamily="34" charset="0"/>
                </a:rPr>
                <a:t>Memory</a:t>
              </a:r>
              <a:endParaRPr lang="en-US" altLang="en-US" sz="2800" b="1" i="1" dirty="0">
                <a:latin typeface="Arial" panose="020B0604020202020204" pitchFamily="34" charset="0"/>
              </a:endParaRPr>
            </a:p>
          </p:txBody>
        </p:sp>
        <p:sp>
          <p:nvSpPr>
            <p:cNvPr id="12302" name="Rectangle 36">
              <a:extLst>
                <a:ext uri="{FF2B5EF4-FFF2-40B4-BE49-F238E27FC236}">
                  <a16:creationId xmlns:a16="http://schemas.microsoft.com/office/drawing/2014/main" id="{88B507DE-7A90-4811-8483-543D1B0A3432}"/>
                </a:ext>
              </a:extLst>
            </p:cNvPr>
            <p:cNvSpPr>
              <a:spLocks noChangeArrowheads="1"/>
            </p:cNvSpPr>
            <p:nvPr/>
          </p:nvSpPr>
          <p:spPr bwMode="auto">
            <a:xfrm>
              <a:off x="1640" y="1024"/>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03" name="Rectangle 37">
              <a:extLst>
                <a:ext uri="{FF2B5EF4-FFF2-40B4-BE49-F238E27FC236}">
                  <a16:creationId xmlns:a16="http://schemas.microsoft.com/office/drawing/2014/main" id="{C09F9AFC-34F5-4832-A229-7CA50F769056}"/>
                </a:ext>
              </a:extLst>
            </p:cNvPr>
            <p:cNvSpPr>
              <a:spLocks noChangeArrowheads="1"/>
            </p:cNvSpPr>
            <p:nvPr/>
          </p:nvSpPr>
          <p:spPr bwMode="auto">
            <a:xfrm>
              <a:off x="1644" y="1276"/>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04" name="Rectangle 38">
              <a:extLst>
                <a:ext uri="{FF2B5EF4-FFF2-40B4-BE49-F238E27FC236}">
                  <a16:creationId xmlns:a16="http://schemas.microsoft.com/office/drawing/2014/main" id="{A55924D9-46C4-49BD-87E5-FC215F7D935F}"/>
                </a:ext>
              </a:extLst>
            </p:cNvPr>
            <p:cNvSpPr>
              <a:spLocks noChangeArrowheads="1"/>
            </p:cNvSpPr>
            <p:nvPr/>
          </p:nvSpPr>
          <p:spPr bwMode="auto">
            <a:xfrm>
              <a:off x="1644" y="1888"/>
              <a:ext cx="37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1K</a:t>
              </a:r>
            </a:p>
          </p:txBody>
        </p:sp>
        <p:sp>
          <p:nvSpPr>
            <p:cNvPr id="12305" name="Rectangle 39">
              <a:extLst>
                <a:ext uri="{FF2B5EF4-FFF2-40B4-BE49-F238E27FC236}">
                  <a16:creationId xmlns:a16="http://schemas.microsoft.com/office/drawing/2014/main" id="{834EC3DC-E2EF-495D-9C31-ACBB6EF1C4B3}"/>
                </a:ext>
              </a:extLst>
            </p:cNvPr>
            <p:cNvSpPr>
              <a:spLocks noChangeArrowheads="1"/>
            </p:cNvSpPr>
            <p:nvPr/>
          </p:nvSpPr>
          <p:spPr bwMode="auto">
            <a:xfrm>
              <a:off x="744" y="1312"/>
              <a:ext cx="799"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1</a:t>
              </a:r>
            </a:p>
          </p:txBody>
        </p:sp>
        <p:sp>
          <p:nvSpPr>
            <p:cNvPr id="12306" name="Rectangle 40">
              <a:extLst>
                <a:ext uri="{FF2B5EF4-FFF2-40B4-BE49-F238E27FC236}">
                  <a16:creationId xmlns:a16="http://schemas.microsoft.com/office/drawing/2014/main" id="{E8249AA1-956C-4CA7-B122-32440DE0B44F}"/>
                </a:ext>
              </a:extLst>
            </p:cNvPr>
            <p:cNvSpPr>
              <a:spLocks noChangeArrowheads="1"/>
            </p:cNvSpPr>
            <p:nvPr/>
          </p:nvSpPr>
          <p:spPr bwMode="auto">
            <a:xfrm>
              <a:off x="744" y="1840"/>
              <a:ext cx="799"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7</a:t>
              </a:r>
            </a:p>
          </p:txBody>
        </p:sp>
        <p:sp>
          <p:nvSpPr>
            <p:cNvPr id="12307" name="Text Box 41">
              <a:extLst>
                <a:ext uri="{FF2B5EF4-FFF2-40B4-BE49-F238E27FC236}">
                  <a16:creationId xmlns:a16="http://schemas.microsoft.com/office/drawing/2014/main" id="{4A3E7993-F62C-4FB3-ADEF-26B0E4EBD8F3}"/>
                </a:ext>
              </a:extLst>
            </p:cNvPr>
            <p:cNvSpPr txBox="1">
              <a:spLocks noChangeArrowheads="1"/>
            </p:cNvSpPr>
            <p:nvPr/>
          </p:nvSpPr>
          <p:spPr bwMode="auto">
            <a:xfrm>
              <a:off x="1106" y="1474"/>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12308" name="Text Box 42">
              <a:extLst>
                <a:ext uri="{FF2B5EF4-FFF2-40B4-BE49-F238E27FC236}">
                  <a16:creationId xmlns:a16="http://schemas.microsoft.com/office/drawing/2014/main" id="{8C5EEF31-9C4D-4D6D-867D-D3F43EAFD2F9}"/>
                </a:ext>
              </a:extLst>
            </p:cNvPr>
            <p:cNvSpPr txBox="1">
              <a:spLocks noChangeArrowheads="1"/>
            </p:cNvSpPr>
            <p:nvPr/>
          </p:nvSpPr>
          <p:spPr bwMode="auto">
            <a:xfrm>
              <a:off x="182" y="1474"/>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latin typeface="Helvetica" panose="020B0604020202020204" pitchFamily="34" charset="0"/>
              </a:endParaRPr>
            </a:p>
          </p:txBody>
        </p:sp>
        <p:sp>
          <p:nvSpPr>
            <p:cNvPr id="12309" name="Text Box 43">
              <a:extLst>
                <a:ext uri="{FF2B5EF4-FFF2-40B4-BE49-F238E27FC236}">
                  <a16:creationId xmlns:a16="http://schemas.microsoft.com/office/drawing/2014/main" id="{0F648145-8047-4C33-9FB2-BE29BB6CD33A}"/>
                </a:ext>
              </a:extLst>
            </p:cNvPr>
            <p:cNvSpPr txBox="1">
              <a:spLocks noChangeArrowheads="1"/>
            </p:cNvSpPr>
            <p:nvPr/>
          </p:nvSpPr>
          <p:spPr bwMode="auto">
            <a:xfrm>
              <a:off x="1658" y="1474"/>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grpSp>
      <p:sp>
        <p:nvSpPr>
          <p:cNvPr id="5" name="Footer Placeholder 4">
            <a:extLst>
              <a:ext uri="{FF2B5EF4-FFF2-40B4-BE49-F238E27FC236}">
                <a16:creationId xmlns:a16="http://schemas.microsoft.com/office/drawing/2014/main" id="{71A59CA8-96C7-4199-BFC3-0BBDC8FF7484}"/>
              </a:ext>
            </a:extLst>
          </p:cNvPr>
          <p:cNvSpPr>
            <a:spLocks noGrp="1"/>
          </p:cNvSpPr>
          <p:nvPr>
            <p:ph type="ftr" sz="quarter" idx="11"/>
          </p:nvPr>
        </p:nvSpPr>
        <p:spPr/>
        <p:txBody>
          <a:bodyPr/>
          <a:lstStyle/>
          <a:p>
            <a:r>
              <a:rPr lang="en-IN"/>
              <a:t>Nilanjan Byabarta, UEM, Kolkata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0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9" grpId="0" build="p" autoUpdateAnimBg="0"/>
      <p:bldP spid="76801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42A72D2-C0B0-4727-BC8B-45054F6CE0B4}"/>
              </a:ext>
            </a:extLst>
          </p:cNvPr>
          <p:cNvSpPr>
            <a:spLocks noGrp="1" noChangeArrowheads="1"/>
          </p:cNvSpPr>
          <p:nvPr>
            <p:ph type="title"/>
          </p:nvPr>
        </p:nvSpPr>
        <p:spPr>
          <a:xfrm>
            <a:off x="2286000" y="152401"/>
            <a:ext cx="7315200" cy="474663"/>
          </a:xfrm>
        </p:spPr>
        <p:txBody>
          <a:bodyPr>
            <a:normAutofit fontScale="90000"/>
          </a:bodyPr>
          <a:lstStyle/>
          <a:p>
            <a:pPr eaLnBrk="1" hangingPunct="1"/>
            <a:r>
              <a:rPr lang="en-US" altLang="en-US"/>
              <a:t>Virtual Memory Mapping Function</a:t>
            </a:r>
          </a:p>
        </p:txBody>
      </p:sp>
      <p:sp>
        <p:nvSpPr>
          <p:cNvPr id="13315" name="Rectangle 3">
            <a:extLst>
              <a:ext uri="{FF2B5EF4-FFF2-40B4-BE49-F238E27FC236}">
                <a16:creationId xmlns:a16="http://schemas.microsoft.com/office/drawing/2014/main" id="{BF71EF82-1B2D-46B8-9CF1-97E668A72A25}"/>
              </a:ext>
            </a:extLst>
          </p:cNvPr>
          <p:cNvSpPr>
            <a:spLocks noGrp="1" noChangeArrowheads="1"/>
          </p:cNvSpPr>
          <p:nvPr>
            <p:ph idx="1"/>
          </p:nvPr>
        </p:nvSpPr>
        <p:spPr>
          <a:xfrm>
            <a:off x="2382838" y="914401"/>
            <a:ext cx="7218362" cy="1463675"/>
          </a:xfrm>
        </p:spPr>
        <p:txBody>
          <a:bodyPr/>
          <a:lstStyle/>
          <a:p>
            <a:pPr marL="203200" indent="-203200"/>
            <a:r>
              <a:rPr lang="en-US" altLang="en-US"/>
              <a:t>Cannot have simple function to predict arbitrary mapping</a:t>
            </a:r>
          </a:p>
          <a:p>
            <a:pPr marL="203200" indent="-203200"/>
            <a:r>
              <a:rPr lang="en-US" altLang="en-US"/>
              <a:t>Use table lookup of mappings</a:t>
            </a:r>
          </a:p>
        </p:txBody>
      </p:sp>
      <p:sp>
        <p:nvSpPr>
          <p:cNvPr id="13316" name="Rectangle 4">
            <a:extLst>
              <a:ext uri="{FF2B5EF4-FFF2-40B4-BE49-F238E27FC236}">
                <a16:creationId xmlns:a16="http://schemas.microsoft.com/office/drawing/2014/main" id="{2B1B5901-ED70-47DE-A61D-7D72C428BFF1}"/>
              </a:ext>
            </a:extLst>
          </p:cNvPr>
          <p:cNvSpPr>
            <a:spLocks noChangeArrowheads="1"/>
          </p:cNvSpPr>
          <p:nvPr/>
        </p:nvSpPr>
        <p:spPr bwMode="auto">
          <a:xfrm>
            <a:off x="2438400" y="3276600"/>
            <a:ext cx="7753350" cy="264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eaLnBrk="0" hangingPunct="0">
              <a:defRPr sz="2000">
                <a:solidFill>
                  <a:schemeClr val="tx1"/>
                </a:solidFill>
                <a:latin typeface="Times New Roman" panose="02020603050405020304" pitchFamily="18" charset="0"/>
              </a:defRPr>
            </a:lvl1pPr>
            <a:lvl2pPr marL="508000" indent="-19050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20000"/>
              </a:spcBef>
              <a:buSzPct val="80000"/>
              <a:buFontTx/>
              <a:buBlip>
                <a:blip r:embed="rId3"/>
              </a:buBlip>
            </a:pPr>
            <a:r>
              <a:rPr lang="en-US" altLang="en-US" sz="2400" b="1" dirty="0">
                <a:solidFill>
                  <a:srgbClr val="250296"/>
                </a:solidFill>
                <a:latin typeface="Arial" panose="020B0604020202020204" pitchFamily="34" charset="0"/>
              </a:rPr>
              <a:t>Use table lookup (“</a:t>
            </a:r>
            <a:r>
              <a:rPr lang="en-US" altLang="en-US" sz="2400" b="1" u="sng" dirty="0">
                <a:solidFill>
                  <a:srgbClr val="FF0000"/>
                </a:solidFill>
                <a:latin typeface="Arial" panose="020B0604020202020204" pitchFamily="34" charset="0"/>
              </a:rPr>
              <a:t>Page Table</a:t>
            </a:r>
            <a:r>
              <a:rPr lang="en-US" altLang="en-US" sz="2400" b="1" dirty="0">
                <a:solidFill>
                  <a:srgbClr val="250296"/>
                </a:solidFill>
                <a:latin typeface="Arial" panose="020B0604020202020204" pitchFamily="34" charset="0"/>
              </a:rPr>
              <a:t>”) for mappings: Page number is index</a:t>
            </a:r>
          </a:p>
          <a:p>
            <a:pPr eaLnBrk="1" hangingPunct="1">
              <a:spcBef>
                <a:spcPct val="20000"/>
              </a:spcBef>
              <a:buSzPct val="80000"/>
              <a:buFontTx/>
              <a:buBlip>
                <a:blip r:embed="rId3"/>
              </a:buBlip>
            </a:pPr>
            <a:r>
              <a:rPr lang="en-US" altLang="en-US" sz="2400" b="1" dirty="0">
                <a:solidFill>
                  <a:srgbClr val="250296"/>
                </a:solidFill>
                <a:latin typeface="Arial" panose="020B0604020202020204" pitchFamily="34" charset="0"/>
              </a:rPr>
              <a:t>Virtual Memory Mapping Function</a:t>
            </a:r>
          </a:p>
          <a:p>
            <a:pPr lvl="1" eaLnBrk="1" hangingPunct="1">
              <a:spcBef>
                <a:spcPct val="20000"/>
              </a:spcBef>
              <a:buSzPct val="50000"/>
              <a:buFontTx/>
              <a:buBlip>
                <a:blip r:embed="rId4"/>
              </a:buBlip>
            </a:pPr>
            <a:r>
              <a:rPr lang="en-US" altLang="en-US" dirty="0">
                <a:latin typeface="Arial" panose="020B0604020202020204" pitchFamily="34" charset="0"/>
              </a:rPr>
              <a:t>Physical Offset = Virtual Offset</a:t>
            </a:r>
          </a:p>
          <a:p>
            <a:pPr lvl="1" eaLnBrk="1" hangingPunct="1">
              <a:spcBef>
                <a:spcPct val="20000"/>
              </a:spcBef>
              <a:buSzPct val="50000"/>
              <a:buFontTx/>
              <a:buBlip>
                <a:blip r:embed="rId4"/>
              </a:buBlip>
            </a:pPr>
            <a:r>
              <a:rPr lang="en-US" altLang="en-US" dirty="0">
                <a:latin typeface="Arial" panose="020B0604020202020204" pitchFamily="34" charset="0"/>
              </a:rPr>
              <a:t>Physical Page Number</a:t>
            </a:r>
            <a:br>
              <a:rPr lang="en-US" altLang="en-US" dirty="0">
                <a:latin typeface="Arial" panose="020B0604020202020204" pitchFamily="34" charset="0"/>
              </a:rPr>
            </a:br>
            <a:r>
              <a:rPr lang="en-US" altLang="en-US" dirty="0">
                <a:latin typeface="Arial" panose="020B0604020202020204" pitchFamily="34" charset="0"/>
              </a:rPr>
              <a:t>= Page Table[Virtual Page Number]</a:t>
            </a:r>
          </a:p>
          <a:p>
            <a:pPr lvl="1" eaLnBrk="1" hangingPunct="1">
              <a:spcBef>
                <a:spcPct val="20000"/>
              </a:spcBef>
              <a:buSzPct val="50000"/>
            </a:pPr>
            <a:r>
              <a:rPr lang="en-US" altLang="en-US" dirty="0">
                <a:latin typeface="Arial" panose="020B0604020202020204" pitchFamily="34" charset="0"/>
              </a:rPr>
              <a:t>(P.P.N. also called “</a:t>
            </a:r>
            <a:r>
              <a:rPr lang="en-US" altLang="en-US" u="sng" dirty="0">
                <a:solidFill>
                  <a:srgbClr val="FF0000"/>
                </a:solidFill>
                <a:latin typeface="Arial" panose="020B0604020202020204" pitchFamily="34" charset="0"/>
              </a:rPr>
              <a:t>Page Frame</a:t>
            </a:r>
            <a:r>
              <a:rPr lang="en-US" altLang="en-US" dirty="0">
                <a:latin typeface="Arial" panose="020B0604020202020204" pitchFamily="34" charset="0"/>
              </a:rPr>
              <a:t>”)</a:t>
            </a:r>
          </a:p>
        </p:txBody>
      </p:sp>
      <p:grpSp>
        <p:nvGrpSpPr>
          <p:cNvPr id="13317" name="Group 5">
            <a:extLst>
              <a:ext uri="{FF2B5EF4-FFF2-40B4-BE49-F238E27FC236}">
                <a16:creationId xmlns:a16="http://schemas.microsoft.com/office/drawing/2014/main" id="{0171E22E-8C69-4F31-A3DF-57E316190555}"/>
              </a:ext>
            </a:extLst>
          </p:cNvPr>
          <p:cNvGrpSpPr>
            <a:grpSpLocks/>
          </p:cNvGrpSpPr>
          <p:nvPr/>
        </p:nvGrpSpPr>
        <p:grpSpPr bwMode="auto">
          <a:xfrm>
            <a:off x="2895601" y="2514601"/>
            <a:ext cx="4500563" cy="627063"/>
            <a:chOff x="192" y="1719"/>
            <a:chExt cx="2835" cy="395"/>
          </a:xfrm>
        </p:grpSpPr>
        <p:sp>
          <p:nvSpPr>
            <p:cNvPr id="13318" name="Rectangle 6">
              <a:extLst>
                <a:ext uri="{FF2B5EF4-FFF2-40B4-BE49-F238E27FC236}">
                  <a16:creationId xmlns:a16="http://schemas.microsoft.com/office/drawing/2014/main" id="{57EE708C-86A1-44D7-8E84-DCCE9FBFF878}"/>
                </a:ext>
              </a:extLst>
            </p:cNvPr>
            <p:cNvSpPr>
              <a:spLocks noChangeArrowheads="1"/>
            </p:cNvSpPr>
            <p:nvPr/>
          </p:nvSpPr>
          <p:spPr bwMode="auto">
            <a:xfrm>
              <a:off x="192" y="1719"/>
              <a:ext cx="2832" cy="39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3319" name="Text Box 7">
              <a:extLst>
                <a:ext uri="{FF2B5EF4-FFF2-40B4-BE49-F238E27FC236}">
                  <a16:creationId xmlns:a16="http://schemas.microsoft.com/office/drawing/2014/main" id="{93287AE7-4143-47BC-AE18-34E4B9F3214C}"/>
                </a:ext>
              </a:extLst>
            </p:cNvPr>
            <p:cNvSpPr txBox="1">
              <a:spLocks noChangeArrowheads="1"/>
            </p:cNvSpPr>
            <p:nvPr/>
          </p:nvSpPr>
          <p:spPr bwMode="auto">
            <a:xfrm>
              <a:off x="308" y="1719"/>
              <a:ext cx="27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Page Number   Offset</a:t>
              </a:r>
              <a:endParaRPr lang="en-US" altLang="en-US" sz="2400">
                <a:latin typeface="Times" panose="02020603050405020304" pitchFamily="18" charset="0"/>
              </a:endParaRPr>
            </a:p>
          </p:txBody>
        </p:sp>
        <p:sp>
          <p:nvSpPr>
            <p:cNvPr id="13320" name="Line 8">
              <a:extLst>
                <a:ext uri="{FF2B5EF4-FFF2-40B4-BE49-F238E27FC236}">
                  <a16:creationId xmlns:a16="http://schemas.microsoft.com/office/drawing/2014/main" id="{73201053-0FB2-469C-B684-E9E00484E89C}"/>
                </a:ext>
              </a:extLst>
            </p:cNvPr>
            <p:cNvSpPr>
              <a:spLocks noChangeShapeType="1"/>
            </p:cNvSpPr>
            <p:nvPr/>
          </p:nvSpPr>
          <p:spPr bwMode="auto">
            <a:xfrm>
              <a:off x="2160" y="1719"/>
              <a:ext cx="0" cy="39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 name="Footer Placeholder 1">
            <a:extLst>
              <a:ext uri="{FF2B5EF4-FFF2-40B4-BE49-F238E27FC236}">
                <a16:creationId xmlns:a16="http://schemas.microsoft.com/office/drawing/2014/main" id="{200145B0-79C9-4A7B-A0D8-D7E4F93C20BC}"/>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F8B4A45-3B4B-4737-A3C9-4AE062309FD9}"/>
              </a:ext>
            </a:extLst>
          </p:cNvPr>
          <p:cNvSpPr>
            <a:spLocks noGrp="1" noChangeArrowheads="1"/>
          </p:cNvSpPr>
          <p:nvPr>
            <p:ph type="title"/>
          </p:nvPr>
        </p:nvSpPr>
        <p:spPr>
          <a:xfrm>
            <a:off x="2974976" y="295276"/>
            <a:ext cx="6473825" cy="390525"/>
          </a:xfrm>
          <a:noFill/>
        </p:spPr>
        <p:txBody>
          <a:bodyPr vert="horz" lIns="90488" tIns="44450" rIns="90488" bIns="44450" rtlCol="0" anchor="ctr">
            <a:normAutofit fontScale="90000"/>
          </a:bodyPr>
          <a:lstStyle/>
          <a:p>
            <a:pPr eaLnBrk="1" hangingPunct="1"/>
            <a:r>
              <a:rPr lang="en-US" altLang="en-US"/>
              <a:t>Address Mapping: </a:t>
            </a:r>
            <a:r>
              <a:rPr lang="en-US" altLang="en-US" u="sng"/>
              <a:t>Page Table</a:t>
            </a:r>
            <a:endParaRPr lang="en-US" altLang="en-US" sz="3600" u="sng"/>
          </a:p>
        </p:txBody>
      </p:sp>
      <p:grpSp>
        <p:nvGrpSpPr>
          <p:cNvPr id="14339" name="Group 3">
            <a:extLst>
              <a:ext uri="{FF2B5EF4-FFF2-40B4-BE49-F238E27FC236}">
                <a16:creationId xmlns:a16="http://schemas.microsoft.com/office/drawing/2014/main" id="{21929DDB-DE7C-41B2-BC82-3460EACF00AE}"/>
              </a:ext>
            </a:extLst>
          </p:cNvPr>
          <p:cNvGrpSpPr>
            <a:grpSpLocks/>
          </p:cNvGrpSpPr>
          <p:nvPr/>
        </p:nvGrpSpPr>
        <p:grpSpPr bwMode="auto">
          <a:xfrm>
            <a:off x="2422526" y="860426"/>
            <a:ext cx="3554413" cy="817563"/>
            <a:chOff x="296" y="500"/>
            <a:chExt cx="2239" cy="515"/>
          </a:xfrm>
        </p:grpSpPr>
        <p:sp>
          <p:nvSpPr>
            <p:cNvPr id="14385" name="Rectangle 4">
              <a:extLst>
                <a:ext uri="{FF2B5EF4-FFF2-40B4-BE49-F238E27FC236}">
                  <a16:creationId xmlns:a16="http://schemas.microsoft.com/office/drawing/2014/main" id="{867489D2-00CF-47E9-85CE-E3C9C9A690D8}"/>
                </a:ext>
              </a:extLst>
            </p:cNvPr>
            <p:cNvSpPr>
              <a:spLocks noChangeArrowheads="1"/>
            </p:cNvSpPr>
            <p:nvPr/>
          </p:nvSpPr>
          <p:spPr bwMode="auto">
            <a:xfrm>
              <a:off x="296" y="500"/>
              <a:ext cx="181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Virtual Address:</a:t>
              </a:r>
            </a:p>
          </p:txBody>
        </p:sp>
        <p:sp>
          <p:nvSpPr>
            <p:cNvPr id="14386" name="Rectangle 5">
              <a:extLst>
                <a:ext uri="{FF2B5EF4-FFF2-40B4-BE49-F238E27FC236}">
                  <a16:creationId xmlns:a16="http://schemas.microsoft.com/office/drawing/2014/main" id="{3E189494-87D2-4132-98C0-E81F00FDCB9A}"/>
                </a:ext>
              </a:extLst>
            </p:cNvPr>
            <p:cNvSpPr>
              <a:spLocks noChangeArrowheads="1"/>
            </p:cNvSpPr>
            <p:nvPr/>
          </p:nvSpPr>
          <p:spPr bwMode="auto">
            <a:xfrm>
              <a:off x="808" y="752"/>
              <a:ext cx="1012"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page no.</a:t>
              </a:r>
            </a:p>
          </p:txBody>
        </p:sp>
        <p:sp>
          <p:nvSpPr>
            <p:cNvPr id="14387" name="Rectangle 6">
              <a:extLst>
                <a:ext uri="{FF2B5EF4-FFF2-40B4-BE49-F238E27FC236}">
                  <a16:creationId xmlns:a16="http://schemas.microsoft.com/office/drawing/2014/main" id="{89CDBA60-8FF2-4582-AC25-47E005CC80FE}"/>
                </a:ext>
              </a:extLst>
            </p:cNvPr>
            <p:cNvSpPr>
              <a:spLocks noChangeArrowheads="1"/>
            </p:cNvSpPr>
            <p:nvPr/>
          </p:nvSpPr>
          <p:spPr bwMode="auto">
            <a:xfrm>
              <a:off x="1836" y="752"/>
              <a:ext cx="699" cy="2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rgbClr val="00FF00"/>
                  </a:solidFill>
                  <a:latin typeface="Arial" panose="020B0604020202020204" pitchFamily="34" charset="0"/>
                </a:rPr>
                <a:t>offset</a:t>
              </a:r>
              <a:endParaRPr lang="en-US" altLang="en-US" sz="2800" b="1">
                <a:latin typeface="Arial" panose="020B0604020202020204" pitchFamily="34" charset="0"/>
              </a:endParaRPr>
            </a:p>
          </p:txBody>
        </p:sp>
      </p:grpSp>
      <p:grpSp>
        <p:nvGrpSpPr>
          <p:cNvPr id="3" name="Group 7">
            <a:extLst>
              <a:ext uri="{FF2B5EF4-FFF2-40B4-BE49-F238E27FC236}">
                <a16:creationId xmlns:a16="http://schemas.microsoft.com/office/drawing/2014/main" id="{4AD29753-4D20-43C2-8F08-3F452A9ED412}"/>
              </a:ext>
            </a:extLst>
          </p:cNvPr>
          <p:cNvGrpSpPr>
            <a:grpSpLocks/>
          </p:cNvGrpSpPr>
          <p:nvPr/>
        </p:nvGrpSpPr>
        <p:grpSpPr bwMode="auto">
          <a:xfrm>
            <a:off x="1952625" y="2352676"/>
            <a:ext cx="2552700" cy="777875"/>
            <a:chOff x="270" y="1482"/>
            <a:chExt cx="1608" cy="490"/>
          </a:xfrm>
        </p:grpSpPr>
        <p:sp>
          <p:nvSpPr>
            <p:cNvPr id="14383" name="Rectangle 8">
              <a:extLst>
                <a:ext uri="{FF2B5EF4-FFF2-40B4-BE49-F238E27FC236}">
                  <a16:creationId xmlns:a16="http://schemas.microsoft.com/office/drawing/2014/main" id="{1C5A4663-CE4D-45B9-B745-DD9B52BA1F45}"/>
                </a:ext>
              </a:extLst>
            </p:cNvPr>
            <p:cNvSpPr>
              <a:spLocks noChangeArrowheads="1"/>
            </p:cNvSpPr>
            <p:nvPr/>
          </p:nvSpPr>
          <p:spPr bwMode="auto">
            <a:xfrm>
              <a:off x="270" y="1482"/>
              <a:ext cx="1263"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Table</a:t>
              </a:r>
            </a:p>
            <a:p>
              <a:pPr>
                <a:lnSpc>
                  <a:spcPct val="85000"/>
                </a:lnSpc>
              </a:pPr>
              <a:r>
                <a:rPr lang="en-US" altLang="en-US" sz="2800" b="1">
                  <a:latin typeface="Arial" panose="020B0604020202020204" pitchFamily="34" charset="0"/>
                </a:rPr>
                <a:t>Base Reg</a:t>
              </a:r>
            </a:p>
          </p:txBody>
        </p:sp>
        <p:sp>
          <p:nvSpPr>
            <p:cNvPr id="14384" name="Line 9">
              <a:extLst>
                <a:ext uri="{FF2B5EF4-FFF2-40B4-BE49-F238E27FC236}">
                  <a16:creationId xmlns:a16="http://schemas.microsoft.com/office/drawing/2014/main" id="{37612C84-B60F-4B99-A8E7-A7F88AB589AD}"/>
                </a:ext>
              </a:extLst>
            </p:cNvPr>
            <p:cNvSpPr>
              <a:spLocks noChangeShapeType="1"/>
            </p:cNvSpPr>
            <p:nvPr/>
          </p:nvSpPr>
          <p:spPr bwMode="auto">
            <a:xfrm>
              <a:off x="1490" y="1582"/>
              <a:ext cx="3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772106" name="Rectangle 10">
            <a:extLst>
              <a:ext uri="{FF2B5EF4-FFF2-40B4-BE49-F238E27FC236}">
                <a16:creationId xmlns:a16="http://schemas.microsoft.com/office/drawing/2014/main" id="{24D93130-F3AE-48F3-84E1-5A0784F41D85}"/>
              </a:ext>
            </a:extLst>
          </p:cNvPr>
          <p:cNvSpPr>
            <a:spLocks noChangeArrowheads="1"/>
          </p:cNvSpPr>
          <p:nvPr/>
        </p:nvSpPr>
        <p:spPr bwMode="auto">
          <a:xfrm>
            <a:off x="2771115" y="5833269"/>
            <a:ext cx="73691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dirty="0">
                <a:latin typeface="Arial" panose="020B0604020202020204" pitchFamily="34" charset="0"/>
              </a:rPr>
              <a:t>Page Table  located in physical memory</a:t>
            </a:r>
          </a:p>
        </p:txBody>
      </p:sp>
      <p:grpSp>
        <p:nvGrpSpPr>
          <p:cNvPr id="4" name="Group 11">
            <a:extLst>
              <a:ext uri="{FF2B5EF4-FFF2-40B4-BE49-F238E27FC236}">
                <a16:creationId xmlns:a16="http://schemas.microsoft.com/office/drawing/2014/main" id="{80AB0D4F-5571-46A5-B2EE-387D08EACFF8}"/>
              </a:ext>
            </a:extLst>
          </p:cNvPr>
          <p:cNvGrpSpPr>
            <a:grpSpLocks/>
          </p:cNvGrpSpPr>
          <p:nvPr/>
        </p:nvGrpSpPr>
        <p:grpSpPr bwMode="auto">
          <a:xfrm>
            <a:off x="2984500" y="1766888"/>
            <a:ext cx="1555750" cy="3032124"/>
            <a:chOff x="632" y="1041"/>
            <a:chExt cx="980" cy="1910"/>
          </a:xfrm>
        </p:grpSpPr>
        <p:sp>
          <p:nvSpPr>
            <p:cNvPr id="14381" name="Rectangle 12">
              <a:extLst>
                <a:ext uri="{FF2B5EF4-FFF2-40B4-BE49-F238E27FC236}">
                  <a16:creationId xmlns:a16="http://schemas.microsoft.com/office/drawing/2014/main" id="{2965293E-93C2-4D29-8139-80AC1F6257AC}"/>
                </a:ext>
              </a:extLst>
            </p:cNvPr>
            <p:cNvSpPr>
              <a:spLocks noChangeArrowheads="1"/>
            </p:cNvSpPr>
            <p:nvPr/>
          </p:nvSpPr>
          <p:spPr bwMode="auto">
            <a:xfrm>
              <a:off x="632" y="1996"/>
              <a:ext cx="673"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index</a:t>
              </a:r>
            </a:p>
            <a:p>
              <a:pPr>
                <a:lnSpc>
                  <a:spcPct val="85000"/>
                </a:lnSpc>
              </a:pPr>
              <a:r>
                <a:rPr lang="en-US" altLang="en-US" sz="2800" b="1">
                  <a:solidFill>
                    <a:schemeClr val="accent1"/>
                  </a:solidFill>
                  <a:latin typeface="Arial" panose="020B0604020202020204" pitchFamily="34" charset="0"/>
                </a:rPr>
                <a:t>into</a:t>
              </a:r>
            </a:p>
            <a:p>
              <a:pPr>
                <a:lnSpc>
                  <a:spcPct val="85000"/>
                </a:lnSpc>
              </a:pPr>
              <a:r>
                <a:rPr lang="en-US" altLang="en-US" sz="2800" b="1">
                  <a:solidFill>
                    <a:schemeClr val="accent1"/>
                  </a:solidFill>
                  <a:latin typeface="Arial" panose="020B0604020202020204" pitchFamily="34" charset="0"/>
                </a:rPr>
                <a:t>page</a:t>
              </a:r>
            </a:p>
            <a:p>
              <a:pPr>
                <a:lnSpc>
                  <a:spcPct val="85000"/>
                </a:lnSpc>
              </a:pPr>
              <a:r>
                <a:rPr lang="en-US" altLang="en-US" sz="2800" b="1">
                  <a:solidFill>
                    <a:schemeClr val="accent1"/>
                  </a:solidFill>
                  <a:latin typeface="Arial" panose="020B0604020202020204" pitchFamily="34" charset="0"/>
                </a:rPr>
                <a:t>table</a:t>
              </a:r>
            </a:p>
          </p:txBody>
        </p:sp>
        <p:cxnSp>
          <p:nvCxnSpPr>
            <p:cNvPr id="14382" name="AutoShape 13">
              <a:extLst>
                <a:ext uri="{FF2B5EF4-FFF2-40B4-BE49-F238E27FC236}">
                  <a16:creationId xmlns:a16="http://schemas.microsoft.com/office/drawing/2014/main" id="{6CF5E634-CB19-4841-9FD4-5659FBBF0B46}"/>
                </a:ext>
              </a:extLst>
            </p:cNvPr>
            <p:cNvCxnSpPr>
              <a:cxnSpLocks noChangeShapeType="1"/>
            </p:cNvCxnSpPr>
            <p:nvPr/>
          </p:nvCxnSpPr>
          <p:spPr bwMode="auto">
            <a:xfrm rot="16200000" flipH="1">
              <a:off x="754" y="1600"/>
              <a:ext cx="1417" cy="299"/>
            </a:xfrm>
            <a:prstGeom prst="bentConnector2">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cxnSp>
      </p:grpSp>
      <p:grpSp>
        <p:nvGrpSpPr>
          <p:cNvPr id="5" name="Group 14">
            <a:extLst>
              <a:ext uri="{FF2B5EF4-FFF2-40B4-BE49-F238E27FC236}">
                <a16:creationId xmlns:a16="http://schemas.microsoft.com/office/drawing/2014/main" id="{A2C80B6B-443A-4981-94F9-830D9C7A6060}"/>
              </a:ext>
            </a:extLst>
          </p:cNvPr>
          <p:cNvGrpSpPr>
            <a:grpSpLocks/>
          </p:cNvGrpSpPr>
          <p:nvPr/>
        </p:nvGrpSpPr>
        <p:grpSpPr bwMode="auto">
          <a:xfrm>
            <a:off x="5397501" y="1751014"/>
            <a:ext cx="4589463" cy="3452813"/>
            <a:chOff x="2170" y="1061"/>
            <a:chExt cx="2891" cy="2175"/>
          </a:xfrm>
        </p:grpSpPr>
        <p:sp>
          <p:nvSpPr>
            <p:cNvPr id="14376" name="Rectangle 15">
              <a:extLst>
                <a:ext uri="{FF2B5EF4-FFF2-40B4-BE49-F238E27FC236}">
                  <a16:creationId xmlns:a16="http://schemas.microsoft.com/office/drawing/2014/main" id="{07B3A651-A4EC-4499-947D-A31D1A6E9646}"/>
                </a:ext>
              </a:extLst>
            </p:cNvPr>
            <p:cNvSpPr>
              <a:spLocks noChangeArrowheads="1"/>
            </p:cNvSpPr>
            <p:nvPr/>
          </p:nvSpPr>
          <p:spPr bwMode="auto">
            <a:xfrm>
              <a:off x="4260" y="1944"/>
              <a:ext cx="392" cy="2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Arial" panose="020B0604020202020204" pitchFamily="34" charset="0"/>
                </a:rPr>
                <a:t>+</a:t>
              </a:r>
            </a:p>
          </p:txBody>
        </p:sp>
        <p:sp>
          <p:nvSpPr>
            <p:cNvPr id="14377" name="Rectangle 16">
              <a:extLst>
                <a:ext uri="{FF2B5EF4-FFF2-40B4-BE49-F238E27FC236}">
                  <a16:creationId xmlns:a16="http://schemas.microsoft.com/office/drawing/2014/main" id="{356030D3-243C-4752-8989-2D3E920B7951}"/>
                </a:ext>
              </a:extLst>
            </p:cNvPr>
            <p:cNvSpPr>
              <a:spLocks noChangeArrowheads="1"/>
            </p:cNvSpPr>
            <p:nvPr/>
          </p:nvSpPr>
          <p:spPr bwMode="auto">
            <a:xfrm>
              <a:off x="4061" y="2512"/>
              <a:ext cx="1000"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Physical</a:t>
              </a:r>
            </a:p>
            <a:p>
              <a:pPr algn="ctr">
                <a:lnSpc>
                  <a:spcPct val="85000"/>
                </a:lnSpc>
              </a:pPr>
              <a:r>
                <a:rPr lang="en-US" altLang="en-US" sz="2800" b="1">
                  <a:latin typeface="Arial" panose="020B0604020202020204" pitchFamily="34" charset="0"/>
                </a:rPr>
                <a:t>Memory</a:t>
              </a:r>
            </a:p>
            <a:p>
              <a:pPr algn="ctr">
                <a:lnSpc>
                  <a:spcPct val="85000"/>
                </a:lnSpc>
              </a:pPr>
              <a:r>
                <a:rPr lang="en-US" altLang="en-US" sz="2800" b="1">
                  <a:latin typeface="Arial" panose="020B0604020202020204" pitchFamily="34" charset="0"/>
                </a:rPr>
                <a:t>Address</a:t>
              </a:r>
            </a:p>
          </p:txBody>
        </p:sp>
        <p:cxnSp>
          <p:nvCxnSpPr>
            <p:cNvPr id="14378" name="AutoShape 17">
              <a:extLst>
                <a:ext uri="{FF2B5EF4-FFF2-40B4-BE49-F238E27FC236}">
                  <a16:creationId xmlns:a16="http://schemas.microsoft.com/office/drawing/2014/main" id="{E566FBFB-6373-4437-B6C1-6260945DB7BB}"/>
                </a:ext>
              </a:extLst>
            </p:cNvPr>
            <p:cNvCxnSpPr>
              <a:cxnSpLocks noChangeShapeType="1"/>
            </p:cNvCxnSpPr>
            <p:nvPr/>
          </p:nvCxnSpPr>
          <p:spPr bwMode="auto">
            <a:xfrm rot="16200000" flipH="1">
              <a:off x="2859" y="372"/>
              <a:ext cx="883" cy="2262"/>
            </a:xfrm>
            <a:prstGeom prst="bentConnector3">
              <a:avLst>
                <a:gd name="adj1" fmla="val 15968"/>
              </a:avLst>
            </a:prstGeom>
            <a:noFill/>
            <a:ln w="38100">
              <a:solidFill>
                <a:srgbClr val="00FF00"/>
              </a:solidFill>
              <a:miter lim="800000"/>
              <a:headEnd/>
              <a:tailEnd type="triangle" w="med" len="med"/>
            </a:ln>
            <a:extLst>
              <a:ext uri="{909E8E84-426E-40DD-AFC4-6F175D3DCCD1}">
                <a14:hiddenFill xmlns:a14="http://schemas.microsoft.com/office/drawing/2010/main">
                  <a:noFill/>
                </a14:hiddenFill>
              </a:ext>
            </a:extLst>
          </p:spPr>
        </p:cxnSp>
        <p:sp>
          <p:nvSpPr>
            <p:cNvPr id="14379" name="Line 18">
              <a:extLst>
                <a:ext uri="{FF2B5EF4-FFF2-40B4-BE49-F238E27FC236}">
                  <a16:creationId xmlns:a16="http://schemas.microsoft.com/office/drawing/2014/main" id="{486CDB60-E440-4987-8923-758A2110A611}"/>
                </a:ext>
              </a:extLst>
            </p:cNvPr>
            <p:cNvSpPr>
              <a:spLocks noChangeShapeType="1"/>
            </p:cNvSpPr>
            <p:nvPr/>
          </p:nvSpPr>
          <p:spPr bwMode="auto">
            <a:xfrm>
              <a:off x="3972" y="2088"/>
              <a:ext cx="3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380" name="Line 19">
              <a:extLst>
                <a:ext uri="{FF2B5EF4-FFF2-40B4-BE49-F238E27FC236}">
                  <a16:creationId xmlns:a16="http://schemas.microsoft.com/office/drawing/2014/main" id="{C41CB3D1-1CB0-49F0-A60B-626A8D5E7F28}"/>
                </a:ext>
              </a:extLst>
            </p:cNvPr>
            <p:cNvSpPr>
              <a:spLocks noChangeShapeType="1"/>
            </p:cNvSpPr>
            <p:nvPr/>
          </p:nvSpPr>
          <p:spPr bwMode="auto">
            <a:xfrm>
              <a:off x="4452" y="2220"/>
              <a:ext cx="0"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6" name="Group 20">
            <a:extLst>
              <a:ext uri="{FF2B5EF4-FFF2-40B4-BE49-F238E27FC236}">
                <a16:creationId xmlns:a16="http://schemas.microsoft.com/office/drawing/2014/main" id="{37FFEE27-075D-4570-873E-1D56B11666CE}"/>
              </a:ext>
            </a:extLst>
          </p:cNvPr>
          <p:cNvGrpSpPr>
            <a:grpSpLocks/>
          </p:cNvGrpSpPr>
          <p:nvPr/>
        </p:nvGrpSpPr>
        <p:grpSpPr bwMode="auto">
          <a:xfrm>
            <a:off x="4414838" y="2105026"/>
            <a:ext cx="3852862" cy="3414713"/>
            <a:chOff x="1632" y="1272"/>
            <a:chExt cx="2340" cy="2151"/>
          </a:xfrm>
        </p:grpSpPr>
        <p:sp>
          <p:nvSpPr>
            <p:cNvPr id="14345" name="Rectangle 21">
              <a:extLst>
                <a:ext uri="{FF2B5EF4-FFF2-40B4-BE49-F238E27FC236}">
                  <a16:creationId xmlns:a16="http://schemas.microsoft.com/office/drawing/2014/main" id="{8D18A970-B558-45AF-B62B-212A16026598}"/>
                </a:ext>
              </a:extLst>
            </p:cNvPr>
            <p:cNvSpPr>
              <a:spLocks noChangeArrowheads="1"/>
            </p:cNvSpPr>
            <p:nvPr/>
          </p:nvSpPr>
          <p:spPr bwMode="auto">
            <a:xfrm>
              <a:off x="2240" y="1272"/>
              <a:ext cx="12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u="sng">
                  <a:solidFill>
                    <a:srgbClr val="FF0000"/>
                  </a:solidFill>
                  <a:latin typeface="Arial" panose="020B0604020202020204" pitchFamily="34" charset="0"/>
                </a:rPr>
                <a:t>Page Table</a:t>
              </a:r>
              <a:endParaRPr lang="en-US" altLang="en-US" sz="2800" b="1" i="1">
                <a:latin typeface="Arial" panose="020B0604020202020204" pitchFamily="34" charset="0"/>
              </a:endParaRPr>
            </a:p>
          </p:txBody>
        </p:sp>
        <p:sp>
          <p:nvSpPr>
            <p:cNvPr id="14346" name="Rectangle 22">
              <a:extLst>
                <a:ext uri="{FF2B5EF4-FFF2-40B4-BE49-F238E27FC236}">
                  <a16:creationId xmlns:a16="http://schemas.microsoft.com/office/drawing/2014/main" id="{781C3A51-FFFA-4B9A-BAC0-49A866B19630}"/>
                </a:ext>
              </a:extLst>
            </p:cNvPr>
            <p:cNvSpPr>
              <a:spLocks noChangeArrowheads="1"/>
            </p:cNvSpPr>
            <p:nvPr/>
          </p:nvSpPr>
          <p:spPr bwMode="auto">
            <a:xfrm>
              <a:off x="1655" y="2040"/>
              <a:ext cx="4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Val</a:t>
              </a:r>
            </a:p>
            <a:p>
              <a:pPr algn="ctr">
                <a:lnSpc>
                  <a:spcPct val="85000"/>
                </a:lnSpc>
              </a:pPr>
              <a:r>
                <a:rPr lang="en-US" altLang="en-US" sz="2800" b="1">
                  <a:latin typeface="Arial" panose="020B0604020202020204" pitchFamily="34" charset="0"/>
                </a:rPr>
                <a:t>-id</a:t>
              </a:r>
            </a:p>
          </p:txBody>
        </p:sp>
        <p:sp>
          <p:nvSpPr>
            <p:cNvPr id="14347" name="Rectangle 23">
              <a:extLst>
                <a:ext uri="{FF2B5EF4-FFF2-40B4-BE49-F238E27FC236}">
                  <a16:creationId xmlns:a16="http://schemas.microsoft.com/office/drawing/2014/main" id="{CF8B71A4-1C53-4B6D-A4EB-B58E12233BE6}"/>
                </a:ext>
              </a:extLst>
            </p:cNvPr>
            <p:cNvSpPr>
              <a:spLocks noChangeArrowheads="1"/>
            </p:cNvSpPr>
            <p:nvPr/>
          </p:nvSpPr>
          <p:spPr bwMode="auto">
            <a:xfrm>
              <a:off x="2092" y="1996"/>
              <a:ext cx="875"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Access</a:t>
              </a:r>
            </a:p>
            <a:p>
              <a:pPr>
                <a:lnSpc>
                  <a:spcPct val="90000"/>
                </a:lnSpc>
              </a:pPr>
              <a:r>
                <a:rPr lang="en-US" altLang="en-US" sz="2800" b="1">
                  <a:latin typeface="Arial" panose="020B0604020202020204" pitchFamily="34" charset="0"/>
                </a:rPr>
                <a:t>Rights</a:t>
              </a:r>
            </a:p>
          </p:txBody>
        </p:sp>
        <p:sp>
          <p:nvSpPr>
            <p:cNvPr id="14348" name="Rectangle 24">
              <a:extLst>
                <a:ext uri="{FF2B5EF4-FFF2-40B4-BE49-F238E27FC236}">
                  <a16:creationId xmlns:a16="http://schemas.microsoft.com/office/drawing/2014/main" id="{249D8027-E8CF-4707-AA01-59EFF9347093}"/>
                </a:ext>
              </a:extLst>
            </p:cNvPr>
            <p:cNvSpPr>
              <a:spLocks noChangeArrowheads="1"/>
            </p:cNvSpPr>
            <p:nvPr/>
          </p:nvSpPr>
          <p:spPr bwMode="auto">
            <a:xfrm>
              <a:off x="2944" y="2008"/>
              <a:ext cx="1000"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latin typeface="Arial" panose="020B0604020202020204" pitchFamily="34" charset="0"/>
                </a:rPr>
                <a:t>Physical</a:t>
              </a:r>
            </a:p>
            <a:p>
              <a:pPr>
                <a:lnSpc>
                  <a:spcPct val="85000"/>
                </a:lnSpc>
              </a:pPr>
              <a:r>
                <a:rPr lang="en-US" altLang="en-US" sz="2800" b="1" dirty="0">
                  <a:latin typeface="Arial" panose="020B0604020202020204" pitchFamily="34" charset="0"/>
                </a:rPr>
                <a:t>Page</a:t>
              </a:r>
            </a:p>
            <a:p>
              <a:pPr>
                <a:lnSpc>
                  <a:spcPct val="85000"/>
                </a:lnSpc>
              </a:pPr>
              <a:r>
                <a:rPr lang="en-US" altLang="en-US" sz="2800" b="1" dirty="0">
                  <a:latin typeface="Arial" panose="020B0604020202020204" pitchFamily="34" charset="0"/>
                </a:rPr>
                <a:t>Address</a:t>
              </a:r>
            </a:p>
          </p:txBody>
        </p:sp>
        <p:sp>
          <p:nvSpPr>
            <p:cNvPr id="14349" name="Rectangle 25">
              <a:extLst>
                <a:ext uri="{FF2B5EF4-FFF2-40B4-BE49-F238E27FC236}">
                  <a16:creationId xmlns:a16="http://schemas.microsoft.com/office/drawing/2014/main" id="{E90BED08-2988-415C-A612-9674E3C95AD4}"/>
                </a:ext>
              </a:extLst>
            </p:cNvPr>
            <p:cNvSpPr>
              <a:spLocks noChangeArrowheads="1"/>
            </p:cNvSpPr>
            <p:nvPr/>
          </p:nvSpPr>
          <p:spPr bwMode="auto">
            <a:xfrm>
              <a:off x="1632" y="1512"/>
              <a:ext cx="2340" cy="190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4350" name="Line 26">
              <a:extLst>
                <a:ext uri="{FF2B5EF4-FFF2-40B4-BE49-F238E27FC236}">
                  <a16:creationId xmlns:a16="http://schemas.microsoft.com/office/drawing/2014/main" id="{F6CC1251-16F1-4A2F-B7C0-DB82271AB38B}"/>
                </a:ext>
              </a:extLst>
            </p:cNvPr>
            <p:cNvSpPr>
              <a:spLocks noChangeShapeType="1"/>
            </p:cNvSpPr>
            <p:nvPr/>
          </p:nvSpPr>
          <p:spPr bwMode="auto">
            <a:xfrm>
              <a:off x="1644" y="1944"/>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51" name="Line 27">
              <a:extLst>
                <a:ext uri="{FF2B5EF4-FFF2-40B4-BE49-F238E27FC236}">
                  <a16:creationId xmlns:a16="http://schemas.microsoft.com/office/drawing/2014/main" id="{9C57D81C-E658-47B0-A2B5-39FAAE5BAFC9}"/>
                </a:ext>
              </a:extLst>
            </p:cNvPr>
            <p:cNvSpPr>
              <a:spLocks noChangeShapeType="1"/>
            </p:cNvSpPr>
            <p:nvPr/>
          </p:nvSpPr>
          <p:spPr bwMode="auto">
            <a:xfrm>
              <a:off x="1644" y="2736"/>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52" name="Line 28">
              <a:extLst>
                <a:ext uri="{FF2B5EF4-FFF2-40B4-BE49-F238E27FC236}">
                  <a16:creationId xmlns:a16="http://schemas.microsoft.com/office/drawing/2014/main" id="{949FD140-7FCA-4701-87CF-943EC110E513}"/>
                </a:ext>
              </a:extLst>
            </p:cNvPr>
            <p:cNvSpPr>
              <a:spLocks noChangeShapeType="1"/>
            </p:cNvSpPr>
            <p:nvPr/>
          </p:nvSpPr>
          <p:spPr bwMode="auto">
            <a:xfrm>
              <a:off x="2076" y="1932"/>
              <a:ext cx="0" cy="7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4353" name="Group 29">
              <a:extLst>
                <a:ext uri="{FF2B5EF4-FFF2-40B4-BE49-F238E27FC236}">
                  <a16:creationId xmlns:a16="http://schemas.microsoft.com/office/drawing/2014/main" id="{689977E8-4909-4BAA-A938-9462C398E741}"/>
                </a:ext>
              </a:extLst>
            </p:cNvPr>
            <p:cNvGrpSpPr>
              <a:grpSpLocks/>
            </p:cNvGrpSpPr>
            <p:nvPr/>
          </p:nvGrpSpPr>
          <p:grpSpPr bwMode="auto">
            <a:xfrm>
              <a:off x="1644" y="2736"/>
              <a:ext cx="2328" cy="293"/>
              <a:chOff x="1644" y="2736"/>
              <a:chExt cx="2328" cy="293"/>
            </a:xfrm>
          </p:grpSpPr>
          <p:sp>
            <p:nvSpPr>
              <p:cNvPr id="14370" name="Line 30">
                <a:extLst>
                  <a:ext uri="{FF2B5EF4-FFF2-40B4-BE49-F238E27FC236}">
                    <a16:creationId xmlns:a16="http://schemas.microsoft.com/office/drawing/2014/main" id="{15831B6F-C57B-4B33-8BE0-89D4F0592F51}"/>
                  </a:ext>
                </a:extLst>
              </p:cNvPr>
              <p:cNvSpPr>
                <a:spLocks noChangeShapeType="1"/>
              </p:cNvSpPr>
              <p:nvPr/>
            </p:nvSpPr>
            <p:spPr bwMode="auto">
              <a:xfrm>
                <a:off x="2940" y="2736"/>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71" name="Rectangle 31">
                <a:extLst>
                  <a:ext uri="{FF2B5EF4-FFF2-40B4-BE49-F238E27FC236}">
                    <a16:creationId xmlns:a16="http://schemas.microsoft.com/office/drawing/2014/main" id="{750BC845-0206-48A3-B380-1112B96FD18E}"/>
                  </a:ext>
                </a:extLst>
              </p:cNvPr>
              <p:cNvSpPr>
                <a:spLocks noChangeArrowheads="1"/>
              </p:cNvSpPr>
              <p:nvPr/>
            </p:nvSpPr>
            <p:spPr bwMode="auto">
              <a:xfrm>
                <a:off x="1822" y="2752"/>
                <a:ext cx="8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endParaRPr lang="en-US" altLang="en-US" sz="2800" b="1">
                  <a:latin typeface="Arial" panose="020B0604020202020204" pitchFamily="34" charset="0"/>
                </a:endParaRPr>
              </a:p>
            </p:txBody>
          </p:sp>
          <p:sp>
            <p:nvSpPr>
              <p:cNvPr id="14372" name="Rectangle 32">
                <a:extLst>
                  <a:ext uri="{FF2B5EF4-FFF2-40B4-BE49-F238E27FC236}">
                    <a16:creationId xmlns:a16="http://schemas.microsoft.com/office/drawing/2014/main" id="{D1310474-8BAE-40AA-A32E-37BD2CCEBF08}"/>
                  </a:ext>
                </a:extLst>
              </p:cNvPr>
              <p:cNvSpPr>
                <a:spLocks noChangeArrowheads="1"/>
              </p:cNvSpPr>
              <p:nvPr/>
            </p:nvSpPr>
            <p:spPr bwMode="auto">
              <a:xfrm>
                <a:off x="2248" y="2752"/>
                <a:ext cx="8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endParaRPr lang="en-US" altLang="en-US" sz="2800" b="1">
                  <a:latin typeface="Arial" panose="020B0604020202020204" pitchFamily="34" charset="0"/>
                </a:endParaRPr>
              </a:p>
            </p:txBody>
          </p:sp>
          <p:sp>
            <p:nvSpPr>
              <p:cNvPr id="14373" name="Rectangle 33">
                <a:extLst>
                  <a:ext uri="{FF2B5EF4-FFF2-40B4-BE49-F238E27FC236}">
                    <a16:creationId xmlns:a16="http://schemas.microsoft.com/office/drawing/2014/main" id="{DB2B973B-7759-46FD-A14A-2AF56AB2DDF7}"/>
                  </a:ext>
                </a:extLst>
              </p:cNvPr>
              <p:cNvSpPr>
                <a:spLocks noChangeArrowheads="1"/>
              </p:cNvSpPr>
              <p:nvPr/>
            </p:nvSpPr>
            <p:spPr bwMode="auto">
              <a:xfrm>
                <a:off x="2944" y="2752"/>
                <a:ext cx="8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endParaRPr lang="en-US" altLang="en-US" sz="2800" b="1">
                  <a:solidFill>
                    <a:schemeClr val="bg2"/>
                  </a:solidFill>
                  <a:latin typeface="Arial" panose="020B0604020202020204" pitchFamily="34" charset="0"/>
                </a:endParaRPr>
              </a:p>
            </p:txBody>
          </p:sp>
          <p:sp>
            <p:nvSpPr>
              <p:cNvPr id="14374" name="Line 34">
                <a:extLst>
                  <a:ext uri="{FF2B5EF4-FFF2-40B4-BE49-F238E27FC236}">
                    <a16:creationId xmlns:a16="http://schemas.microsoft.com/office/drawing/2014/main" id="{461D95D0-DA34-4424-95E2-F01C2D78D0F1}"/>
                  </a:ext>
                </a:extLst>
              </p:cNvPr>
              <p:cNvSpPr>
                <a:spLocks noChangeShapeType="1"/>
              </p:cNvSpPr>
              <p:nvPr/>
            </p:nvSpPr>
            <p:spPr bwMode="auto">
              <a:xfrm>
                <a:off x="2076" y="2760"/>
                <a:ext cx="0" cy="2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75" name="Line 35">
                <a:extLst>
                  <a:ext uri="{FF2B5EF4-FFF2-40B4-BE49-F238E27FC236}">
                    <a16:creationId xmlns:a16="http://schemas.microsoft.com/office/drawing/2014/main" id="{FDDEDDB2-4F92-4297-A85C-2D5E9F9D182E}"/>
                  </a:ext>
                </a:extLst>
              </p:cNvPr>
              <p:cNvSpPr>
                <a:spLocks noChangeShapeType="1"/>
              </p:cNvSpPr>
              <p:nvPr/>
            </p:nvSpPr>
            <p:spPr bwMode="auto">
              <a:xfrm>
                <a:off x="1644" y="3000"/>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4354" name="Group 36">
              <a:extLst>
                <a:ext uri="{FF2B5EF4-FFF2-40B4-BE49-F238E27FC236}">
                  <a16:creationId xmlns:a16="http://schemas.microsoft.com/office/drawing/2014/main" id="{E3CCAEC5-BB5B-457A-A2E2-367DEDF32885}"/>
                </a:ext>
              </a:extLst>
            </p:cNvPr>
            <p:cNvGrpSpPr>
              <a:grpSpLocks/>
            </p:cNvGrpSpPr>
            <p:nvPr/>
          </p:nvGrpSpPr>
          <p:grpSpPr bwMode="auto">
            <a:xfrm>
              <a:off x="1644" y="3000"/>
              <a:ext cx="2328" cy="290"/>
              <a:chOff x="1644" y="2736"/>
              <a:chExt cx="2328" cy="290"/>
            </a:xfrm>
          </p:grpSpPr>
          <p:sp>
            <p:nvSpPr>
              <p:cNvPr id="14364" name="Line 37">
                <a:extLst>
                  <a:ext uri="{FF2B5EF4-FFF2-40B4-BE49-F238E27FC236}">
                    <a16:creationId xmlns:a16="http://schemas.microsoft.com/office/drawing/2014/main" id="{D113A6F4-15BE-4DE1-9612-0EE4D4E8C35C}"/>
                  </a:ext>
                </a:extLst>
              </p:cNvPr>
              <p:cNvSpPr>
                <a:spLocks noChangeShapeType="1"/>
              </p:cNvSpPr>
              <p:nvPr/>
            </p:nvSpPr>
            <p:spPr bwMode="auto">
              <a:xfrm>
                <a:off x="2940" y="2736"/>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65" name="Rectangle 38">
                <a:extLst>
                  <a:ext uri="{FF2B5EF4-FFF2-40B4-BE49-F238E27FC236}">
                    <a16:creationId xmlns:a16="http://schemas.microsoft.com/office/drawing/2014/main" id="{36454428-347E-4903-B09E-D9A45743630D}"/>
                  </a:ext>
                </a:extLst>
              </p:cNvPr>
              <p:cNvSpPr>
                <a:spLocks noChangeArrowheads="1"/>
              </p:cNvSpPr>
              <p:nvPr/>
            </p:nvSpPr>
            <p:spPr bwMode="auto">
              <a:xfrm>
                <a:off x="1822" y="2752"/>
                <a:ext cx="8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endParaRPr lang="en-US" altLang="en-US" sz="2800" b="1">
                  <a:latin typeface="Arial" panose="020B0604020202020204" pitchFamily="34" charset="0"/>
                </a:endParaRPr>
              </a:p>
            </p:txBody>
          </p:sp>
          <p:sp>
            <p:nvSpPr>
              <p:cNvPr id="14366" name="Rectangle 39">
                <a:extLst>
                  <a:ext uri="{FF2B5EF4-FFF2-40B4-BE49-F238E27FC236}">
                    <a16:creationId xmlns:a16="http://schemas.microsoft.com/office/drawing/2014/main" id="{AAB288CA-7D22-4585-89BA-ADC69E175912}"/>
                  </a:ext>
                </a:extLst>
              </p:cNvPr>
              <p:cNvSpPr>
                <a:spLocks noChangeArrowheads="1"/>
              </p:cNvSpPr>
              <p:nvPr/>
            </p:nvSpPr>
            <p:spPr bwMode="auto">
              <a:xfrm>
                <a:off x="2248" y="2752"/>
                <a:ext cx="14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t>
                </a:r>
              </a:p>
            </p:txBody>
          </p:sp>
          <p:sp>
            <p:nvSpPr>
              <p:cNvPr id="14367" name="Rectangle 40">
                <a:extLst>
                  <a:ext uri="{FF2B5EF4-FFF2-40B4-BE49-F238E27FC236}">
                    <a16:creationId xmlns:a16="http://schemas.microsoft.com/office/drawing/2014/main" id="{B2190801-A81A-45A8-8786-AFFDFD91BF98}"/>
                  </a:ext>
                </a:extLst>
              </p:cNvPr>
              <p:cNvSpPr>
                <a:spLocks noChangeArrowheads="1"/>
              </p:cNvSpPr>
              <p:nvPr/>
            </p:nvSpPr>
            <p:spPr bwMode="auto">
              <a:xfrm>
                <a:off x="2944" y="2752"/>
                <a:ext cx="8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endParaRPr lang="en-US" altLang="en-US" sz="2800" b="1">
                  <a:solidFill>
                    <a:schemeClr val="bg2"/>
                  </a:solidFill>
                  <a:latin typeface="Arial" panose="020B0604020202020204" pitchFamily="34" charset="0"/>
                </a:endParaRPr>
              </a:p>
            </p:txBody>
          </p:sp>
          <p:sp>
            <p:nvSpPr>
              <p:cNvPr id="14368" name="Line 41">
                <a:extLst>
                  <a:ext uri="{FF2B5EF4-FFF2-40B4-BE49-F238E27FC236}">
                    <a16:creationId xmlns:a16="http://schemas.microsoft.com/office/drawing/2014/main" id="{C5E91354-9289-4FBB-BBBF-7018D50A372F}"/>
                  </a:ext>
                </a:extLst>
              </p:cNvPr>
              <p:cNvSpPr>
                <a:spLocks noChangeShapeType="1"/>
              </p:cNvSpPr>
              <p:nvPr/>
            </p:nvSpPr>
            <p:spPr bwMode="auto">
              <a:xfrm>
                <a:off x="2076" y="2760"/>
                <a:ext cx="0" cy="2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69" name="Line 42">
                <a:extLst>
                  <a:ext uri="{FF2B5EF4-FFF2-40B4-BE49-F238E27FC236}">
                    <a16:creationId xmlns:a16="http://schemas.microsoft.com/office/drawing/2014/main" id="{C0D32ACB-B60B-4837-A322-A14ABBEB6844}"/>
                  </a:ext>
                </a:extLst>
              </p:cNvPr>
              <p:cNvSpPr>
                <a:spLocks noChangeShapeType="1"/>
              </p:cNvSpPr>
              <p:nvPr/>
            </p:nvSpPr>
            <p:spPr bwMode="auto">
              <a:xfrm>
                <a:off x="1644" y="3000"/>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4355" name="Line 43">
              <a:extLst>
                <a:ext uri="{FF2B5EF4-FFF2-40B4-BE49-F238E27FC236}">
                  <a16:creationId xmlns:a16="http://schemas.microsoft.com/office/drawing/2014/main" id="{5B8C7FF4-5628-46D6-982A-0792ADB2D117}"/>
                </a:ext>
              </a:extLst>
            </p:cNvPr>
            <p:cNvSpPr>
              <a:spLocks noChangeShapeType="1"/>
            </p:cNvSpPr>
            <p:nvPr/>
          </p:nvSpPr>
          <p:spPr bwMode="auto">
            <a:xfrm>
              <a:off x="2940" y="1680"/>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56" name="Rectangle 44">
              <a:extLst>
                <a:ext uri="{FF2B5EF4-FFF2-40B4-BE49-F238E27FC236}">
                  <a16:creationId xmlns:a16="http://schemas.microsoft.com/office/drawing/2014/main" id="{71BB3040-6CF3-4BE3-8D34-7048DA0C7693}"/>
                </a:ext>
              </a:extLst>
            </p:cNvPr>
            <p:cNvSpPr>
              <a:spLocks noChangeArrowheads="1"/>
            </p:cNvSpPr>
            <p:nvPr/>
          </p:nvSpPr>
          <p:spPr bwMode="auto">
            <a:xfrm>
              <a:off x="1748" y="1696"/>
              <a:ext cx="22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V</a:t>
              </a:r>
            </a:p>
          </p:txBody>
        </p:sp>
        <p:sp>
          <p:nvSpPr>
            <p:cNvPr id="14357" name="Rectangle 45">
              <a:extLst>
                <a:ext uri="{FF2B5EF4-FFF2-40B4-BE49-F238E27FC236}">
                  <a16:creationId xmlns:a16="http://schemas.microsoft.com/office/drawing/2014/main" id="{78C8F976-5A5B-41DF-8919-6E15899AFCC2}"/>
                </a:ext>
              </a:extLst>
            </p:cNvPr>
            <p:cNvSpPr>
              <a:spLocks noChangeArrowheads="1"/>
            </p:cNvSpPr>
            <p:nvPr/>
          </p:nvSpPr>
          <p:spPr bwMode="auto">
            <a:xfrm>
              <a:off x="2248" y="1696"/>
              <a:ext cx="5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A.R.</a:t>
              </a:r>
            </a:p>
          </p:txBody>
        </p:sp>
        <p:sp>
          <p:nvSpPr>
            <p:cNvPr id="14358" name="Rectangle 46">
              <a:extLst>
                <a:ext uri="{FF2B5EF4-FFF2-40B4-BE49-F238E27FC236}">
                  <a16:creationId xmlns:a16="http://schemas.microsoft.com/office/drawing/2014/main" id="{CB9B852A-E079-428C-BBC9-96BD8E9BF3E3}"/>
                </a:ext>
              </a:extLst>
            </p:cNvPr>
            <p:cNvSpPr>
              <a:spLocks noChangeArrowheads="1"/>
            </p:cNvSpPr>
            <p:nvPr/>
          </p:nvSpPr>
          <p:spPr bwMode="auto">
            <a:xfrm>
              <a:off x="2944" y="1696"/>
              <a:ext cx="79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latin typeface="Arial" panose="020B0604020202020204" pitchFamily="34" charset="0"/>
                </a:rPr>
                <a:t>P. P. A.</a:t>
              </a:r>
            </a:p>
          </p:txBody>
        </p:sp>
        <p:sp>
          <p:nvSpPr>
            <p:cNvPr id="14359" name="Line 47">
              <a:extLst>
                <a:ext uri="{FF2B5EF4-FFF2-40B4-BE49-F238E27FC236}">
                  <a16:creationId xmlns:a16="http://schemas.microsoft.com/office/drawing/2014/main" id="{2BBE15D1-7EB7-429D-9A55-C303F86D3C63}"/>
                </a:ext>
              </a:extLst>
            </p:cNvPr>
            <p:cNvSpPr>
              <a:spLocks noChangeShapeType="1"/>
            </p:cNvSpPr>
            <p:nvPr/>
          </p:nvSpPr>
          <p:spPr bwMode="auto">
            <a:xfrm>
              <a:off x="2076" y="1704"/>
              <a:ext cx="0" cy="2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60" name="Line 48">
              <a:extLst>
                <a:ext uri="{FF2B5EF4-FFF2-40B4-BE49-F238E27FC236}">
                  <a16:creationId xmlns:a16="http://schemas.microsoft.com/office/drawing/2014/main" id="{E3CB06F5-C8E3-4448-9641-0EAF9528F098}"/>
                </a:ext>
              </a:extLst>
            </p:cNvPr>
            <p:cNvSpPr>
              <a:spLocks noChangeShapeType="1"/>
            </p:cNvSpPr>
            <p:nvPr/>
          </p:nvSpPr>
          <p:spPr bwMode="auto">
            <a:xfrm>
              <a:off x="1644" y="1692"/>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4361" name="Text Box 49">
              <a:extLst>
                <a:ext uri="{FF2B5EF4-FFF2-40B4-BE49-F238E27FC236}">
                  <a16:creationId xmlns:a16="http://schemas.microsoft.com/office/drawing/2014/main" id="{467A46FA-6DBE-4328-8830-4F8E7D2ED0AE}"/>
                </a:ext>
              </a:extLst>
            </p:cNvPr>
            <p:cNvSpPr txBox="1">
              <a:spLocks noChangeArrowheads="1"/>
            </p:cNvSpPr>
            <p:nvPr/>
          </p:nvSpPr>
          <p:spPr bwMode="auto">
            <a:xfrm>
              <a:off x="2366" y="305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14362" name="Text Box 50">
              <a:extLst>
                <a:ext uri="{FF2B5EF4-FFF2-40B4-BE49-F238E27FC236}">
                  <a16:creationId xmlns:a16="http://schemas.microsoft.com/office/drawing/2014/main" id="{167739F3-A5F9-403D-AD51-B4DD2CF47774}"/>
                </a:ext>
              </a:extLst>
            </p:cNvPr>
            <p:cNvSpPr txBox="1">
              <a:spLocks noChangeArrowheads="1"/>
            </p:cNvSpPr>
            <p:nvPr/>
          </p:nvSpPr>
          <p:spPr bwMode="auto">
            <a:xfrm>
              <a:off x="2366" y="1342"/>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14363" name="Line 51">
              <a:extLst>
                <a:ext uri="{FF2B5EF4-FFF2-40B4-BE49-F238E27FC236}">
                  <a16:creationId xmlns:a16="http://schemas.microsoft.com/office/drawing/2014/main" id="{5DEA14E2-1EC2-491F-BED1-34E07B544024}"/>
                </a:ext>
              </a:extLst>
            </p:cNvPr>
            <p:cNvSpPr>
              <a:spLocks noChangeShapeType="1"/>
            </p:cNvSpPr>
            <p:nvPr/>
          </p:nvSpPr>
          <p:spPr bwMode="auto">
            <a:xfrm>
              <a:off x="2940" y="1908"/>
              <a:ext cx="0" cy="8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 name="Footer Placeholder 1">
            <a:extLst>
              <a:ext uri="{FF2B5EF4-FFF2-40B4-BE49-F238E27FC236}">
                <a16:creationId xmlns:a16="http://schemas.microsoft.com/office/drawing/2014/main" id="{42189F82-AF4D-4AB7-AD7C-F25BB9A91636}"/>
              </a:ext>
            </a:extLst>
          </p:cNvPr>
          <p:cNvSpPr>
            <a:spLocks noGrp="1"/>
          </p:cNvSpPr>
          <p:nvPr>
            <p:ph type="ftr" sz="quarter" idx="11"/>
          </p:nvPr>
        </p:nvSpPr>
        <p:spPr/>
        <p:txBody>
          <a:bodyPr/>
          <a:lstStyle/>
          <a:p>
            <a:r>
              <a:rPr lang="en-IN"/>
              <a:t>Nilanjan Byabarta, UEM, Kolkata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7210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08C5C9-4B21-4159-8237-3E34F636C968}"/>
              </a:ext>
            </a:extLst>
          </p:cNvPr>
          <p:cNvSpPr>
            <a:spLocks noGrp="1" noChangeArrowheads="1"/>
          </p:cNvSpPr>
          <p:nvPr>
            <p:ph type="title"/>
          </p:nvPr>
        </p:nvSpPr>
        <p:spPr>
          <a:xfrm>
            <a:off x="2971800" y="228600"/>
            <a:ext cx="6019800" cy="609600"/>
          </a:xfrm>
        </p:spPr>
        <p:txBody>
          <a:bodyPr>
            <a:normAutofit fontScale="90000"/>
          </a:bodyPr>
          <a:lstStyle/>
          <a:p>
            <a:pPr eaLnBrk="1" hangingPunct="1"/>
            <a:r>
              <a:rPr lang="en-US" altLang="en-US"/>
              <a:t>Page Table</a:t>
            </a:r>
          </a:p>
        </p:txBody>
      </p:sp>
      <p:sp>
        <p:nvSpPr>
          <p:cNvPr id="15363" name="Rectangle 3">
            <a:extLst>
              <a:ext uri="{FF2B5EF4-FFF2-40B4-BE49-F238E27FC236}">
                <a16:creationId xmlns:a16="http://schemas.microsoft.com/office/drawing/2014/main" id="{5FF0B91E-6B14-4075-A8B3-86F4D4D8DB4F}"/>
              </a:ext>
            </a:extLst>
          </p:cNvPr>
          <p:cNvSpPr>
            <a:spLocks noGrp="1" noChangeArrowheads="1"/>
          </p:cNvSpPr>
          <p:nvPr>
            <p:ph idx="1"/>
          </p:nvPr>
        </p:nvSpPr>
        <p:spPr>
          <a:xfrm>
            <a:off x="5257800" y="990601"/>
            <a:ext cx="5105400" cy="5618163"/>
          </a:xfrm>
        </p:spPr>
        <p:txBody>
          <a:bodyPr>
            <a:normAutofit lnSpcReduction="10000"/>
          </a:bodyPr>
          <a:lstStyle/>
          <a:p>
            <a:pPr marL="203200" indent="-203200"/>
            <a:r>
              <a:rPr lang="en-US" altLang="en-US"/>
              <a:t>A page table is an operating system structure which contains the mapping of virtual addresses to physical locations</a:t>
            </a:r>
          </a:p>
          <a:p>
            <a:pPr lvl="1" indent="-190500"/>
            <a:r>
              <a:rPr lang="en-US" altLang="en-US"/>
              <a:t>There are several different ways, all up to the operating system, to keep this data around</a:t>
            </a:r>
          </a:p>
          <a:p>
            <a:pPr marL="203200" indent="-203200"/>
            <a:r>
              <a:rPr lang="en-US" altLang="en-US"/>
              <a:t>Each process running in the operating system has its own page table</a:t>
            </a:r>
          </a:p>
          <a:p>
            <a:pPr lvl="1" indent="-190500"/>
            <a:r>
              <a:rPr lang="en-US" altLang="en-US"/>
              <a:t>“</a:t>
            </a:r>
            <a:r>
              <a:rPr lang="en-US" altLang="en-US" u="sng">
                <a:solidFill>
                  <a:srgbClr val="FF0000"/>
                </a:solidFill>
              </a:rPr>
              <a:t>State</a:t>
            </a:r>
            <a:r>
              <a:rPr lang="en-US" altLang="en-US"/>
              <a:t>” of process is PC, all registers, plus page table</a:t>
            </a:r>
          </a:p>
          <a:p>
            <a:pPr lvl="1" indent="-190500"/>
            <a:r>
              <a:rPr lang="en-US" altLang="en-US"/>
              <a:t>OS changes page tables by changing contents of </a:t>
            </a:r>
            <a:r>
              <a:rPr lang="en-US" altLang="en-US">
                <a:solidFill>
                  <a:srgbClr val="FF0000"/>
                </a:solidFill>
              </a:rPr>
              <a:t>Page Table Base Register</a:t>
            </a:r>
          </a:p>
        </p:txBody>
      </p:sp>
      <p:grpSp>
        <p:nvGrpSpPr>
          <p:cNvPr id="15364" name="Group 4">
            <a:extLst>
              <a:ext uri="{FF2B5EF4-FFF2-40B4-BE49-F238E27FC236}">
                <a16:creationId xmlns:a16="http://schemas.microsoft.com/office/drawing/2014/main" id="{ED82D1D9-6088-4B00-A661-442642F12206}"/>
              </a:ext>
            </a:extLst>
          </p:cNvPr>
          <p:cNvGrpSpPr>
            <a:grpSpLocks/>
          </p:cNvGrpSpPr>
          <p:nvPr/>
        </p:nvGrpSpPr>
        <p:grpSpPr bwMode="auto">
          <a:xfrm>
            <a:off x="1670050" y="1371600"/>
            <a:ext cx="3062288" cy="4014788"/>
            <a:chOff x="668" y="1152"/>
            <a:chExt cx="1929" cy="2529"/>
          </a:xfrm>
        </p:grpSpPr>
        <p:sp>
          <p:nvSpPr>
            <p:cNvPr id="15369" name="Rectangle 5">
              <a:extLst>
                <a:ext uri="{FF2B5EF4-FFF2-40B4-BE49-F238E27FC236}">
                  <a16:creationId xmlns:a16="http://schemas.microsoft.com/office/drawing/2014/main" id="{6DCCBB7B-0598-4138-A162-E8A5B9BDB10C}"/>
                </a:ext>
              </a:extLst>
            </p:cNvPr>
            <p:cNvSpPr>
              <a:spLocks noChangeArrowheads="1"/>
            </p:cNvSpPr>
            <p:nvPr/>
          </p:nvSpPr>
          <p:spPr bwMode="auto">
            <a:xfrm>
              <a:off x="1937" y="1577"/>
              <a:ext cx="424" cy="184"/>
            </a:xfrm>
            <a:prstGeom prst="rect">
              <a:avLst/>
            </a:prstGeom>
            <a:solidFill>
              <a:schemeClr val="bg1"/>
            </a:solidFill>
            <a:ln w="28575">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0" name="Rectangle 6">
              <a:extLst>
                <a:ext uri="{FF2B5EF4-FFF2-40B4-BE49-F238E27FC236}">
                  <a16:creationId xmlns:a16="http://schemas.microsoft.com/office/drawing/2014/main" id="{96B8DD79-77A8-4A1F-AC85-FAF2521C94D3}"/>
                </a:ext>
              </a:extLst>
            </p:cNvPr>
            <p:cNvSpPr>
              <a:spLocks noChangeArrowheads="1"/>
            </p:cNvSpPr>
            <p:nvPr/>
          </p:nvSpPr>
          <p:spPr bwMode="auto">
            <a:xfrm>
              <a:off x="1937" y="1769"/>
              <a:ext cx="424" cy="184"/>
            </a:xfrm>
            <a:prstGeom prst="rect">
              <a:avLst/>
            </a:prstGeom>
            <a:solidFill>
              <a:schemeClr val="bg1"/>
            </a:solidFill>
            <a:ln w="28575">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1" name="Rectangle 7">
              <a:extLst>
                <a:ext uri="{FF2B5EF4-FFF2-40B4-BE49-F238E27FC236}">
                  <a16:creationId xmlns:a16="http://schemas.microsoft.com/office/drawing/2014/main" id="{90A6DFC7-0FE8-4D5C-AA2A-C7C4B20CE82B}"/>
                </a:ext>
              </a:extLst>
            </p:cNvPr>
            <p:cNvSpPr>
              <a:spLocks noChangeArrowheads="1"/>
            </p:cNvSpPr>
            <p:nvPr/>
          </p:nvSpPr>
          <p:spPr bwMode="auto">
            <a:xfrm>
              <a:off x="1937" y="1961"/>
              <a:ext cx="424" cy="184"/>
            </a:xfrm>
            <a:prstGeom prst="rect">
              <a:avLst/>
            </a:prstGeom>
            <a:solidFill>
              <a:schemeClr val="bg1"/>
            </a:solidFill>
            <a:ln w="28575">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2" name="Rectangle 8">
              <a:extLst>
                <a:ext uri="{FF2B5EF4-FFF2-40B4-BE49-F238E27FC236}">
                  <a16:creationId xmlns:a16="http://schemas.microsoft.com/office/drawing/2014/main" id="{D020855D-5FA6-4F4C-B4DD-6391988BF344}"/>
                </a:ext>
              </a:extLst>
            </p:cNvPr>
            <p:cNvSpPr>
              <a:spLocks noChangeArrowheads="1"/>
            </p:cNvSpPr>
            <p:nvPr/>
          </p:nvSpPr>
          <p:spPr bwMode="auto">
            <a:xfrm>
              <a:off x="1937" y="2153"/>
              <a:ext cx="424" cy="184"/>
            </a:xfrm>
            <a:prstGeom prst="rect">
              <a:avLst/>
            </a:prstGeom>
            <a:solidFill>
              <a:schemeClr val="bg1"/>
            </a:solidFill>
            <a:ln w="28575">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3" name="Rectangle 9">
              <a:extLst>
                <a:ext uri="{FF2B5EF4-FFF2-40B4-BE49-F238E27FC236}">
                  <a16:creationId xmlns:a16="http://schemas.microsoft.com/office/drawing/2014/main" id="{E0F90FAC-0EFA-4299-BA6E-727065ABD0BE}"/>
                </a:ext>
              </a:extLst>
            </p:cNvPr>
            <p:cNvSpPr>
              <a:spLocks noChangeArrowheads="1"/>
            </p:cNvSpPr>
            <p:nvPr/>
          </p:nvSpPr>
          <p:spPr bwMode="auto">
            <a:xfrm>
              <a:off x="1667" y="1152"/>
              <a:ext cx="9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b="1">
                  <a:latin typeface="Arial" panose="020B0604020202020204" pitchFamily="34" charset="0"/>
                </a:rPr>
                <a:t>Physical </a:t>
              </a:r>
            </a:p>
            <a:p>
              <a:pPr algn="ctr"/>
              <a:r>
                <a:rPr lang="en-US" altLang="en-US" sz="1400" b="1">
                  <a:latin typeface="Arial" panose="020B0604020202020204" pitchFamily="34" charset="0"/>
                </a:rPr>
                <a:t>Address Space</a:t>
              </a:r>
            </a:p>
          </p:txBody>
        </p:sp>
        <p:sp>
          <p:nvSpPr>
            <p:cNvPr id="15374" name="Rectangle 10">
              <a:extLst>
                <a:ext uri="{FF2B5EF4-FFF2-40B4-BE49-F238E27FC236}">
                  <a16:creationId xmlns:a16="http://schemas.microsoft.com/office/drawing/2014/main" id="{191D9125-3631-4640-B351-BAF296A8BEED}"/>
                </a:ext>
              </a:extLst>
            </p:cNvPr>
            <p:cNvSpPr>
              <a:spLocks noChangeArrowheads="1"/>
            </p:cNvSpPr>
            <p:nvPr/>
          </p:nvSpPr>
          <p:spPr bwMode="auto">
            <a:xfrm>
              <a:off x="929" y="1577"/>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5" name="Rectangle 11">
              <a:extLst>
                <a:ext uri="{FF2B5EF4-FFF2-40B4-BE49-F238E27FC236}">
                  <a16:creationId xmlns:a16="http://schemas.microsoft.com/office/drawing/2014/main" id="{71736B55-4013-4F4F-961D-AACFF09D1B76}"/>
                </a:ext>
              </a:extLst>
            </p:cNvPr>
            <p:cNvSpPr>
              <a:spLocks noChangeArrowheads="1"/>
            </p:cNvSpPr>
            <p:nvPr/>
          </p:nvSpPr>
          <p:spPr bwMode="auto">
            <a:xfrm>
              <a:off x="929" y="1769"/>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6" name="Rectangle 12">
              <a:extLst>
                <a:ext uri="{FF2B5EF4-FFF2-40B4-BE49-F238E27FC236}">
                  <a16:creationId xmlns:a16="http://schemas.microsoft.com/office/drawing/2014/main" id="{CAC6742A-4A3E-451E-BB2E-38BE7B80BFAB}"/>
                </a:ext>
              </a:extLst>
            </p:cNvPr>
            <p:cNvSpPr>
              <a:spLocks noChangeArrowheads="1"/>
            </p:cNvSpPr>
            <p:nvPr/>
          </p:nvSpPr>
          <p:spPr bwMode="auto">
            <a:xfrm>
              <a:off x="929" y="1961"/>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7" name="Rectangle 13">
              <a:extLst>
                <a:ext uri="{FF2B5EF4-FFF2-40B4-BE49-F238E27FC236}">
                  <a16:creationId xmlns:a16="http://schemas.microsoft.com/office/drawing/2014/main" id="{CB143EE1-0E5B-4C21-A388-A68DD9DD558F}"/>
                </a:ext>
              </a:extLst>
            </p:cNvPr>
            <p:cNvSpPr>
              <a:spLocks noChangeArrowheads="1"/>
            </p:cNvSpPr>
            <p:nvPr/>
          </p:nvSpPr>
          <p:spPr bwMode="auto">
            <a:xfrm>
              <a:off x="929" y="2153"/>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8" name="Rectangle 14">
              <a:extLst>
                <a:ext uri="{FF2B5EF4-FFF2-40B4-BE49-F238E27FC236}">
                  <a16:creationId xmlns:a16="http://schemas.microsoft.com/office/drawing/2014/main" id="{2F5C21BB-F163-411F-8D4D-D5E25C8EE1A8}"/>
                </a:ext>
              </a:extLst>
            </p:cNvPr>
            <p:cNvSpPr>
              <a:spLocks noChangeArrowheads="1"/>
            </p:cNvSpPr>
            <p:nvPr/>
          </p:nvSpPr>
          <p:spPr bwMode="auto">
            <a:xfrm>
              <a:off x="929" y="2345"/>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79" name="Rectangle 15">
              <a:extLst>
                <a:ext uri="{FF2B5EF4-FFF2-40B4-BE49-F238E27FC236}">
                  <a16:creationId xmlns:a16="http://schemas.microsoft.com/office/drawing/2014/main" id="{F1B451A1-55BD-4B22-982A-A680BB7692AC}"/>
                </a:ext>
              </a:extLst>
            </p:cNvPr>
            <p:cNvSpPr>
              <a:spLocks noChangeArrowheads="1"/>
            </p:cNvSpPr>
            <p:nvPr/>
          </p:nvSpPr>
          <p:spPr bwMode="auto">
            <a:xfrm>
              <a:off x="929" y="2537"/>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0" name="Rectangle 16">
              <a:extLst>
                <a:ext uri="{FF2B5EF4-FFF2-40B4-BE49-F238E27FC236}">
                  <a16:creationId xmlns:a16="http://schemas.microsoft.com/office/drawing/2014/main" id="{AC9EFCFA-9FCE-461A-ACB9-54914234A67B}"/>
                </a:ext>
              </a:extLst>
            </p:cNvPr>
            <p:cNvSpPr>
              <a:spLocks noChangeArrowheads="1"/>
            </p:cNvSpPr>
            <p:nvPr/>
          </p:nvSpPr>
          <p:spPr bwMode="auto">
            <a:xfrm>
              <a:off x="929" y="2729"/>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1" name="Rectangle 17">
              <a:extLst>
                <a:ext uri="{FF2B5EF4-FFF2-40B4-BE49-F238E27FC236}">
                  <a16:creationId xmlns:a16="http://schemas.microsoft.com/office/drawing/2014/main" id="{4787508D-9EF5-4BD3-A7B2-D0D235796C3E}"/>
                </a:ext>
              </a:extLst>
            </p:cNvPr>
            <p:cNvSpPr>
              <a:spLocks noChangeArrowheads="1"/>
            </p:cNvSpPr>
            <p:nvPr/>
          </p:nvSpPr>
          <p:spPr bwMode="auto">
            <a:xfrm>
              <a:off x="929" y="2921"/>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2" name="Rectangle 18">
              <a:extLst>
                <a:ext uri="{FF2B5EF4-FFF2-40B4-BE49-F238E27FC236}">
                  <a16:creationId xmlns:a16="http://schemas.microsoft.com/office/drawing/2014/main" id="{B7B489C3-51F3-4446-8E11-62855CBA3CDB}"/>
                </a:ext>
              </a:extLst>
            </p:cNvPr>
            <p:cNvSpPr>
              <a:spLocks noChangeArrowheads="1"/>
            </p:cNvSpPr>
            <p:nvPr/>
          </p:nvSpPr>
          <p:spPr bwMode="auto">
            <a:xfrm>
              <a:off x="929" y="3113"/>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3" name="Rectangle 19">
              <a:extLst>
                <a:ext uri="{FF2B5EF4-FFF2-40B4-BE49-F238E27FC236}">
                  <a16:creationId xmlns:a16="http://schemas.microsoft.com/office/drawing/2014/main" id="{8521757F-87C5-4554-9567-60055AC78EDE}"/>
                </a:ext>
              </a:extLst>
            </p:cNvPr>
            <p:cNvSpPr>
              <a:spLocks noChangeArrowheads="1"/>
            </p:cNvSpPr>
            <p:nvPr/>
          </p:nvSpPr>
          <p:spPr bwMode="auto">
            <a:xfrm>
              <a:off x="929" y="3305"/>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4" name="Rectangle 20">
              <a:extLst>
                <a:ext uri="{FF2B5EF4-FFF2-40B4-BE49-F238E27FC236}">
                  <a16:creationId xmlns:a16="http://schemas.microsoft.com/office/drawing/2014/main" id="{0208CD80-F7A6-497C-B762-D67BDBD75637}"/>
                </a:ext>
              </a:extLst>
            </p:cNvPr>
            <p:cNvSpPr>
              <a:spLocks noChangeArrowheads="1"/>
            </p:cNvSpPr>
            <p:nvPr/>
          </p:nvSpPr>
          <p:spPr bwMode="auto">
            <a:xfrm>
              <a:off x="929" y="3497"/>
              <a:ext cx="424" cy="184"/>
            </a:xfrm>
            <a:prstGeom prst="rect">
              <a:avLst/>
            </a:prstGeom>
            <a:solidFill>
              <a:schemeClr val="bg1"/>
            </a:solidFill>
            <a:ln w="28575">
              <a:solidFill>
                <a:schemeClr val="accent2"/>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85" name="Rectangle 21">
              <a:extLst>
                <a:ext uri="{FF2B5EF4-FFF2-40B4-BE49-F238E27FC236}">
                  <a16:creationId xmlns:a16="http://schemas.microsoft.com/office/drawing/2014/main" id="{731B6673-4180-4039-AD68-BC51E17486A4}"/>
                </a:ext>
              </a:extLst>
            </p:cNvPr>
            <p:cNvSpPr>
              <a:spLocks noChangeArrowheads="1"/>
            </p:cNvSpPr>
            <p:nvPr/>
          </p:nvSpPr>
          <p:spPr bwMode="auto">
            <a:xfrm>
              <a:off x="668" y="1152"/>
              <a:ext cx="9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b="1">
                  <a:solidFill>
                    <a:schemeClr val="accent2"/>
                  </a:solidFill>
                  <a:latin typeface="Arial" panose="020B0604020202020204" pitchFamily="34" charset="0"/>
                </a:rPr>
                <a:t>Virtual </a:t>
              </a:r>
            </a:p>
            <a:p>
              <a:pPr algn="ctr"/>
              <a:r>
                <a:rPr lang="en-US" altLang="en-US" sz="1400" b="1">
                  <a:solidFill>
                    <a:schemeClr val="accent2"/>
                  </a:solidFill>
                  <a:latin typeface="Arial" panose="020B0604020202020204" pitchFamily="34" charset="0"/>
                </a:rPr>
                <a:t>Address Space</a:t>
              </a:r>
            </a:p>
          </p:txBody>
        </p:sp>
        <p:sp>
          <p:nvSpPr>
            <p:cNvPr id="15386" name="Line 22">
              <a:extLst>
                <a:ext uri="{FF2B5EF4-FFF2-40B4-BE49-F238E27FC236}">
                  <a16:creationId xmlns:a16="http://schemas.microsoft.com/office/drawing/2014/main" id="{912E4F9B-6C91-4DB5-867D-05F81281B3B9}"/>
                </a:ext>
              </a:extLst>
            </p:cNvPr>
            <p:cNvSpPr>
              <a:spLocks noChangeShapeType="1"/>
            </p:cNvSpPr>
            <p:nvPr/>
          </p:nvSpPr>
          <p:spPr bwMode="auto">
            <a:xfrm>
              <a:off x="1361" y="2053"/>
              <a:ext cx="5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5387" name="Line 23">
              <a:extLst>
                <a:ext uri="{FF2B5EF4-FFF2-40B4-BE49-F238E27FC236}">
                  <a16:creationId xmlns:a16="http://schemas.microsoft.com/office/drawing/2014/main" id="{EA1BC080-C438-472A-959E-956FBC7D7CC0}"/>
                </a:ext>
              </a:extLst>
            </p:cNvPr>
            <p:cNvSpPr>
              <a:spLocks noChangeShapeType="1"/>
            </p:cNvSpPr>
            <p:nvPr/>
          </p:nvSpPr>
          <p:spPr bwMode="auto">
            <a:xfrm flipV="1">
              <a:off x="1361" y="1665"/>
              <a:ext cx="568" cy="82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5388" name="Line 24">
              <a:extLst>
                <a:ext uri="{FF2B5EF4-FFF2-40B4-BE49-F238E27FC236}">
                  <a16:creationId xmlns:a16="http://schemas.microsoft.com/office/drawing/2014/main" id="{6C182AB1-77E1-431E-B6B5-85C52AAF2AEB}"/>
                </a:ext>
              </a:extLst>
            </p:cNvPr>
            <p:cNvSpPr>
              <a:spLocks noChangeShapeType="1"/>
            </p:cNvSpPr>
            <p:nvPr/>
          </p:nvSpPr>
          <p:spPr bwMode="auto">
            <a:xfrm flipV="1">
              <a:off x="1361" y="1857"/>
              <a:ext cx="568" cy="11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5389" name="Line 25">
              <a:extLst>
                <a:ext uri="{FF2B5EF4-FFF2-40B4-BE49-F238E27FC236}">
                  <a16:creationId xmlns:a16="http://schemas.microsoft.com/office/drawing/2014/main" id="{9D59D9FF-0858-42F1-B53C-16BD19E640FC}"/>
                </a:ext>
              </a:extLst>
            </p:cNvPr>
            <p:cNvSpPr>
              <a:spLocks noChangeShapeType="1"/>
            </p:cNvSpPr>
            <p:nvPr/>
          </p:nvSpPr>
          <p:spPr bwMode="auto">
            <a:xfrm flipV="1">
              <a:off x="1361" y="2241"/>
              <a:ext cx="568" cy="11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15365" name="Oval 26">
            <a:extLst>
              <a:ext uri="{FF2B5EF4-FFF2-40B4-BE49-F238E27FC236}">
                <a16:creationId xmlns:a16="http://schemas.microsoft.com/office/drawing/2014/main" id="{46E508C4-5B97-4F5D-9AC3-BD6AFE7B2804}"/>
              </a:ext>
            </a:extLst>
          </p:cNvPr>
          <p:cNvSpPr>
            <a:spLocks noChangeArrowheads="1"/>
          </p:cNvSpPr>
          <p:nvPr/>
        </p:nvSpPr>
        <p:spPr bwMode="auto">
          <a:xfrm>
            <a:off x="3657600" y="4191000"/>
            <a:ext cx="1447800" cy="914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5366" name="Text Box 27">
            <a:extLst>
              <a:ext uri="{FF2B5EF4-FFF2-40B4-BE49-F238E27FC236}">
                <a16:creationId xmlns:a16="http://schemas.microsoft.com/office/drawing/2014/main" id="{EDA8918B-E1B4-46EA-AECD-3B1E2C23431E}"/>
              </a:ext>
            </a:extLst>
          </p:cNvPr>
          <p:cNvSpPr txBox="1">
            <a:spLocks noChangeArrowheads="1"/>
          </p:cNvSpPr>
          <p:nvPr/>
        </p:nvSpPr>
        <p:spPr bwMode="auto">
          <a:xfrm>
            <a:off x="3511550" y="5029200"/>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sz="1600" b="1"/>
              <a:t>Disk address space</a:t>
            </a:r>
          </a:p>
        </p:txBody>
      </p:sp>
      <p:sp>
        <p:nvSpPr>
          <p:cNvPr id="15367" name="Line 28">
            <a:extLst>
              <a:ext uri="{FF2B5EF4-FFF2-40B4-BE49-F238E27FC236}">
                <a16:creationId xmlns:a16="http://schemas.microsoft.com/office/drawing/2014/main" id="{B08F459B-B301-4051-97AA-27709BE252D7}"/>
              </a:ext>
            </a:extLst>
          </p:cNvPr>
          <p:cNvSpPr>
            <a:spLocks noChangeShapeType="1"/>
          </p:cNvSpPr>
          <p:nvPr/>
        </p:nvSpPr>
        <p:spPr bwMode="auto">
          <a:xfrm>
            <a:off x="2743200" y="37338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68" name="Line 29">
            <a:extLst>
              <a:ext uri="{FF2B5EF4-FFF2-40B4-BE49-F238E27FC236}">
                <a16:creationId xmlns:a16="http://schemas.microsoft.com/office/drawing/2014/main" id="{25CDE8E7-4FC7-4C27-B278-D4E13ECB0354}"/>
              </a:ext>
            </a:extLst>
          </p:cNvPr>
          <p:cNvSpPr>
            <a:spLocks noChangeShapeType="1"/>
          </p:cNvSpPr>
          <p:nvPr/>
        </p:nvSpPr>
        <p:spPr bwMode="auto">
          <a:xfrm flipV="1">
            <a:off x="2743200" y="4800600"/>
            <a:ext cx="990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 name="Footer Placeholder 1">
            <a:extLst>
              <a:ext uri="{FF2B5EF4-FFF2-40B4-BE49-F238E27FC236}">
                <a16:creationId xmlns:a16="http://schemas.microsoft.com/office/drawing/2014/main" id="{59E974A9-7371-4BBA-BD71-466D4E231BED}"/>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123187-A06F-464E-89DC-63D143FD28B0}"/>
              </a:ext>
            </a:extLst>
          </p:cNvPr>
          <p:cNvSpPr>
            <a:spLocks noGrp="1" noChangeArrowheads="1"/>
          </p:cNvSpPr>
          <p:nvPr>
            <p:ph type="title"/>
          </p:nvPr>
        </p:nvSpPr>
        <p:spPr>
          <a:xfrm>
            <a:off x="2971801" y="228600"/>
            <a:ext cx="5718175" cy="609600"/>
          </a:xfrm>
        </p:spPr>
        <p:txBody>
          <a:bodyPr>
            <a:normAutofit fontScale="90000"/>
          </a:bodyPr>
          <a:lstStyle/>
          <a:p>
            <a:pPr eaLnBrk="1" hangingPunct="1"/>
            <a:r>
              <a:rPr lang="en-US" altLang="en-US"/>
              <a:t>Requirements revisited</a:t>
            </a:r>
          </a:p>
        </p:txBody>
      </p:sp>
      <p:sp>
        <p:nvSpPr>
          <p:cNvPr id="16387" name="Rectangle 3">
            <a:extLst>
              <a:ext uri="{FF2B5EF4-FFF2-40B4-BE49-F238E27FC236}">
                <a16:creationId xmlns:a16="http://schemas.microsoft.com/office/drawing/2014/main" id="{5CFC56F0-E3CC-483A-AFBD-9D1741C58D19}"/>
              </a:ext>
            </a:extLst>
          </p:cNvPr>
          <p:cNvSpPr>
            <a:spLocks noGrp="1" noChangeArrowheads="1"/>
          </p:cNvSpPr>
          <p:nvPr>
            <p:ph idx="1"/>
          </p:nvPr>
        </p:nvSpPr>
        <p:spPr>
          <a:xfrm>
            <a:off x="2171700" y="1600202"/>
            <a:ext cx="7848600" cy="4270512"/>
          </a:xfrm>
        </p:spPr>
        <p:txBody>
          <a:bodyPr/>
          <a:lstStyle/>
          <a:p>
            <a:pPr marL="203200" indent="-203200"/>
            <a:r>
              <a:rPr lang="en-US" altLang="en-US" dirty="0"/>
              <a:t>Remember the motivation for VM:</a:t>
            </a:r>
          </a:p>
          <a:p>
            <a:pPr marL="203200" indent="-203200"/>
            <a:r>
              <a:rPr lang="en-US" altLang="en-US" dirty="0"/>
              <a:t>Sharing memory with protection</a:t>
            </a:r>
          </a:p>
          <a:p>
            <a:pPr lvl="1" indent="-190500"/>
            <a:r>
              <a:rPr lang="en-US" altLang="en-US" dirty="0"/>
              <a:t>Different physical pages can be allocated to different processes (sharing)</a:t>
            </a:r>
          </a:p>
          <a:p>
            <a:pPr lvl="1" indent="-190500"/>
            <a:r>
              <a:rPr lang="en-US" altLang="en-US" dirty="0"/>
              <a:t>A process can only touch pages in its own page table (protection)</a:t>
            </a:r>
          </a:p>
          <a:p>
            <a:pPr marL="203200" indent="-203200"/>
            <a:r>
              <a:rPr lang="en-US" altLang="en-US" dirty="0"/>
              <a:t>Separate address spaces</a:t>
            </a:r>
          </a:p>
          <a:p>
            <a:pPr lvl="1" indent="-190500"/>
            <a:r>
              <a:rPr lang="en-US" altLang="en-US" dirty="0"/>
              <a:t>Since programs work only with virtual addresses, different programs can have different data/code at the same address!</a:t>
            </a:r>
          </a:p>
        </p:txBody>
      </p:sp>
      <p:sp>
        <p:nvSpPr>
          <p:cNvPr id="2" name="Footer Placeholder 1">
            <a:extLst>
              <a:ext uri="{FF2B5EF4-FFF2-40B4-BE49-F238E27FC236}">
                <a16:creationId xmlns:a16="http://schemas.microsoft.com/office/drawing/2014/main" id="{2E52033E-0CFA-44EF-B9EB-FE8F42A64731}"/>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62686AF-4309-4826-B09F-9015AB884416}"/>
              </a:ext>
            </a:extLst>
          </p:cNvPr>
          <p:cNvSpPr>
            <a:spLocks noGrp="1" noChangeArrowheads="1"/>
          </p:cNvSpPr>
          <p:nvPr>
            <p:ph type="title"/>
          </p:nvPr>
        </p:nvSpPr>
        <p:spPr>
          <a:xfrm>
            <a:off x="2286000" y="152401"/>
            <a:ext cx="7620000" cy="474663"/>
          </a:xfrm>
        </p:spPr>
        <p:txBody>
          <a:bodyPr>
            <a:normAutofit fontScale="90000"/>
          </a:bodyPr>
          <a:lstStyle/>
          <a:p>
            <a:pPr eaLnBrk="1" hangingPunct="1"/>
            <a:r>
              <a:rPr lang="en-US" altLang="en-US"/>
              <a:t>Page Table Entry (PTE) Format</a:t>
            </a:r>
          </a:p>
        </p:txBody>
      </p:sp>
      <p:sp>
        <p:nvSpPr>
          <p:cNvPr id="17411" name="Rectangle 3">
            <a:extLst>
              <a:ext uri="{FF2B5EF4-FFF2-40B4-BE49-F238E27FC236}">
                <a16:creationId xmlns:a16="http://schemas.microsoft.com/office/drawing/2014/main" id="{7598EBB2-69E2-493D-8E8E-94D48AD45A80}"/>
              </a:ext>
            </a:extLst>
          </p:cNvPr>
          <p:cNvSpPr>
            <a:spLocks noGrp="1" noChangeArrowheads="1"/>
          </p:cNvSpPr>
          <p:nvPr>
            <p:ph idx="1"/>
          </p:nvPr>
        </p:nvSpPr>
        <p:spPr>
          <a:xfrm>
            <a:off x="2209800" y="914401"/>
            <a:ext cx="8153400" cy="1463675"/>
          </a:xfrm>
        </p:spPr>
        <p:txBody>
          <a:bodyPr/>
          <a:lstStyle/>
          <a:p>
            <a:pPr marL="203200" indent="-203200"/>
            <a:r>
              <a:rPr lang="en-US" altLang="en-US"/>
              <a:t>Contains either Physical Page Number or indication not in Main Memory</a:t>
            </a:r>
          </a:p>
          <a:p>
            <a:pPr marL="203200" indent="-203200"/>
            <a:r>
              <a:rPr lang="en-US" altLang="en-US"/>
              <a:t>OS maps to disk if Not Valid  (V = 0)</a:t>
            </a:r>
          </a:p>
        </p:txBody>
      </p:sp>
      <p:sp>
        <p:nvSpPr>
          <p:cNvPr id="17412" name="Rectangle 4">
            <a:extLst>
              <a:ext uri="{FF2B5EF4-FFF2-40B4-BE49-F238E27FC236}">
                <a16:creationId xmlns:a16="http://schemas.microsoft.com/office/drawing/2014/main" id="{05F4F6CE-02F7-4BE3-9FA1-C4BEDD9D6EAF}"/>
              </a:ext>
            </a:extLst>
          </p:cNvPr>
          <p:cNvSpPr>
            <a:spLocks noChangeArrowheads="1"/>
          </p:cNvSpPr>
          <p:nvPr/>
        </p:nvSpPr>
        <p:spPr bwMode="auto">
          <a:xfrm>
            <a:off x="2362200" y="5276850"/>
            <a:ext cx="7848600" cy="1159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20000"/>
              </a:spcBef>
              <a:buSzPct val="80000"/>
              <a:buFontTx/>
              <a:buBlip>
                <a:blip r:embed="rId3"/>
              </a:buBlip>
            </a:pPr>
            <a:r>
              <a:rPr lang="en-US" altLang="en-US" sz="2400" b="1">
                <a:solidFill>
                  <a:srgbClr val="250296"/>
                </a:solidFill>
                <a:latin typeface="Arial" panose="020B0604020202020204" pitchFamily="34" charset="0"/>
              </a:rPr>
              <a:t>If valid, also check if have permission to use page: </a:t>
            </a:r>
            <a:r>
              <a:rPr lang="en-US" altLang="en-US" sz="2400" b="1" u="sng">
                <a:solidFill>
                  <a:srgbClr val="FF0000"/>
                </a:solidFill>
                <a:latin typeface="Arial" panose="020B0604020202020204" pitchFamily="34" charset="0"/>
              </a:rPr>
              <a:t>Access Rights</a:t>
            </a:r>
            <a:r>
              <a:rPr lang="en-US" altLang="en-US" sz="2400" b="1">
                <a:solidFill>
                  <a:srgbClr val="250296"/>
                </a:solidFill>
                <a:latin typeface="Arial" panose="020B0604020202020204" pitchFamily="34" charset="0"/>
              </a:rPr>
              <a:t> (A.R.) may be Read Only, Read/Write, Executable</a:t>
            </a:r>
            <a:endParaRPr lang="en-US" altLang="en-US" sz="2800">
              <a:solidFill>
                <a:srgbClr val="250296"/>
              </a:solidFill>
              <a:latin typeface="Arial" panose="020B0604020202020204" pitchFamily="34" charset="0"/>
            </a:endParaRPr>
          </a:p>
        </p:txBody>
      </p:sp>
      <p:grpSp>
        <p:nvGrpSpPr>
          <p:cNvPr id="17413" name="Group 5">
            <a:extLst>
              <a:ext uri="{FF2B5EF4-FFF2-40B4-BE49-F238E27FC236}">
                <a16:creationId xmlns:a16="http://schemas.microsoft.com/office/drawing/2014/main" id="{AAEE4C73-B8F5-4369-A2B9-EE34B611CED2}"/>
              </a:ext>
            </a:extLst>
          </p:cNvPr>
          <p:cNvGrpSpPr>
            <a:grpSpLocks/>
          </p:cNvGrpSpPr>
          <p:nvPr/>
        </p:nvGrpSpPr>
        <p:grpSpPr bwMode="auto">
          <a:xfrm>
            <a:off x="1868489" y="2147888"/>
            <a:ext cx="7724775" cy="2921000"/>
            <a:chOff x="217" y="1353"/>
            <a:chExt cx="4866" cy="1840"/>
          </a:xfrm>
        </p:grpSpPr>
        <p:sp>
          <p:nvSpPr>
            <p:cNvPr id="17414" name="Text Box 6">
              <a:extLst>
                <a:ext uri="{FF2B5EF4-FFF2-40B4-BE49-F238E27FC236}">
                  <a16:creationId xmlns:a16="http://schemas.microsoft.com/office/drawing/2014/main" id="{638BB786-C44C-4512-9C36-539534AFE72E}"/>
                </a:ext>
              </a:extLst>
            </p:cNvPr>
            <p:cNvSpPr txBox="1">
              <a:spLocks noChangeArrowheads="1"/>
            </p:cNvSpPr>
            <p:nvPr/>
          </p:nvSpPr>
          <p:spPr bwMode="auto">
            <a:xfrm>
              <a:off x="2305" y="1353"/>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grpSp>
          <p:nvGrpSpPr>
            <p:cNvPr id="17415" name="Group 7">
              <a:extLst>
                <a:ext uri="{FF2B5EF4-FFF2-40B4-BE49-F238E27FC236}">
                  <a16:creationId xmlns:a16="http://schemas.microsoft.com/office/drawing/2014/main" id="{04D012D6-3DBB-4F3B-BA5B-35AE2937080D}"/>
                </a:ext>
              </a:extLst>
            </p:cNvPr>
            <p:cNvGrpSpPr>
              <a:grpSpLocks/>
            </p:cNvGrpSpPr>
            <p:nvPr/>
          </p:nvGrpSpPr>
          <p:grpSpPr bwMode="auto">
            <a:xfrm>
              <a:off x="217" y="1523"/>
              <a:ext cx="4866" cy="1670"/>
              <a:chOff x="217" y="1523"/>
              <a:chExt cx="4866" cy="1670"/>
            </a:xfrm>
          </p:grpSpPr>
          <p:sp>
            <p:nvSpPr>
              <p:cNvPr id="17416" name="Rectangle 8">
                <a:extLst>
                  <a:ext uri="{FF2B5EF4-FFF2-40B4-BE49-F238E27FC236}">
                    <a16:creationId xmlns:a16="http://schemas.microsoft.com/office/drawing/2014/main" id="{380B2534-C860-46BF-9B3D-693093C7D521}"/>
                  </a:ext>
                </a:extLst>
              </p:cNvPr>
              <p:cNvSpPr>
                <a:spLocks noChangeArrowheads="1"/>
              </p:cNvSpPr>
              <p:nvPr/>
            </p:nvSpPr>
            <p:spPr bwMode="auto">
              <a:xfrm>
                <a:off x="217" y="1788"/>
                <a:ext cx="12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Page Table</a:t>
                </a:r>
                <a:endParaRPr lang="en-US" altLang="en-US" sz="2800" b="1" i="1">
                  <a:latin typeface="Arial" panose="020B0604020202020204" pitchFamily="34" charset="0"/>
                </a:endParaRPr>
              </a:p>
            </p:txBody>
          </p:sp>
          <p:sp>
            <p:nvSpPr>
              <p:cNvPr id="17417" name="Rectangle 9">
                <a:extLst>
                  <a:ext uri="{FF2B5EF4-FFF2-40B4-BE49-F238E27FC236}">
                    <a16:creationId xmlns:a16="http://schemas.microsoft.com/office/drawing/2014/main" id="{DA9C857F-75F1-4331-9A8A-7D9F9210E4CE}"/>
                  </a:ext>
                </a:extLst>
              </p:cNvPr>
              <p:cNvSpPr>
                <a:spLocks noChangeArrowheads="1"/>
              </p:cNvSpPr>
              <p:nvPr/>
            </p:nvSpPr>
            <p:spPr bwMode="auto">
              <a:xfrm>
                <a:off x="1594" y="2051"/>
                <a:ext cx="416"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Val</a:t>
                </a:r>
              </a:p>
              <a:p>
                <a:pPr algn="ctr">
                  <a:lnSpc>
                    <a:spcPct val="85000"/>
                  </a:lnSpc>
                </a:pPr>
                <a:r>
                  <a:rPr lang="en-US" altLang="en-US" sz="2800" b="1">
                    <a:latin typeface="Arial" panose="020B0604020202020204" pitchFamily="34" charset="0"/>
                  </a:rPr>
                  <a:t>-id</a:t>
                </a:r>
              </a:p>
            </p:txBody>
          </p:sp>
          <p:sp>
            <p:nvSpPr>
              <p:cNvPr id="17418" name="Rectangle 10">
                <a:extLst>
                  <a:ext uri="{FF2B5EF4-FFF2-40B4-BE49-F238E27FC236}">
                    <a16:creationId xmlns:a16="http://schemas.microsoft.com/office/drawing/2014/main" id="{C91B33BC-2617-43F3-8662-D8BE97A3AC48}"/>
                  </a:ext>
                </a:extLst>
              </p:cNvPr>
              <p:cNvSpPr>
                <a:spLocks noChangeArrowheads="1"/>
              </p:cNvSpPr>
              <p:nvPr/>
            </p:nvSpPr>
            <p:spPr bwMode="auto">
              <a:xfrm>
                <a:off x="2031" y="2007"/>
                <a:ext cx="875"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Access</a:t>
                </a:r>
              </a:p>
              <a:p>
                <a:pPr>
                  <a:lnSpc>
                    <a:spcPct val="90000"/>
                  </a:lnSpc>
                </a:pPr>
                <a:r>
                  <a:rPr lang="en-US" altLang="en-US" sz="2800" b="1">
                    <a:latin typeface="Arial" panose="020B0604020202020204" pitchFamily="34" charset="0"/>
                  </a:rPr>
                  <a:t>Rights</a:t>
                </a:r>
              </a:p>
            </p:txBody>
          </p:sp>
          <p:sp>
            <p:nvSpPr>
              <p:cNvPr id="17419" name="Rectangle 11">
                <a:extLst>
                  <a:ext uri="{FF2B5EF4-FFF2-40B4-BE49-F238E27FC236}">
                    <a16:creationId xmlns:a16="http://schemas.microsoft.com/office/drawing/2014/main" id="{0DF6B26F-EF28-4106-ADFB-E446FD66C08A}"/>
                  </a:ext>
                </a:extLst>
              </p:cNvPr>
              <p:cNvSpPr>
                <a:spLocks noChangeArrowheads="1"/>
              </p:cNvSpPr>
              <p:nvPr/>
            </p:nvSpPr>
            <p:spPr bwMode="auto">
              <a:xfrm>
                <a:off x="2883" y="2019"/>
                <a:ext cx="1000" cy="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Physical</a:t>
                </a:r>
              </a:p>
              <a:p>
                <a:pPr>
                  <a:lnSpc>
                    <a:spcPct val="85000"/>
                  </a:lnSpc>
                </a:pPr>
                <a:r>
                  <a:rPr lang="en-US" altLang="en-US" sz="2800" b="1">
                    <a:latin typeface="Arial" panose="020B0604020202020204" pitchFamily="34" charset="0"/>
                  </a:rPr>
                  <a:t>Page</a:t>
                </a:r>
              </a:p>
              <a:p>
                <a:pPr>
                  <a:lnSpc>
                    <a:spcPct val="85000"/>
                  </a:lnSpc>
                </a:pPr>
                <a:r>
                  <a:rPr lang="en-US" altLang="en-US" sz="2800" b="1">
                    <a:latin typeface="Arial" panose="020B0604020202020204" pitchFamily="34" charset="0"/>
                  </a:rPr>
                  <a:t>Number</a:t>
                </a:r>
              </a:p>
            </p:txBody>
          </p:sp>
          <p:sp>
            <p:nvSpPr>
              <p:cNvPr id="17420" name="Rectangle 12">
                <a:extLst>
                  <a:ext uri="{FF2B5EF4-FFF2-40B4-BE49-F238E27FC236}">
                    <a16:creationId xmlns:a16="http://schemas.microsoft.com/office/drawing/2014/main" id="{3DBC58FA-A420-404C-8E13-5801BACC8DF3}"/>
                  </a:ext>
                </a:extLst>
              </p:cNvPr>
              <p:cNvSpPr>
                <a:spLocks noChangeArrowheads="1"/>
              </p:cNvSpPr>
              <p:nvPr/>
            </p:nvSpPr>
            <p:spPr bwMode="auto">
              <a:xfrm>
                <a:off x="1571" y="1523"/>
                <a:ext cx="2340" cy="167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7421" name="Line 13">
                <a:extLst>
                  <a:ext uri="{FF2B5EF4-FFF2-40B4-BE49-F238E27FC236}">
                    <a16:creationId xmlns:a16="http://schemas.microsoft.com/office/drawing/2014/main" id="{CED97C25-AFB1-44FF-ACF4-0212A77A853D}"/>
                  </a:ext>
                </a:extLst>
              </p:cNvPr>
              <p:cNvSpPr>
                <a:spLocks noChangeShapeType="1"/>
              </p:cNvSpPr>
              <p:nvPr/>
            </p:nvSpPr>
            <p:spPr bwMode="auto">
              <a:xfrm>
                <a:off x="1583" y="1955"/>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2" name="Line 14">
                <a:extLst>
                  <a:ext uri="{FF2B5EF4-FFF2-40B4-BE49-F238E27FC236}">
                    <a16:creationId xmlns:a16="http://schemas.microsoft.com/office/drawing/2014/main" id="{73368947-339E-46E5-AF60-AABA1700CB24}"/>
                  </a:ext>
                </a:extLst>
              </p:cNvPr>
              <p:cNvSpPr>
                <a:spLocks noChangeShapeType="1"/>
              </p:cNvSpPr>
              <p:nvPr/>
            </p:nvSpPr>
            <p:spPr bwMode="auto">
              <a:xfrm>
                <a:off x="1583" y="2747"/>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3" name="Line 15">
                <a:extLst>
                  <a:ext uri="{FF2B5EF4-FFF2-40B4-BE49-F238E27FC236}">
                    <a16:creationId xmlns:a16="http://schemas.microsoft.com/office/drawing/2014/main" id="{3633B40E-9A9D-4703-8227-08CD5900F3FC}"/>
                  </a:ext>
                </a:extLst>
              </p:cNvPr>
              <p:cNvSpPr>
                <a:spLocks noChangeShapeType="1"/>
              </p:cNvSpPr>
              <p:nvPr/>
            </p:nvSpPr>
            <p:spPr bwMode="auto">
              <a:xfrm>
                <a:off x="2015" y="1943"/>
                <a:ext cx="0" cy="79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17424" name="Group 16">
                <a:extLst>
                  <a:ext uri="{FF2B5EF4-FFF2-40B4-BE49-F238E27FC236}">
                    <a16:creationId xmlns:a16="http://schemas.microsoft.com/office/drawing/2014/main" id="{5D92B3E3-4349-4D24-A8C7-D3C3CAD78847}"/>
                  </a:ext>
                </a:extLst>
              </p:cNvPr>
              <p:cNvGrpSpPr>
                <a:grpSpLocks/>
              </p:cNvGrpSpPr>
              <p:nvPr/>
            </p:nvGrpSpPr>
            <p:grpSpPr bwMode="auto">
              <a:xfrm>
                <a:off x="1583" y="2747"/>
                <a:ext cx="2328" cy="290"/>
                <a:chOff x="1644" y="2736"/>
                <a:chExt cx="2328" cy="290"/>
              </a:xfrm>
            </p:grpSpPr>
            <p:sp>
              <p:nvSpPr>
                <p:cNvPr id="17437" name="Line 17">
                  <a:extLst>
                    <a:ext uri="{FF2B5EF4-FFF2-40B4-BE49-F238E27FC236}">
                      <a16:creationId xmlns:a16="http://schemas.microsoft.com/office/drawing/2014/main" id="{10CD3553-9A7A-49E0-B419-5D20430B4E11}"/>
                    </a:ext>
                  </a:extLst>
                </p:cNvPr>
                <p:cNvSpPr>
                  <a:spLocks noChangeShapeType="1"/>
                </p:cNvSpPr>
                <p:nvPr/>
              </p:nvSpPr>
              <p:spPr bwMode="auto">
                <a:xfrm>
                  <a:off x="2940" y="2736"/>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8" name="Rectangle 18">
                  <a:extLst>
                    <a:ext uri="{FF2B5EF4-FFF2-40B4-BE49-F238E27FC236}">
                      <a16:creationId xmlns:a16="http://schemas.microsoft.com/office/drawing/2014/main" id="{26F9D2AD-2029-4ED1-9EDC-D64B11212965}"/>
                    </a:ext>
                  </a:extLst>
                </p:cNvPr>
                <p:cNvSpPr>
                  <a:spLocks noChangeArrowheads="1"/>
                </p:cNvSpPr>
                <p:nvPr/>
              </p:nvSpPr>
              <p:spPr bwMode="auto">
                <a:xfrm>
                  <a:off x="1748" y="2752"/>
                  <a:ext cx="22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V</a:t>
                  </a:r>
                </a:p>
              </p:txBody>
            </p:sp>
            <p:sp>
              <p:nvSpPr>
                <p:cNvPr id="17439" name="Rectangle 19">
                  <a:extLst>
                    <a:ext uri="{FF2B5EF4-FFF2-40B4-BE49-F238E27FC236}">
                      <a16:creationId xmlns:a16="http://schemas.microsoft.com/office/drawing/2014/main" id="{5F71FFBA-388B-4849-8A2A-BC5A26CA81A1}"/>
                    </a:ext>
                  </a:extLst>
                </p:cNvPr>
                <p:cNvSpPr>
                  <a:spLocks noChangeArrowheads="1"/>
                </p:cNvSpPr>
                <p:nvPr/>
              </p:nvSpPr>
              <p:spPr bwMode="auto">
                <a:xfrm>
                  <a:off x="2248" y="2752"/>
                  <a:ext cx="5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A.R.</a:t>
                  </a:r>
                </a:p>
              </p:txBody>
            </p:sp>
            <p:sp>
              <p:nvSpPr>
                <p:cNvPr id="17440" name="Rectangle 20">
                  <a:extLst>
                    <a:ext uri="{FF2B5EF4-FFF2-40B4-BE49-F238E27FC236}">
                      <a16:creationId xmlns:a16="http://schemas.microsoft.com/office/drawing/2014/main" id="{A67C8446-7FF4-41CF-B068-B90BD6A1A7BD}"/>
                    </a:ext>
                  </a:extLst>
                </p:cNvPr>
                <p:cNvSpPr>
                  <a:spLocks noChangeArrowheads="1"/>
                </p:cNvSpPr>
                <p:nvPr/>
              </p:nvSpPr>
              <p:spPr bwMode="auto">
                <a:xfrm>
                  <a:off x="2944" y="2752"/>
                  <a:ext cx="80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 P. N.</a:t>
                  </a:r>
                  <a:endParaRPr lang="en-US" altLang="en-US" sz="2800" b="1">
                    <a:solidFill>
                      <a:schemeClr val="bg2"/>
                    </a:solidFill>
                    <a:latin typeface="Arial" panose="020B0604020202020204" pitchFamily="34" charset="0"/>
                  </a:endParaRPr>
                </a:p>
              </p:txBody>
            </p:sp>
            <p:sp>
              <p:nvSpPr>
                <p:cNvPr id="17441" name="Line 21">
                  <a:extLst>
                    <a:ext uri="{FF2B5EF4-FFF2-40B4-BE49-F238E27FC236}">
                      <a16:creationId xmlns:a16="http://schemas.microsoft.com/office/drawing/2014/main" id="{94320266-C293-4F97-86C8-38507A8E4B02}"/>
                    </a:ext>
                  </a:extLst>
                </p:cNvPr>
                <p:cNvSpPr>
                  <a:spLocks noChangeShapeType="1"/>
                </p:cNvSpPr>
                <p:nvPr/>
              </p:nvSpPr>
              <p:spPr bwMode="auto">
                <a:xfrm>
                  <a:off x="2076" y="2760"/>
                  <a:ext cx="0" cy="2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42" name="Line 22">
                  <a:extLst>
                    <a:ext uri="{FF2B5EF4-FFF2-40B4-BE49-F238E27FC236}">
                      <a16:creationId xmlns:a16="http://schemas.microsoft.com/office/drawing/2014/main" id="{4ADF3872-033D-4864-8467-A9B6F9A00963}"/>
                    </a:ext>
                  </a:extLst>
                </p:cNvPr>
                <p:cNvSpPr>
                  <a:spLocks noChangeShapeType="1"/>
                </p:cNvSpPr>
                <p:nvPr/>
              </p:nvSpPr>
              <p:spPr bwMode="auto">
                <a:xfrm>
                  <a:off x="1644" y="3000"/>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17425" name="Line 23">
                <a:extLst>
                  <a:ext uri="{FF2B5EF4-FFF2-40B4-BE49-F238E27FC236}">
                    <a16:creationId xmlns:a16="http://schemas.microsoft.com/office/drawing/2014/main" id="{9530E10C-291A-4650-8040-57F606197E97}"/>
                  </a:ext>
                </a:extLst>
              </p:cNvPr>
              <p:cNvSpPr>
                <a:spLocks noChangeShapeType="1"/>
              </p:cNvSpPr>
              <p:nvPr/>
            </p:nvSpPr>
            <p:spPr bwMode="auto">
              <a:xfrm>
                <a:off x="2879" y="1691"/>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26" name="Rectangle 24">
                <a:extLst>
                  <a:ext uri="{FF2B5EF4-FFF2-40B4-BE49-F238E27FC236}">
                    <a16:creationId xmlns:a16="http://schemas.microsoft.com/office/drawing/2014/main" id="{C16CC688-41B8-4434-B8D0-DF41ED4951DD}"/>
                  </a:ext>
                </a:extLst>
              </p:cNvPr>
              <p:cNvSpPr>
                <a:spLocks noChangeArrowheads="1"/>
              </p:cNvSpPr>
              <p:nvPr/>
            </p:nvSpPr>
            <p:spPr bwMode="auto">
              <a:xfrm>
                <a:off x="1686" y="1707"/>
                <a:ext cx="23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85000"/>
                  </a:lnSpc>
                </a:pPr>
                <a:r>
                  <a:rPr lang="en-US" altLang="en-US" sz="2800" b="1">
                    <a:latin typeface="Arial" panose="020B0604020202020204" pitchFamily="34" charset="0"/>
                  </a:rPr>
                  <a:t>V</a:t>
                </a:r>
              </a:p>
            </p:txBody>
          </p:sp>
          <p:sp>
            <p:nvSpPr>
              <p:cNvPr id="17427" name="Rectangle 25">
                <a:extLst>
                  <a:ext uri="{FF2B5EF4-FFF2-40B4-BE49-F238E27FC236}">
                    <a16:creationId xmlns:a16="http://schemas.microsoft.com/office/drawing/2014/main" id="{14EA8919-2FFE-47D1-8074-46CB183166AD}"/>
                  </a:ext>
                </a:extLst>
              </p:cNvPr>
              <p:cNvSpPr>
                <a:spLocks noChangeArrowheads="1"/>
              </p:cNvSpPr>
              <p:nvPr/>
            </p:nvSpPr>
            <p:spPr bwMode="auto">
              <a:xfrm>
                <a:off x="2187" y="1707"/>
                <a:ext cx="5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2800" b="1">
                    <a:latin typeface="Arial" panose="020B0604020202020204" pitchFamily="34" charset="0"/>
                  </a:rPr>
                  <a:t>A.R.</a:t>
                </a:r>
              </a:p>
            </p:txBody>
          </p:sp>
          <p:sp>
            <p:nvSpPr>
              <p:cNvPr id="17428" name="Rectangle 26">
                <a:extLst>
                  <a:ext uri="{FF2B5EF4-FFF2-40B4-BE49-F238E27FC236}">
                    <a16:creationId xmlns:a16="http://schemas.microsoft.com/office/drawing/2014/main" id="{FD6418E4-5C8D-411E-AE6C-11261EA92DE7}"/>
                  </a:ext>
                </a:extLst>
              </p:cNvPr>
              <p:cNvSpPr>
                <a:spLocks noChangeArrowheads="1"/>
              </p:cNvSpPr>
              <p:nvPr/>
            </p:nvSpPr>
            <p:spPr bwMode="auto">
              <a:xfrm>
                <a:off x="2883" y="1707"/>
                <a:ext cx="7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 P.N.</a:t>
                </a:r>
              </a:p>
            </p:txBody>
          </p:sp>
          <p:sp>
            <p:nvSpPr>
              <p:cNvPr id="17429" name="Line 27">
                <a:extLst>
                  <a:ext uri="{FF2B5EF4-FFF2-40B4-BE49-F238E27FC236}">
                    <a16:creationId xmlns:a16="http://schemas.microsoft.com/office/drawing/2014/main" id="{FD5AF31D-E9C9-471A-B486-E85F4E09A6DE}"/>
                  </a:ext>
                </a:extLst>
              </p:cNvPr>
              <p:cNvSpPr>
                <a:spLocks noChangeShapeType="1"/>
              </p:cNvSpPr>
              <p:nvPr/>
            </p:nvSpPr>
            <p:spPr bwMode="auto">
              <a:xfrm>
                <a:off x="2015" y="1715"/>
                <a:ext cx="0" cy="2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0" name="Line 28">
                <a:extLst>
                  <a:ext uri="{FF2B5EF4-FFF2-40B4-BE49-F238E27FC236}">
                    <a16:creationId xmlns:a16="http://schemas.microsoft.com/office/drawing/2014/main" id="{02712AC1-478E-4556-9532-8FE1F3DC5620}"/>
                  </a:ext>
                </a:extLst>
              </p:cNvPr>
              <p:cNvSpPr>
                <a:spLocks noChangeShapeType="1"/>
              </p:cNvSpPr>
              <p:nvPr/>
            </p:nvSpPr>
            <p:spPr bwMode="auto">
              <a:xfrm>
                <a:off x="1583" y="1703"/>
                <a:ext cx="23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1" name="Text Box 29">
                <a:extLst>
                  <a:ext uri="{FF2B5EF4-FFF2-40B4-BE49-F238E27FC236}">
                    <a16:creationId xmlns:a16="http://schemas.microsoft.com/office/drawing/2014/main" id="{3B129FF3-835A-4D5F-BA68-E4E4A7E128A0}"/>
                  </a:ext>
                </a:extLst>
              </p:cNvPr>
              <p:cNvSpPr txBox="1">
                <a:spLocks noChangeArrowheads="1"/>
              </p:cNvSpPr>
              <p:nvPr/>
            </p:nvSpPr>
            <p:spPr bwMode="auto">
              <a:xfrm>
                <a:off x="2305" y="2828"/>
                <a:ext cx="32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17432" name="Line 30">
                <a:extLst>
                  <a:ext uri="{FF2B5EF4-FFF2-40B4-BE49-F238E27FC236}">
                    <a16:creationId xmlns:a16="http://schemas.microsoft.com/office/drawing/2014/main" id="{77FB21F0-A8A1-4CB4-8E49-33A45449264E}"/>
                  </a:ext>
                </a:extLst>
              </p:cNvPr>
              <p:cNvSpPr>
                <a:spLocks noChangeShapeType="1"/>
              </p:cNvSpPr>
              <p:nvPr/>
            </p:nvSpPr>
            <p:spPr bwMode="auto">
              <a:xfrm>
                <a:off x="2879" y="1919"/>
                <a:ext cx="0" cy="804"/>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3" name="Text Box 31">
                <a:extLst>
                  <a:ext uri="{FF2B5EF4-FFF2-40B4-BE49-F238E27FC236}">
                    <a16:creationId xmlns:a16="http://schemas.microsoft.com/office/drawing/2014/main" id="{C124FD12-1F45-4A3B-8D43-118AAF994C6A}"/>
                  </a:ext>
                </a:extLst>
              </p:cNvPr>
              <p:cNvSpPr txBox="1">
                <a:spLocks noChangeArrowheads="1"/>
              </p:cNvSpPr>
              <p:nvPr/>
            </p:nvSpPr>
            <p:spPr bwMode="auto">
              <a:xfrm>
                <a:off x="4311" y="2185"/>
                <a:ext cx="7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P.T.E.</a:t>
                </a:r>
                <a:endParaRPr lang="en-US" altLang="en-US">
                  <a:solidFill>
                    <a:schemeClr val="accent1"/>
                  </a:solidFill>
                  <a:latin typeface="Helvetica" panose="020B0604020202020204" pitchFamily="34" charset="0"/>
                </a:endParaRPr>
              </a:p>
            </p:txBody>
          </p:sp>
          <p:sp>
            <p:nvSpPr>
              <p:cNvPr id="17434" name="Line 32">
                <a:extLst>
                  <a:ext uri="{FF2B5EF4-FFF2-40B4-BE49-F238E27FC236}">
                    <a16:creationId xmlns:a16="http://schemas.microsoft.com/office/drawing/2014/main" id="{D274706E-3493-42E3-95AD-AECE5E57409A}"/>
                  </a:ext>
                </a:extLst>
              </p:cNvPr>
              <p:cNvSpPr>
                <a:spLocks noChangeShapeType="1"/>
              </p:cNvSpPr>
              <p:nvPr/>
            </p:nvSpPr>
            <p:spPr bwMode="auto">
              <a:xfrm flipH="1" flipV="1">
                <a:off x="3911" y="1788"/>
                <a:ext cx="400" cy="3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35" name="Line 33">
                <a:extLst>
                  <a:ext uri="{FF2B5EF4-FFF2-40B4-BE49-F238E27FC236}">
                    <a16:creationId xmlns:a16="http://schemas.microsoft.com/office/drawing/2014/main" id="{FCD97446-5D1E-4547-9B43-385D5C77EB20}"/>
                  </a:ext>
                </a:extLst>
              </p:cNvPr>
              <p:cNvSpPr>
                <a:spLocks noChangeShapeType="1"/>
              </p:cNvSpPr>
              <p:nvPr/>
            </p:nvSpPr>
            <p:spPr bwMode="auto">
              <a:xfrm flipH="1" flipV="1">
                <a:off x="3911" y="2351"/>
                <a:ext cx="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36" name="Line 34">
                <a:extLst>
                  <a:ext uri="{FF2B5EF4-FFF2-40B4-BE49-F238E27FC236}">
                    <a16:creationId xmlns:a16="http://schemas.microsoft.com/office/drawing/2014/main" id="{AE709575-FAF2-4C60-ABA2-C9C0260158DE}"/>
                  </a:ext>
                </a:extLst>
              </p:cNvPr>
              <p:cNvSpPr>
                <a:spLocks noChangeShapeType="1"/>
              </p:cNvSpPr>
              <p:nvPr/>
            </p:nvSpPr>
            <p:spPr bwMode="auto">
              <a:xfrm flipH="1">
                <a:off x="3911" y="2523"/>
                <a:ext cx="400" cy="30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2" name="Footer Placeholder 1">
            <a:extLst>
              <a:ext uri="{FF2B5EF4-FFF2-40B4-BE49-F238E27FC236}">
                <a16:creationId xmlns:a16="http://schemas.microsoft.com/office/drawing/2014/main" id="{621E3695-E7A0-462A-A8CE-0DE79F23F731}"/>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044BF8-01EF-4916-8079-DECCA90C0009}"/>
              </a:ext>
            </a:extLst>
          </p:cNvPr>
          <p:cNvSpPr>
            <a:spLocks noChangeArrowheads="1"/>
          </p:cNvSpPr>
          <p:nvPr/>
        </p:nvSpPr>
        <p:spPr bwMode="auto">
          <a:xfrm>
            <a:off x="1524000" y="6019800"/>
            <a:ext cx="914400" cy="838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35" name="Rectangle 3">
            <a:extLst>
              <a:ext uri="{FF2B5EF4-FFF2-40B4-BE49-F238E27FC236}">
                <a16:creationId xmlns:a16="http://schemas.microsoft.com/office/drawing/2014/main" id="{DC6ACF61-1A96-41FA-8F91-E2CA40637360}"/>
              </a:ext>
            </a:extLst>
          </p:cNvPr>
          <p:cNvSpPr>
            <a:spLocks noGrp="1" noChangeArrowheads="1"/>
          </p:cNvSpPr>
          <p:nvPr>
            <p:ph type="title"/>
          </p:nvPr>
        </p:nvSpPr>
        <p:spPr>
          <a:xfrm>
            <a:off x="2847975" y="140367"/>
            <a:ext cx="8324850" cy="474663"/>
          </a:xfrm>
        </p:spPr>
        <p:txBody>
          <a:bodyPr>
            <a:noAutofit/>
          </a:bodyPr>
          <a:lstStyle/>
          <a:p>
            <a:pPr eaLnBrk="1" hangingPunct="1"/>
            <a:r>
              <a:rPr lang="en-US" altLang="en-US" sz="2800" b="1" dirty="0"/>
              <a:t>Paging/Virtual Memory Multiple Processes</a:t>
            </a:r>
          </a:p>
        </p:txBody>
      </p:sp>
      <p:sp>
        <p:nvSpPr>
          <p:cNvPr id="18436" name="Rectangle 4">
            <a:extLst>
              <a:ext uri="{FF2B5EF4-FFF2-40B4-BE49-F238E27FC236}">
                <a16:creationId xmlns:a16="http://schemas.microsoft.com/office/drawing/2014/main" id="{32D296F1-EAF4-4D3F-A1AA-FA14FB485D94}"/>
              </a:ext>
            </a:extLst>
          </p:cNvPr>
          <p:cNvSpPr>
            <a:spLocks noChangeArrowheads="1"/>
          </p:cNvSpPr>
          <p:nvPr/>
        </p:nvSpPr>
        <p:spPr bwMode="auto">
          <a:xfrm>
            <a:off x="5362576" y="2514600"/>
            <a:ext cx="1198563" cy="36195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37" name="Text Box 5">
            <a:extLst>
              <a:ext uri="{FF2B5EF4-FFF2-40B4-BE49-F238E27FC236}">
                <a16:creationId xmlns:a16="http://schemas.microsoft.com/office/drawing/2014/main" id="{6EE437FE-2266-4972-942C-3E2AD6EA588B}"/>
              </a:ext>
            </a:extLst>
          </p:cNvPr>
          <p:cNvSpPr txBox="1">
            <a:spLocks noChangeArrowheads="1"/>
          </p:cNvSpPr>
          <p:nvPr/>
        </p:nvSpPr>
        <p:spPr bwMode="auto">
          <a:xfrm>
            <a:off x="7913689" y="709613"/>
            <a:ext cx="2752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Helvetica" panose="020B0604020202020204" pitchFamily="34" charset="0"/>
              </a:rPr>
              <a:t>User B: </a:t>
            </a:r>
            <a:br>
              <a:rPr lang="en-US" altLang="en-US" sz="2800" b="1">
                <a:latin typeface="Helvetica" panose="020B0604020202020204" pitchFamily="34" charset="0"/>
              </a:rPr>
            </a:br>
            <a:r>
              <a:rPr lang="en-US" altLang="en-US" sz="2800" b="1">
                <a:latin typeface="Helvetica" panose="020B0604020202020204" pitchFamily="34" charset="0"/>
              </a:rPr>
              <a:t>Virtual Memory</a:t>
            </a:r>
          </a:p>
        </p:txBody>
      </p:sp>
      <p:sp>
        <p:nvSpPr>
          <p:cNvPr id="18438" name="Text Box 6">
            <a:extLst>
              <a:ext uri="{FF2B5EF4-FFF2-40B4-BE49-F238E27FC236}">
                <a16:creationId xmlns:a16="http://schemas.microsoft.com/office/drawing/2014/main" id="{6831DB45-EFDD-4BA3-B0D7-3EB78BAA2797}"/>
              </a:ext>
            </a:extLst>
          </p:cNvPr>
          <p:cNvSpPr txBox="1">
            <a:spLocks noChangeArrowheads="1"/>
          </p:cNvSpPr>
          <p:nvPr/>
        </p:nvSpPr>
        <p:spPr bwMode="auto">
          <a:xfrm>
            <a:off x="8108950" y="1443039"/>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4000" b="1">
                <a:latin typeface="Symbol" panose="05050102010706020507" pitchFamily="18" charset="2"/>
              </a:rPr>
              <a:t>¥</a:t>
            </a:r>
          </a:p>
        </p:txBody>
      </p:sp>
      <p:sp>
        <p:nvSpPr>
          <p:cNvPr id="18439" name="Text Box 7">
            <a:extLst>
              <a:ext uri="{FF2B5EF4-FFF2-40B4-BE49-F238E27FC236}">
                <a16:creationId xmlns:a16="http://schemas.microsoft.com/office/drawing/2014/main" id="{A443936C-A3B7-429E-8D06-6D213916A88D}"/>
              </a:ext>
            </a:extLst>
          </p:cNvPr>
          <p:cNvSpPr txBox="1">
            <a:spLocks noChangeArrowheads="1"/>
          </p:cNvSpPr>
          <p:nvPr/>
        </p:nvSpPr>
        <p:spPr bwMode="auto">
          <a:xfrm>
            <a:off x="8582440" y="6013451"/>
            <a:ext cx="120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Code</a:t>
            </a:r>
          </a:p>
        </p:txBody>
      </p:sp>
      <p:sp>
        <p:nvSpPr>
          <p:cNvPr id="18440" name="Rectangle 8">
            <a:extLst>
              <a:ext uri="{FF2B5EF4-FFF2-40B4-BE49-F238E27FC236}">
                <a16:creationId xmlns:a16="http://schemas.microsoft.com/office/drawing/2014/main" id="{CB80C21B-BE09-4E3C-8387-CEE2668DBE0A}"/>
              </a:ext>
            </a:extLst>
          </p:cNvPr>
          <p:cNvSpPr>
            <a:spLocks noChangeArrowheads="1"/>
          </p:cNvSpPr>
          <p:nvPr/>
        </p:nvSpPr>
        <p:spPr bwMode="auto">
          <a:xfrm>
            <a:off x="8594726" y="5561013"/>
            <a:ext cx="1198563" cy="9572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41" name="Text Box 9">
            <a:extLst>
              <a:ext uri="{FF2B5EF4-FFF2-40B4-BE49-F238E27FC236}">
                <a16:creationId xmlns:a16="http://schemas.microsoft.com/office/drawing/2014/main" id="{279C4AE9-CD56-47AB-8977-CE50B6933C09}"/>
              </a:ext>
            </a:extLst>
          </p:cNvPr>
          <p:cNvSpPr txBox="1">
            <a:spLocks noChangeArrowheads="1"/>
          </p:cNvSpPr>
          <p:nvPr/>
        </p:nvSpPr>
        <p:spPr bwMode="auto">
          <a:xfrm>
            <a:off x="8572500" y="4845050"/>
            <a:ext cx="1290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Static</a:t>
            </a:r>
          </a:p>
        </p:txBody>
      </p:sp>
      <p:sp>
        <p:nvSpPr>
          <p:cNvPr id="18442" name="Rectangle 10">
            <a:extLst>
              <a:ext uri="{FF2B5EF4-FFF2-40B4-BE49-F238E27FC236}">
                <a16:creationId xmlns:a16="http://schemas.microsoft.com/office/drawing/2014/main" id="{050754EB-A0F3-4137-966B-9E1336C70F8D}"/>
              </a:ext>
            </a:extLst>
          </p:cNvPr>
          <p:cNvSpPr>
            <a:spLocks noChangeArrowheads="1"/>
          </p:cNvSpPr>
          <p:nvPr/>
        </p:nvSpPr>
        <p:spPr bwMode="auto">
          <a:xfrm>
            <a:off x="8604251" y="4603751"/>
            <a:ext cx="1198563" cy="9572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43" name="Text Box 11">
            <a:extLst>
              <a:ext uri="{FF2B5EF4-FFF2-40B4-BE49-F238E27FC236}">
                <a16:creationId xmlns:a16="http://schemas.microsoft.com/office/drawing/2014/main" id="{24AC8C4D-192E-4DF8-A02A-DC43D6EAB7DA}"/>
              </a:ext>
            </a:extLst>
          </p:cNvPr>
          <p:cNvSpPr txBox="1">
            <a:spLocks noChangeArrowheads="1"/>
          </p:cNvSpPr>
          <p:nvPr/>
        </p:nvSpPr>
        <p:spPr bwMode="auto">
          <a:xfrm>
            <a:off x="8626476" y="3908425"/>
            <a:ext cx="117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Heap</a:t>
            </a:r>
          </a:p>
        </p:txBody>
      </p:sp>
      <p:sp>
        <p:nvSpPr>
          <p:cNvPr id="18444" name="Rectangle 12">
            <a:extLst>
              <a:ext uri="{FF2B5EF4-FFF2-40B4-BE49-F238E27FC236}">
                <a16:creationId xmlns:a16="http://schemas.microsoft.com/office/drawing/2014/main" id="{17F28F96-5F99-4772-8609-99EA056E6516}"/>
              </a:ext>
            </a:extLst>
          </p:cNvPr>
          <p:cNvSpPr>
            <a:spLocks noChangeArrowheads="1"/>
          </p:cNvSpPr>
          <p:nvPr/>
        </p:nvSpPr>
        <p:spPr bwMode="auto">
          <a:xfrm>
            <a:off x="8594726" y="3646488"/>
            <a:ext cx="1198563" cy="9572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45" name="Line 13">
            <a:extLst>
              <a:ext uri="{FF2B5EF4-FFF2-40B4-BE49-F238E27FC236}">
                <a16:creationId xmlns:a16="http://schemas.microsoft.com/office/drawing/2014/main" id="{6F050493-D123-47C3-929D-4B7E991647E3}"/>
              </a:ext>
            </a:extLst>
          </p:cNvPr>
          <p:cNvSpPr>
            <a:spLocks noChangeShapeType="1"/>
          </p:cNvSpPr>
          <p:nvPr/>
        </p:nvSpPr>
        <p:spPr bwMode="auto">
          <a:xfrm flipV="1">
            <a:off x="9164638" y="3303588"/>
            <a:ext cx="0" cy="342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46" name="Text Box 14">
            <a:extLst>
              <a:ext uri="{FF2B5EF4-FFF2-40B4-BE49-F238E27FC236}">
                <a16:creationId xmlns:a16="http://schemas.microsoft.com/office/drawing/2014/main" id="{025FBA46-B2CC-4C2E-B3C8-819B4FB5F246}"/>
              </a:ext>
            </a:extLst>
          </p:cNvPr>
          <p:cNvSpPr txBox="1">
            <a:spLocks noChangeArrowheads="1"/>
          </p:cNvSpPr>
          <p:nvPr/>
        </p:nvSpPr>
        <p:spPr bwMode="auto">
          <a:xfrm>
            <a:off x="8594725" y="1969252"/>
            <a:ext cx="1268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Stack</a:t>
            </a:r>
          </a:p>
        </p:txBody>
      </p:sp>
      <p:sp>
        <p:nvSpPr>
          <p:cNvPr id="18447" name="Rectangle 15">
            <a:extLst>
              <a:ext uri="{FF2B5EF4-FFF2-40B4-BE49-F238E27FC236}">
                <a16:creationId xmlns:a16="http://schemas.microsoft.com/office/drawing/2014/main" id="{609D5863-64F4-4B3C-8721-B1AC3BBA49B1}"/>
              </a:ext>
            </a:extLst>
          </p:cNvPr>
          <p:cNvSpPr>
            <a:spLocks noChangeArrowheads="1"/>
          </p:cNvSpPr>
          <p:nvPr/>
        </p:nvSpPr>
        <p:spPr bwMode="auto">
          <a:xfrm>
            <a:off x="8594726" y="1644650"/>
            <a:ext cx="1198563" cy="958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48" name="Line 16">
            <a:extLst>
              <a:ext uri="{FF2B5EF4-FFF2-40B4-BE49-F238E27FC236}">
                <a16:creationId xmlns:a16="http://schemas.microsoft.com/office/drawing/2014/main" id="{AC8E3193-2192-4F07-9B39-5B16FB2422D8}"/>
              </a:ext>
            </a:extLst>
          </p:cNvPr>
          <p:cNvSpPr>
            <a:spLocks noChangeShapeType="1"/>
          </p:cNvSpPr>
          <p:nvPr/>
        </p:nvSpPr>
        <p:spPr bwMode="auto">
          <a:xfrm flipV="1">
            <a:off x="9144000" y="2603501"/>
            <a:ext cx="0" cy="341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9" name="Text Box 17">
            <a:extLst>
              <a:ext uri="{FF2B5EF4-FFF2-40B4-BE49-F238E27FC236}">
                <a16:creationId xmlns:a16="http://schemas.microsoft.com/office/drawing/2014/main" id="{C3FCDEDE-1708-4C42-8A17-6471A5146607}"/>
              </a:ext>
            </a:extLst>
          </p:cNvPr>
          <p:cNvSpPr txBox="1">
            <a:spLocks noChangeArrowheads="1"/>
          </p:cNvSpPr>
          <p:nvPr/>
        </p:nvSpPr>
        <p:spPr bwMode="auto">
          <a:xfrm>
            <a:off x="8253414" y="61118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0</a:t>
            </a:r>
            <a:endParaRPr lang="en-US" altLang="en-US" sz="3200" b="1">
              <a:solidFill>
                <a:schemeClr val="accent1"/>
              </a:solidFill>
              <a:latin typeface="Helvetica" panose="020B0604020202020204" pitchFamily="34" charset="0"/>
            </a:endParaRPr>
          </a:p>
        </p:txBody>
      </p:sp>
      <p:sp>
        <p:nvSpPr>
          <p:cNvPr id="18450" name="Text Box 18">
            <a:extLst>
              <a:ext uri="{FF2B5EF4-FFF2-40B4-BE49-F238E27FC236}">
                <a16:creationId xmlns:a16="http://schemas.microsoft.com/office/drawing/2014/main" id="{FF1A2346-C339-46F1-8042-07E6492980D2}"/>
              </a:ext>
            </a:extLst>
          </p:cNvPr>
          <p:cNvSpPr txBox="1">
            <a:spLocks noChangeArrowheads="1"/>
          </p:cNvSpPr>
          <p:nvPr/>
        </p:nvSpPr>
        <p:spPr bwMode="auto">
          <a:xfrm>
            <a:off x="2287210" y="5600170"/>
            <a:ext cx="120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Code</a:t>
            </a:r>
          </a:p>
        </p:txBody>
      </p:sp>
      <p:sp>
        <p:nvSpPr>
          <p:cNvPr id="18451" name="Rectangle 19">
            <a:extLst>
              <a:ext uri="{FF2B5EF4-FFF2-40B4-BE49-F238E27FC236}">
                <a16:creationId xmlns:a16="http://schemas.microsoft.com/office/drawing/2014/main" id="{D8508FED-9C9B-49C5-A30C-01B26EA1B3DF}"/>
              </a:ext>
            </a:extLst>
          </p:cNvPr>
          <p:cNvSpPr>
            <a:spLocks noChangeArrowheads="1"/>
          </p:cNvSpPr>
          <p:nvPr/>
        </p:nvSpPr>
        <p:spPr bwMode="auto">
          <a:xfrm>
            <a:off x="2278063" y="5561013"/>
            <a:ext cx="1198562" cy="9572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52" name="Text Box 20">
            <a:extLst>
              <a:ext uri="{FF2B5EF4-FFF2-40B4-BE49-F238E27FC236}">
                <a16:creationId xmlns:a16="http://schemas.microsoft.com/office/drawing/2014/main" id="{3CCD541F-596F-413D-9F0A-60BA22FF8CC3}"/>
              </a:ext>
            </a:extLst>
          </p:cNvPr>
          <p:cNvSpPr txBox="1">
            <a:spLocks noChangeArrowheads="1"/>
          </p:cNvSpPr>
          <p:nvPr/>
        </p:nvSpPr>
        <p:spPr bwMode="auto">
          <a:xfrm>
            <a:off x="2255839" y="4845050"/>
            <a:ext cx="1290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Static</a:t>
            </a:r>
          </a:p>
        </p:txBody>
      </p:sp>
      <p:sp>
        <p:nvSpPr>
          <p:cNvPr id="18453" name="Rectangle 21">
            <a:extLst>
              <a:ext uri="{FF2B5EF4-FFF2-40B4-BE49-F238E27FC236}">
                <a16:creationId xmlns:a16="http://schemas.microsoft.com/office/drawing/2014/main" id="{BF473B1B-3CE8-4F86-99BC-EC59BCEC0ABE}"/>
              </a:ext>
            </a:extLst>
          </p:cNvPr>
          <p:cNvSpPr>
            <a:spLocks noChangeArrowheads="1"/>
          </p:cNvSpPr>
          <p:nvPr/>
        </p:nvSpPr>
        <p:spPr bwMode="auto">
          <a:xfrm>
            <a:off x="2287588" y="4603751"/>
            <a:ext cx="1198562" cy="9572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54" name="Text Box 22">
            <a:extLst>
              <a:ext uri="{FF2B5EF4-FFF2-40B4-BE49-F238E27FC236}">
                <a16:creationId xmlns:a16="http://schemas.microsoft.com/office/drawing/2014/main" id="{4C1EA6B8-7EB9-4C5B-825C-D69059906C37}"/>
              </a:ext>
            </a:extLst>
          </p:cNvPr>
          <p:cNvSpPr txBox="1">
            <a:spLocks noChangeArrowheads="1"/>
          </p:cNvSpPr>
          <p:nvPr/>
        </p:nvSpPr>
        <p:spPr bwMode="auto">
          <a:xfrm>
            <a:off x="2309814" y="3908425"/>
            <a:ext cx="1177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Heap</a:t>
            </a:r>
          </a:p>
        </p:txBody>
      </p:sp>
      <p:sp>
        <p:nvSpPr>
          <p:cNvPr id="18455" name="Rectangle 23">
            <a:extLst>
              <a:ext uri="{FF2B5EF4-FFF2-40B4-BE49-F238E27FC236}">
                <a16:creationId xmlns:a16="http://schemas.microsoft.com/office/drawing/2014/main" id="{80FFF750-20E4-4131-9EF6-83E1265F7638}"/>
              </a:ext>
            </a:extLst>
          </p:cNvPr>
          <p:cNvSpPr>
            <a:spLocks noChangeArrowheads="1"/>
          </p:cNvSpPr>
          <p:nvPr/>
        </p:nvSpPr>
        <p:spPr bwMode="auto">
          <a:xfrm>
            <a:off x="2278063" y="3646488"/>
            <a:ext cx="1198562" cy="9572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56" name="Line 24">
            <a:extLst>
              <a:ext uri="{FF2B5EF4-FFF2-40B4-BE49-F238E27FC236}">
                <a16:creationId xmlns:a16="http://schemas.microsoft.com/office/drawing/2014/main" id="{067F760C-4EBD-4DA5-8422-104C7EA1B2E9}"/>
              </a:ext>
            </a:extLst>
          </p:cNvPr>
          <p:cNvSpPr>
            <a:spLocks noChangeShapeType="1"/>
          </p:cNvSpPr>
          <p:nvPr/>
        </p:nvSpPr>
        <p:spPr bwMode="auto">
          <a:xfrm flipV="1">
            <a:off x="2847975" y="3303588"/>
            <a:ext cx="0" cy="342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57" name="Text Box 25">
            <a:extLst>
              <a:ext uri="{FF2B5EF4-FFF2-40B4-BE49-F238E27FC236}">
                <a16:creationId xmlns:a16="http://schemas.microsoft.com/office/drawing/2014/main" id="{35CE81C5-9996-4D24-BA88-F75A2E189871}"/>
              </a:ext>
            </a:extLst>
          </p:cNvPr>
          <p:cNvSpPr txBox="1">
            <a:spLocks noChangeArrowheads="1"/>
          </p:cNvSpPr>
          <p:nvPr/>
        </p:nvSpPr>
        <p:spPr bwMode="auto">
          <a:xfrm>
            <a:off x="2252663" y="1558133"/>
            <a:ext cx="1268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dirty="0">
                <a:latin typeface="Helvetica" panose="020B0604020202020204" pitchFamily="34" charset="0"/>
              </a:rPr>
              <a:t>Stack</a:t>
            </a:r>
          </a:p>
        </p:txBody>
      </p:sp>
      <p:sp>
        <p:nvSpPr>
          <p:cNvPr id="18458" name="Rectangle 26">
            <a:extLst>
              <a:ext uri="{FF2B5EF4-FFF2-40B4-BE49-F238E27FC236}">
                <a16:creationId xmlns:a16="http://schemas.microsoft.com/office/drawing/2014/main" id="{6F2C01EC-1A6E-4EF3-92DC-0C8EC94E564A}"/>
              </a:ext>
            </a:extLst>
          </p:cNvPr>
          <p:cNvSpPr>
            <a:spLocks noChangeArrowheads="1"/>
          </p:cNvSpPr>
          <p:nvPr/>
        </p:nvSpPr>
        <p:spPr bwMode="auto">
          <a:xfrm>
            <a:off x="2278063" y="1644650"/>
            <a:ext cx="1198562" cy="958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59" name="Line 27">
            <a:extLst>
              <a:ext uri="{FF2B5EF4-FFF2-40B4-BE49-F238E27FC236}">
                <a16:creationId xmlns:a16="http://schemas.microsoft.com/office/drawing/2014/main" id="{60B4F13E-5480-47BC-A623-3811807C128F}"/>
              </a:ext>
            </a:extLst>
          </p:cNvPr>
          <p:cNvSpPr>
            <a:spLocks noChangeShapeType="1"/>
          </p:cNvSpPr>
          <p:nvPr/>
        </p:nvSpPr>
        <p:spPr bwMode="auto">
          <a:xfrm flipV="1">
            <a:off x="2827338" y="2603501"/>
            <a:ext cx="0" cy="3413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 name="Group 28">
            <a:extLst>
              <a:ext uri="{FF2B5EF4-FFF2-40B4-BE49-F238E27FC236}">
                <a16:creationId xmlns:a16="http://schemas.microsoft.com/office/drawing/2014/main" id="{40028A07-6A6A-4C35-B189-9931DF855A61}"/>
              </a:ext>
            </a:extLst>
          </p:cNvPr>
          <p:cNvGrpSpPr>
            <a:grpSpLocks/>
          </p:cNvGrpSpPr>
          <p:nvPr/>
        </p:nvGrpSpPr>
        <p:grpSpPr bwMode="auto">
          <a:xfrm>
            <a:off x="3743325" y="3822701"/>
            <a:ext cx="1112838" cy="2779713"/>
            <a:chOff x="1398" y="2408"/>
            <a:chExt cx="701" cy="1751"/>
          </a:xfrm>
        </p:grpSpPr>
        <p:grpSp>
          <p:nvGrpSpPr>
            <p:cNvPr id="18556" name="Group 29">
              <a:extLst>
                <a:ext uri="{FF2B5EF4-FFF2-40B4-BE49-F238E27FC236}">
                  <a16:creationId xmlns:a16="http://schemas.microsoft.com/office/drawing/2014/main" id="{B7F0CBC3-59B3-4CBC-918B-3BD3FC59E474}"/>
                </a:ext>
              </a:extLst>
            </p:cNvPr>
            <p:cNvGrpSpPr>
              <a:grpSpLocks/>
            </p:cNvGrpSpPr>
            <p:nvPr/>
          </p:nvGrpSpPr>
          <p:grpSpPr bwMode="auto">
            <a:xfrm>
              <a:off x="1494" y="2408"/>
              <a:ext cx="573" cy="675"/>
              <a:chOff x="1956" y="3367"/>
              <a:chExt cx="950" cy="675"/>
            </a:xfrm>
          </p:grpSpPr>
          <p:sp>
            <p:nvSpPr>
              <p:cNvPr id="18558" name="Rectangle 30">
                <a:extLst>
                  <a:ext uri="{FF2B5EF4-FFF2-40B4-BE49-F238E27FC236}">
                    <a16:creationId xmlns:a16="http://schemas.microsoft.com/office/drawing/2014/main" id="{822BC3FA-96C7-47F0-A91C-DB61CE38D4E6}"/>
                  </a:ext>
                </a:extLst>
              </p:cNvPr>
              <p:cNvSpPr>
                <a:spLocks noChangeArrowheads="1"/>
              </p:cNvSpPr>
              <p:nvPr/>
            </p:nvSpPr>
            <p:spPr bwMode="auto">
              <a:xfrm>
                <a:off x="1956" y="3367"/>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9" name="Rectangle 31">
                <a:extLst>
                  <a:ext uri="{FF2B5EF4-FFF2-40B4-BE49-F238E27FC236}">
                    <a16:creationId xmlns:a16="http://schemas.microsoft.com/office/drawing/2014/main" id="{02947DBE-AC94-45FD-8212-5C0262D7FD5A}"/>
                  </a:ext>
                </a:extLst>
              </p:cNvPr>
              <p:cNvSpPr>
                <a:spLocks noChangeArrowheads="1"/>
              </p:cNvSpPr>
              <p:nvPr/>
            </p:nvSpPr>
            <p:spPr bwMode="auto">
              <a:xfrm>
                <a:off x="1956" y="3463"/>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60" name="Rectangle 32">
                <a:extLst>
                  <a:ext uri="{FF2B5EF4-FFF2-40B4-BE49-F238E27FC236}">
                    <a16:creationId xmlns:a16="http://schemas.microsoft.com/office/drawing/2014/main" id="{7D42B82A-F715-45ED-B98F-74CBC3373D82}"/>
                  </a:ext>
                </a:extLst>
              </p:cNvPr>
              <p:cNvSpPr>
                <a:spLocks noChangeArrowheads="1"/>
              </p:cNvSpPr>
              <p:nvPr/>
            </p:nvSpPr>
            <p:spPr bwMode="auto">
              <a:xfrm>
                <a:off x="1956" y="3559"/>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61" name="Rectangle 33">
                <a:extLst>
                  <a:ext uri="{FF2B5EF4-FFF2-40B4-BE49-F238E27FC236}">
                    <a16:creationId xmlns:a16="http://schemas.microsoft.com/office/drawing/2014/main" id="{6CA4A2C1-40F5-401F-8360-2B27AD2ECDD1}"/>
                  </a:ext>
                </a:extLst>
              </p:cNvPr>
              <p:cNvSpPr>
                <a:spLocks noChangeArrowheads="1"/>
              </p:cNvSpPr>
              <p:nvPr/>
            </p:nvSpPr>
            <p:spPr bwMode="auto">
              <a:xfrm>
                <a:off x="1956" y="3655"/>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62" name="Rectangle 34">
                <a:extLst>
                  <a:ext uri="{FF2B5EF4-FFF2-40B4-BE49-F238E27FC236}">
                    <a16:creationId xmlns:a16="http://schemas.microsoft.com/office/drawing/2014/main" id="{5C521569-1720-4ACC-B446-B5EEE6F02F1C}"/>
                  </a:ext>
                </a:extLst>
              </p:cNvPr>
              <p:cNvSpPr>
                <a:spLocks noChangeArrowheads="1"/>
              </p:cNvSpPr>
              <p:nvPr/>
            </p:nvSpPr>
            <p:spPr bwMode="auto">
              <a:xfrm>
                <a:off x="1956" y="3751"/>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63" name="Rectangle 35">
                <a:extLst>
                  <a:ext uri="{FF2B5EF4-FFF2-40B4-BE49-F238E27FC236}">
                    <a16:creationId xmlns:a16="http://schemas.microsoft.com/office/drawing/2014/main" id="{2F4331A0-7BCE-4CCA-BFF7-7A907287E4C0}"/>
                  </a:ext>
                </a:extLst>
              </p:cNvPr>
              <p:cNvSpPr>
                <a:spLocks noChangeArrowheads="1"/>
              </p:cNvSpPr>
              <p:nvPr/>
            </p:nvSpPr>
            <p:spPr bwMode="auto">
              <a:xfrm>
                <a:off x="1956" y="3847"/>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64" name="Rectangle 36">
                <a:extLst>
                  <a:ext uri="{FF2B5EF4-FFF2-40B4-BE49-F238E27FC236}">
                    <a16:creationId xmlns:a16="http://schemas.microsoft.com/office/drawing/2014/main" id="{F53D9BB9-8E88-4E04-A9CD-EA1D2E2D0525}"/>
                  </a:ext>
                </a:extLst>
              </p:cNvPr>
              <p:cNvSpPr>
                <a:spLocks noChangeArrowheads="1"/>
              </p:cNvSpPr>
              <p:nvPr/>
            </p:nvSpPr>
            <p:spPr bwMode="auto">
              <a:xfrm>
                <a:off x="1956" y="3943"/>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18557" name="Text Box 37">
              <a:extLst>
                <a:ext uri="{FF2B5EF4-FFF2-40B4-BE49-F238E27FC236}">
                  <a16:creationId xmlns:a16="http://schemas.microsoft.com/office/drawing/2014/main" id="{8E76EFBA-5D6B-40BE-B836-01782EC0FE01}"/>
                </a:ext>
              </a:extLst>
            </p:cNvPr>
            <p:cNvSpPr txBox="1">
              <a:spLocks noChangeArrowheads="1"/>
            </p:cNvSpPr>
            <p:nvPr/>
          </p:nvSpPr>
          <p:spPr bwMode="auto">
            <a:xfrm>
              <a:off x="1398" y="3294"/>
              <a:ext cx="70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solidFill>
                    <a:schemeClr val="accent1"/>
                  </a:solidFill>
                  <a:latin typeface="Helvetica" panose="020B0604020202020204" pitchFamily="34" charset="0"/>
                </a:rPr>
                <a:t>A </a:t>
              </a:r>
            </a:p>
            <a:p>
              <a:pPr algn="ctr"/>
              <a:r>
                <a:rPr lang="en-US" altLang="en-US" sz="2800" b="1">
                  <a:solidFill>
                    <a:schemeClr val="accent1"/>
                  </a:solidFill>
                  <a:latin typeface="Helvetica" panose="020B0604020202020204" pitchFamily="34" charset="0"/>
                </a:rPr>
                <a:t>Page</a:t>
              </a:r>
            </a:p>
            <a:p>
              <a:pPr algn="ctr"/>
              <a:r>
                <a:rPr lang="en-US" altLang="en-US" sz="2800" b="1">
                  <a:solidFill>
                    <a:schemeClr val="accent1"/>
                  </a:solidFill>
                  <a:latin typeface="Helvetica" panose="020B0604020202020204" pitchFamily="34" charset="0"/>
                </a:rPr>
                <a:t>Table</a:t>
              </a:r>
              <a:endParaRPr lang="en-US" altLang="en-US">
                <a:solidFill>
                  <a:schemeClr val="accent1"/>
                </a:solidFill>
                <a:latin typeface="Helvetica" panose="020B0604020202020204" pitchFamily="34" charset="0"/>
              </a:endParaRPr>
            </a:p>
          </p:txBody>
        </p:sp>
      </p:grpSp>
      <p:grpSp>
        <p:nvGrpSpPr>
          <p:cNvPr id="4" name="Group 38">
            <a:extLst>
              <a:ext uri="{FF2B5EF4-FFF2-40B4-BE49-F238E27FC236}">
                <a16:creationId xmlns:a16="http://schemas.microsoft.com/office/drawing/2014/main" id="{DBB81A6E-6B80-452A-A0EE-4928E29CD4B0}"/>
              </a:ext>
            </a:extLst>
          </p:cNvPr>
          <p:cNvGrpSpPr>
            <a:grpSpLocks/>
          </p:cNvGrpSpPr>
          <p:nvPr/>
        </p:nvGrpSpPr>
        <p:grpSpPr bwMode="auto">
          <a:xfrm>
            <a:off x="7129464" y="3822701"/>
            <a:ext cx="1112837" cy="2779713"/>
            <a:chOff x="3531" y="2408"/>
            <a:chExt cx="701" cy="1751"/>
          </a:xfrm>
        </p:grpSpPr>
        <p:grpSp>
          <p:nvGrpSpPr>
            <p:cNvPr id="18547" name="Group 39">
              <a:extLst>
                <a:ext uri="{FF2B5EF4-FFF2-40B4-BE49-F238E27FC236}">
                  <a16:creationId xmlns:a16="http://schemas.microsoft.com/office/drawing/2014/main" id="{DA8671B4-A699-4754-8AD6-C2C7BEBA4F0F}"/>
                </a:ext>
              </a:extLst>
            </p:cNvPr>
            <p:cNvGrpSpPr>
              <a:grpSpLocks/>
            </p:cNvGrpSpPr>
            <p:nvPr/>
          </p:nvGrpSpPr>
          <p:grpSpPr bwMode="auto">
            <a:xfrm>
              <a:off x="3575" y="2408"/>
              <a:ext cx="573" cy="675"/>
              <a:chOff x="1956" y="3367"/>
              <a:chExt cx="950" cy="675"/>
            </a:xfrm>
          </p:grpSpPr>
          <p:sp>
            <p:nvSpPr>
              <p:cNvPr id="18549" name="Rectangle 40">
                <a:extLst>
                  <a:ext uri="{FF2B5EF4-FFF2-40B4-BE49-F238E27FC236}">
                    <a16:creationId xmlns:a16="http://schemas.microsoft.com/office/drawing/2014/main" id="{5598F8AD-14C0-4D34-963A-29CE473D8EF5}"/>
                  </a:ext>
                </a:extLst>
              </p:cNvPr>
              <p:cNvSpPr>
                <a:spLocks noChangeArrowheads="1"/>
              </p:cNvSpPr>
              <p:nvPr/>
            </p:nvSpPr>
            <p:spPr bwMode="auto">
              <a:xfrm>
                <a:off x="1956" y="3367"/>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0" name="Rectangle 41">
                <a:extLst>
                  <a:ext uri="{FF2B5EF4-FFF2-40B4-BE49-F238E27FC236}">
                    <a16:creationId xmlns:a16="http://schemas.microsoft.com/office/drawing/2014/main" id="{852F0ED4-8498-4AC4-A2B9-017F89D3A1B5}"/>
                  </a:ext>
                </a:extLst>
              </p:cNvPr>
              <p:cNvSpPr>
                <a:spLocks noChangeArrowheads="1"/>
              </p:cNvSpPr>
              <p:nvPr/>
            </p:nvSpPr>
            <p:spPr bwMode="auto">
              <a:xfrm>
                <a:off x="1956" y="3463"/>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1" name="Rectangle 42">
                <a:extLst>
                  <a:ext uri="{FF2B5EF4-FFF2-40B4-BE49-F238E27FC236}">
                    <a16:creationId xmlns:a16="http://schemas.microsoft.com/office/drawing/2014/main" id="{67107D21-3A88-44C0-8626-17CBD2BD89B6}"/>
                  </a:ext>
                </a:extLst>
              </p:cNvPr>
              <p:cNvSpPr>
                <a:spLocks noChangeArrowheads="1"/>
              </p:cNvSpPr>
              <p:nvPr/>
            </p:nvSpPr>
            <p:spPr bwMode="auto">
              <a:xfrm>
                <a:off x="1956" y="3559"/>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2" name="Rectangle 43">
                <a:extLst>
                  <a:ext uri="{FF2B5EF4-FFF2-40B4-BE49-F238E27FC236}">
                    <a16:creationId xmlns:a16="http://schemas.microsoft.com/office/drawing/2014/main" id="{A8626BFD-0F7C-416D-811D-52646CC901F6}"/>
                  </a:ext>
                </a:extLst>
              </p:cNvPr>
              <p:cNvSpPr>
                <a:spLocks noChangeArrowheads="1"/>
              </p:cNvSpPr>
              <p:nvPr/>
            </p:nvSpPr>
            <p:spPr bwMode="auto">
              <a:xfrm>
                <a:off x="1956" y="3655"/>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3" name="Rectangle 44">
                <a:extLst>
                  <a:ext uri="{FF2B5EF4-FFF2-40B4-BE49-F238E27FC236}">
                    <a16:creationId xmlns:a16="http://schemas.microsoft.com/office/drawing/2014/main" id="{9ED66440-72AB-4794-A49C-4BC28D0F5817}"/>
                  </a:ext>
                </a:extLst>
              </p:cNvPr>
              <p:cNvSpPr>
                <a:spLocks noChangeArrowheads="1"/>
              </p:cNvSpPr>
              <p:nvPr/>
            </p:nvSpPr>
            <p:spPr bwMode="auto">
              <a:xfrm>
                <a:off x="1956" y="3751"/>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4" name="Rectangle 45">
                <a:extLst>
                  <a:ext uri="{FF2B5EF4-FFF2-40B4-BE49-F238E27FC236}">
                    <a16:creationId xmlns:a16="http://schemas.microsoft.com/office/drawing/2014/main" id="{B5FE1A6F-F342-4572-BA3E-D5DCA0955933}"/>
                  </a:ext>
                </a:extLst>
              </p:cNvPr>
              <p:cNvSpPr>
                <a:spLocks noChangeArrowheads="1"/>
              </p:cNvSpPr>
              <p:nvPr/>
            </p:nvSpPr>
            <p:spPr bwMode="auto">
              <a:xfrm>
                <a:off x="1956" y="3847"/>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55" name="Rectangle 46">
                <a:extLst>
                  <a:ext uri="{FF2B5EF4-FFF2-40B4-BE49-F238E27FC236}">
                    <a16:creationId xmlns:a16="http://schemas.microsoft.com/office/drawing/2014/main" id="{CF646D46-80EB-4BB3-87EE-2C6EE4D0ACDA}"/>
                  </a:ext>
                </a:extLst>
              </p:cNvPr>
              <p:cNvSpPr>
                <a:spLocks noChangeArrowheads="1"/>
              </p:cNvSpPr>
              <p:nvPr/>
            </p:nvSpPr>
            <p:spPr bwMode="auto">
              <a:xfrm>
                <a:off x="1956" y="3943"/>
                <a:ext cx="950" cy="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18548" name="Text Box 47">
              <a:extLst>
                <a:ext uri="{FF2B5EF4-FFF2-40B4-BE49-F238E27FC236}">
                  <a16:creationId xmlns:a16="http://schemas.microsoft.com/office/drawing/2014/main" id="{ABAFF490-EE5F-45EC-9CDD-9B5B890893F5}"/>
                </a:ext>
              </a:extLst>
            </p:cNvPr>
            <p:cNvSpPr txBox="1">
              <a:spLocks noChangeArrowheads="1"/>
            </p:cNvSpPr>
            <p:nvPr/>
          </p:nvSpPr>
          <p:spPr bwMode="auto">
            <a:xfrm>
              <a:off x="3531" y="3294"/>
              <a:ext cx="70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solidFill>
                    <a:schemeClr val="accent1"/>
                  </a:solidFill>
                  <a:latin typeface="Helvetica" panose="020B0604020202020204" pitchFamily="34" charset="0"/>
                </a:rPr>
                <a:t>B </a:t>
              </a:r>
            </a:p>
            <a:p>
              <a:pPr algn="ctr"/>
              <a:r>
                <a:rPr lang="en-US" altLang="en-US" sz="2800" b="1">
                  <a:solidFill>
                    <a:schemeClr val="accent1"/>
                  </a:solidFill>
                  <a:latin typeface="Helvetica" panose="020B0604020202020204" pitchFamily="34" charset="0"/>
                </a:rPr>
                <a:t>Page</a:t>
              </a:r>
            </a:p>
            <a:p>
              <a:pPr algn="ctr"/>
              <a:r>
                <a:rPr lang="en-US" altLang="en-US" sz="2800" b="1">
                  <a:solidFill>
                    <a:schemeClr val="accent1"/>
                  </a:solidFill>
                  <a:latin typeface="Helvetica" panose="020B0604020202020204" pitchFamily="34" charset="0"/>
                </a:rPr>
                <a:t>Table</a:t>
              </a:r>
              <a:endParaRPr lang="en-US" altLang="en-US">
                <a:solidFill>
                  <a:schemeClr val="accent1"/>
                </a:solidFill>
                <a:latin typeface="Helvetica" panose="020B0604020202020204" pitchFamily="34" charset="0"/>
              </a:endParaRPr>
            </a:p>
          </p:txBody>
        </p:sp>
      </p:grpSp>
      <p:grpSp>
        <p:nvGrpSpPr>
          <p:cNvPr id="6" name="Group 48">
            <a:extLst>
              <a:ext uri="{FF2B5EF4-FFF2-40B4-BE49-F238E27FC236}">
                <a16:creationId xmlns:a16="http://schemas.microsoft.com/office/drawing/2014/main" id="{2F9E46F2-2575-400B-A57D-8E589A8EB3F7}"/>
              </a:ext>
            </a:extLst>
          </p:cNvPr>
          <p:cNvGrpSpPr>
            <a:grpSpLocks/>
          </p:cNvGrpSpPr>
          <p:nvPr/>
        </p:nvGrpSpPr>
        <p:grpSpPr bwMode="auto">
          <a:xfrm>
            <a:off x="2278064" y="1644651"/>
            <a:ext cx="7515225" cy="4873625"/>
            <a:chOff x="475" y="1036"/>
            <a:chExt cx="4734" cy="3070"/>
          </a:xfrm>
        </p:grpSpPr>
        <p:grpSp>
          <p:nvGrpSpPr>
            <p:cNvPr id="18510" name="Group 49">
              <a:extLst>
                <a:ext uri="{FF2B5EF4-FFF2-40B4-BE49-F238E27FC236}">
                  <a16:creationId xmlns:a16="http://schemas.microsoft.com/office/drawing/2014/main" id="{4899A8DA-A45D-4BA1-98C4-F9567D06AB9A}"/>
                </a:ext>
              </a:extLst>
            </p:cNvPr>
            <p:cNvGrpSpPr>
              <a:grpSpLocks/>
            </p:cNvGrpSpPr>
            <p:nvPr/>
          </p:nvGrpSpPr>
          <p:grpSpPr bwMode="auto">
            <a:xfrm>
              <a:off x="4454" y="1036"/>
              <a:ext cx="755" cy="3070"/>
              <a:chOff x="4112" y="666"/>
              <a:chExt cx="1008" cy="3420"/>
            </a:xfrm>
          </p:grpSpPr>
          <p:sp>
            <p:nvSpPr>
              <p:cNvPr id="18534" name="Rectangle 50">
                <a:extLst>
                  <a:ext uri="{FF2B5EF4-FFF2-40B4-BE49-F238E27FC236}">
                    <a16:creationId xmlns:a16="http://schemas.microsoft.com/office/drawing/2014/main" id="{63289FF9-6E34-45D3-8DFB-DDD0B2205191}"/>
                  </a:ext>
                </a:extLst>
              </p:cNvPr>
              <p:cNvSpPr>
                <a:spLocks noChangeArrowheads="1"/>
              </p:cNvSpPr>
              <p:nvPr/>
            </p:nvSpPr>
            <p:spPr bwMode="auto">
              <a:xfrm>
                <a:off x="4112" y="351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5" name="Rectangle 51">
                <a:extLst>
                  <a:ext uri="{FF2B5EF4-FFF2-40B4-BE49-F238E27FC236}">
                    <a16:creationId xmlns:a16="http://schemas.microsoft.com/office/drawing/2014/main" id="{B8F84DD1-F1F7-4CAE-888B-2F4F92B17184}"/>
                  </a:ext>
                </a:extLst>
              </p:cNvPr>
              <p:cNvSpPr>
                <a:spLocks noChangeArrowheads="1"/>
              </p:cNvSpPr>
              <p:nvPr/>
            </p:nvSpPr>
            <p:spPr bwMode="auto">
              <a:xfrm>
                <a:off x="4112" y="180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6" name="Rectangle 52">
                <a:extLst>
                  <a:ext uri="{FF2B5EF4-FFF2-40B4-BE49-F238E27FC236}">
                    <a16:creationId xmlns:a16="http://schemas.microsoft.com/office/drawing/2014/main" id="{A14A76FE-7F0D-437D-90FA-074F3B925C18}"/>
                  </a:ext>
                </a:extLst>
              </p:cNvPr>
              <p:cNvSpPr>
                <a:spLocks noChangeArrowheads="1"/>
              </p:cNvSpPr>
              <p:nvPr/>
            </p:nvSpPr>
            <p:spPr bwMode="auto">
              <a:xfrm>
                <a:off x="4112" y="123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nvGrpSpPr>
              <p:cNvPr id="18537" name="Group 53">
                <a:extLst>
                  <a:ext uri="{FF2B5EF4-FFF2-40B4-BE49-F238E27FC236}">
                    <a16:creationId xmlns:a16="http://schemas.microsoft.com/office/drawing/2014/main" id="{9394BF85-6AC8-4B22-925C-2FE10CC54426}"/>
                  </a:ext>
                </a:extLst>
              </p:cNvPr>
              <p:cNvGrpSpPr>
                <a:grpSpLocks/>
              </p:cNvGrpSpPr>
              <p:nvPr/>
            </p:nvGrpSpPr>
            <p:grpSpPr bwMode="auto">
              <a:xfrm>
                <a:off x="4112" y="666"/>
                <a:ext cx="1008" cy="3420"/>
                <a:chOff x="4112" y="666"/>
                <a:chExt cx="1008" cy="3420"/>
              </a:xfrm>
            </p:grpSpPr>
            <p:sp>
              <p:nvSpPr>
                <p:cNvPr id="18538" name="Rectangle 54">
                  <a:extLst>
                    <a:ext uri="{FF2B5EF4-FFF2-40B4-BE49-F238E27FC236}">
                      <a16:creationId xmlns:a16="http://schemas.microsoft.com/office/drawing/2014/main" id="{40F6D7EB-8CC8-4AC3-A86F-D0062F019FF0}"/>
                    </a:ext>
                  </a:extLst>
                </p:cNvPr>
                <p:cNvSpPr>
                  <a:spLocks noChangeArrowheads="1"/>
                </p:cNvSpPr>
                <p:nvPr/>
              </p:nvSpPr>
              <p:spPr bwMode="auto">
                <a:xfrm>
                  <a:off x="4112" y="380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9" name="Rectangle 55">
                  <a:extLst>
                    <a:ext uri="{FF2B5EF4-FFF2-40B4-BE49-F238E27FC236}">
                      <a16:creationId xmlns:a16="http://schemas.microsoft.com/office/drawing/2014/main" id="{41A63934-0F89-43ED-8B90-D2DE5FE49C96}"/>
                    </a:ext>
                  </a:extLst>
                </p:cNvPr>
                <p:cNvSpPr>
                  <a:spLocks noChangeArrowheads="1"/>
                </p:cNvSpPr>
                <p:nvPr/>
              </p:nvSpPr>
              <p:spPr bwMode="auto">
                <a:xfrm>
                  <a:off x="4112" y="323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0" name="Rectangle 56">
                  <a:extLst>
                    <a:ext uri="{FF2B5EF4-FFF2-40B4-BE49-F238E27FC236}">
                      <a16:creationId xmlns:a16="http://schemas.microsoft.com/office/drawing/2014/main" id="{50708BF2-AB5B-4832-9DD2-D6E59DD10F12}"/>
                    </a:ext>
                  </a:extLst>
                </p:cNvPr>
                <p:cNvSpPr>
                  <a:spLocks noChangeArrowheads="1"/>
                </p:cNvSpPr>
                <p:nvPr/>
              </p:nvSpPr>
              <p:spPr bwMode="auto">
                <a:xfrm>
                  <a:off x="4112" y="294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1" name="Rectangle 57">
                  <a:extLst>
                    <a:ext uri="{FF2B5EF4-FFF2-40B4-BE49-F238E27FC236}">
                      <a16:creationId xmlns:a16="http://schemas.microsoft.com/office/drawing/2014/main" id="{A3664493-2332-4689-BE0F-6DDC9743C106}"/>
                    </a:ext>
                  </a:extLst>
                </p:cNvPr>
                <p:cNvSpPr>
                  <a:spLocks noChangeArrowheads="1"/>
                </p:cNvSpPr>
                <p:nvPr/>
              </p:nvSpPr>
              <p:spPr bwMode="auto">
                <a:xfrm>
                  <a:off x="4112" y="266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2" name="Rectangle 58">
                  <a:extLst>
                    <a:ext uri="{FF2B5EF4-FFF2-40B4-BE49-F238E27FC236}">
                      <a16:creationId xmlns:a16="http://schemas.microsoft.com/office/drawing/2014/main" id="{9C18195F-CE8A-4097-94D8-E9801E9DBC77}"/>
                    </a:ext>
                  </a:extLst>
                </p:cNvPr>
                <p:cNvSpPr>
                  <a:spLocks noChangeArrowheads="1"/>
                </p:cNvSpPr>
                <p:nvPr/>
              </p:nvSpPr>
              <p:spPr bwMode="auto">
                <a:xfrm>
                  <a:off x="4112" y="237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3" name="Rectangle 59">
                  <a:extLst>
                    <a:ext uri="{FF2B5EF4-FFF2-40B4-BE49-F238E27FC236}">
                      <a16:creationId xmlns:a16="http://schemas.microsoft.com/office/drawing/2014/main" id="{0B33D0C3-608D-4DE6-8E12-2AD15A588D1A}"/>
                    </a:ext>
                  </a:extLst>
                </p:cNvPr>
                <p:cNvSpPr>
                  <a:spLocks noChangeArrowheads="1"/>
                </p:cNvSpPr>
                <p:nvPr/>
              </p:nvSpPr>
              <p:spPr bwMode="auto">
                <a:xfrm>
                  <a:off x="4112" y="209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4" name="Rectangle 60">
                  <a:extLst>
                    <a:ext uri="{FF2B5EF4-FFF2-40B4-BE49-F238E27FC236}">
                      <a16:creationId xmlns:a16="http://schemas.microsoft.com/office/drawing/2014/main" id="{9C8FCD2D-0589-4650-B7F4-02E701B7B56B}"/>
                    </a:ext>
                  </a:extLst>
                </p:cNvPr>
                <p:cNvSpPr>
                  <a:spLocks noChangeArrowheads="1"/>
                </p:cNvSpPr>
                <p:nvPr/>
              </p:nvSpPr>
              <p:spPr bwMode="auto">
                <a:xfrm>
                  <a:off x="4112" y="152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5" name="Rectangle 61">
                  <a:extLst>
                    <a:ext uri="{FF2B5EF4-FFF2-40B4-BE49-F238E27FC236}">
                      <a16:creationId xmlns:a16="http://schemas.microsoft.com/office/drawing/2014/main" id="{54D7A237-BC8A-4051-BFC0-B24D7CF1788D}"/>
                    </a:ext>
                  </a:extLst>
                </p:cNvPr>
                <p:cNvSpPr>
                  <a:spLocks noChangeArrowheads="1"/>
                </p:cNvSpPr>
                <p:nvPr/>
              </p:nvSpPr>
              <p:spPr bwMode="auto">
                <a:xfrm>
                  <a:off x="4112" y="95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46" name="Rectangle 62">
                  <a:extLst>
                    <a:ext uri="{FF2B5EF4-FFF2-40B4-BE49-F238E27FC236}">
                      <a16:creationId xmlns:a16="http://schemas.microsoft.com/office/drawing/2014/main" id="{1AE399CF-988E-4A7F-8902-17173596BF0F}"/>
                    </a:ext>
                  </a:extLst>
                </p:cNvPr>
                <p:cNvSpPr>
                  <a:spLocks noChangeArrowheads="1"/>
                </p:cNvSpPr>
                <p:nvPr/>
              </p:nvSpPr>
              <p:spPr bwMode="auto">
                <a:xfrm>
                  <a:off x="4112" y="66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grpSp>
          <p:nvGrpSpPr>
            <p:cNvPr id="18511" name="Group 63">
              <a:extLst>
                <a:ext uri="{FF2B5EF4-FFF2-40B4-BE49-F238E27FC236}">
                  <a16:creationId xmlns:a16="http://schemas.microsoft.com/office/drawing/2014/main" id="{8F9A6774-90B4-4BA2-B246-584F27A2222B}"/>
                </a:ext>
              </a:extLst>
            </p:cNvPr>
            <p:cNvGrpSpPr>
              <a:grpSpLocks/>
            </p:cNvGrpSpPr>
            <p:nvPr/>
          </p:nvGrpSpPr>
          <p:grpSpPr bwMode="auto">
            <a:xfrm>
              <a:off x="475" y="1036"/>
              <a:ext cx="755" cy="3070"/>
              <a:chOff x="4112" y="666"/>
              <a:chExt cx="1008" cy="3420"/>
            </a:xfrm>
          </p:grpSpPr>
          <p:sp>
            <p:nvSpPr>
              <p:cNvPr id="18521" name="Rectangle 64">
                <a:extLst>
                  <a:ext uri="{FF2B5EF4-FFF2-40B4-BE49-F238E27FC236}">
                    <a16:creationId xmlns:a16="http://schemas.microsoft.com/office/drawing/2014/main" id="{77048BFF-24F8-467A-A15E-B5C60CEBB092}"/>
                  </a:ext>
                </a:extLst>
              </p:cNvPr>
              <p:cNvSpPr>
                <a:spLocks noChangeArrowheads="1"/>
              </p:cNvSpPr>
              <p:nvPr/>
            </p:nvSpPr>
            <p:spPr bwMode="auto">
              <a:xfrm>
                <a:off x="4112" y="351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2" name="Rectangle 65">
                <a:extLst>
                  <a:ext uri="{FF2B5EF4-FFF2-40B4-BE49-F238E27FC236}">
                    <a16:creationId xmlns:a16="http://schemas.microsoft.com/office/drawing/2014/main" id="{C9A19989-4FA0-47A3-9E99-5A30684DF3D0}"/>
                  </a:ext>
                </a:extLst>
              </p:cNvPr>
              <p:cNvSpPr>
                <a:spLocks noChangeArrowheads="1"/>
              </p:cNvSpPr>
              <p:nvPr/>
            </p:nvSpPr>
            <p:spPr bwMode="auto">
              <a:xfrm>
                <a:off x="4112" y="180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3" name="Rectangle 66">
                <a:extLst>
                  <a:ext uri="{FF2B5EF4-FFF2-40B4-BE49-F238E27FC236}">
                    <a16:creationId xmlns:a16="http://schemas.microsoft.com/office/drawing/2014/main" id="{B2EFACC9-ABCF-4C1B-AC98-09413705747B}"/>
                  </a:ext>
                </a:extLst>
              </p:cNvPr>
              <p:cNvSpPr>
                <a:spLocks noChangeArrowheads="1"/>
              </p:cNvSpPr>
              <p:nvPr/>
            </p:nvSpPr>
            <p:spPr bwMode="auto">
              <a:xfrm>
                <a:off x="4112" y="123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nvGrpSpPr>
              <p:cNvPr id="18524" name="Group 67">
                <a:extLst>
                  <a:ext uri="{FF2B5EF4-FFF2-40B4-BE49-F238E27FC236}">
                    <a16:creationId xmlns:a16="http://schemas.microsoft.com/office/drawing/2014/main" id="{20F6EEFD-C7E7-40AE-B0A7-6907CE1BAD58}"/>
                  </a:ext>
                </a:extLst>
              </p:cNvPr>
              <p:cNvGrpSpPr>
                <a:grpSpLocks/>
              </p:cNvGrpSpPr>
              <p:nvPr/>
            </p:nvGrpSpPr>
            <p:grpSpPr bwMode="auto">
              <a:xfrm>
                <a:off x="4112" y="666"/>
                <a:ext cx="1008" cy="3420"/>
                <a:chOff x="4112" y="666"/>
                <a:chExt cx="1008" cy="3420"/>
              </a:xfrm>
            </p:grpSpPr>
            <p:sp>
              <p:nvSpPr>
                <p:cNvPr id="18525" name="Rectangle 68">
                  <a:extLst>
                    <a:ext uri="{FF2B5EF4-FFF2-40B4-BE49-F238E27FC236}">
                      <a16:creationId xmlns:a16="http://schemas.microsoft.com/office/drawing/2014/main" id="{AC4BA90F-F735-4681-9D00-84029C2AD4C4}"/>
                    </a:ext>
                  </a:extLst>
                </p:cNvPr>
                <p:cNvSpPr>
                  <a:spLocks noChangeArrowheads="1"/>
                </p:cNvSpPr>
                <p:nvPr/>
              </p:nvSpPr>
              <p:spPr bwMode="auto">
                <a:xfrm>
                  <a:off x="4112" y="380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6" name="Rectangle 69">
                  <a:extLst>
                    <a:ext uri="{FF2B5EF4-FFF2-40B4-BE49-F238E27FC236}">
                      <a16:creationId xmlns:a16="http://schemas.microsoft.com/office/drawing/2014/main" id="{E1608C68-E0C3-4BF0-B861-B2EBD2D1DDF8}"/>
                    </a:ext>
                  </a:extLst>
                </p:cNvPr>
                <p:cNvSpPr>
                  <a:spLocks noChangeArrowheads="1"/>
                </p:cNvSpPr>
                <p:nvPr/>
              </p:nvSpPr>
              <p:spPr bwMode="auto">
                <a:xfrm>
                  <a:off x="4112" y="323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7" name="Rectangle 70">
                  <a:extLst>
                    <a:ext uri="{FF2B5EF4-FFF2-40B4-BE49-F238E27FC236}">
                      <a16:creationId xmlns:a16="http://schemas.microsoft.com/office/drawing/2014/main" id="{D2B07ECD-1B29-4C99-A893-9488A01B0B37}"/>
                    </a:ext>
                  </a:extLst>
                </p:cNvPr>
                <p:cNvSpPr>
                  <a:spLocks noChangeArrowheads="1"/>
                </p:cNvSpPr>
                <p:nvPr/>
              </p:nvSpPr>
              <p:spPr bwMode="auto">
                <a:xfrm>
                  <a:off x="4112" y="294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8" name="Rectangle 71">
                  <a:extLst>
                    <a:ext uri="{FF2B5EF4-FFF2-40B4-BE49-F238E27FC236}">
                      <a16:creationId xmlns:a16="http://schemas.microsoft.com/office/drawing/2014/main" id="{87B551FE-4EF3-4810-8B30-2E140A243903}"/>
                    </a:ext>
                  </a:extLst>
                </p:cNvPr>
                <p:cNvSpPr>
                  <a:spLocks noChangeArrowheads="1"/>
                </p:cNvSpPr>
                <p:nvPr/>
              </p:nvSpPr>
              <p:spPr bwMode="auto">
                <a:xfrm>
                  <a:off x="4112" y="266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9" name="Rectangle 72">
                  <a:extLst>
                    <a:ext uri="{FF2B5EF4-FFF2-40B4-BE49-F238E27FC236}">
                      <a16:creationId xmlns:a16="http://schemas.microsoft.com/office/drawing/2014/main" id="{2505CB2C-0E9F-4DE7-B856-2D05073FDA16}"/>
                    </a:ext>
                  </a:extLst>
                </p:cNvPr>
                <p:cNvSpPr>
                  <a:spLocks noChangeArrowheads="1"/>
                </p:cNvSpPr>
                <p:nvPr/>
              </p:nvSpPr>
              <p:spPr bwMode="auto">
                <a:xfrm>
                  <a:off x="4112" y="237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0" name="Rectangle 73">
                  <a:extLst>
                    <a:ext uri="{FF2B5EF4-FFF2-40B4-BE49-F238E27FC236}">
                      <a16:creationId xmlns:a16="http://schemas.microsoft.com/office/drawing/2014/main" id="{CA766A39-39FE-45D0-A858-1BF992F77C1C}"/>
                    </a:ext>
                  </a:extLst>
                </p:cNvPr>
                <p:cNvSpPr>
                  <a:spLocks noChangeArrowheads="1"/>
                </p:cNvSpPr>
                <p:nvPr/>
              </p:nvSpPr>
              <p:spPr bwMode="auto">
                <a:xfrm>
                  <a:off x="4112" y="209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1" name="Rectangle 74">
                  <a:extLst>
                    <a:ext uri="{FF2B5EF4-FFF2-40B4-BE49-F238E27FC236}">
                      <a16:creationId xmlns:a16="http://schemas.microsoft.com/office/drawing/2014/main" id="{EDC4CCDD-4DBC-4653-9258-CECA6F9DE358}"/>
                    </a:ext>
                  </a:extLst>
                </p:cNvPr>
                <p:cNvSpPr>
                  <a:spLocks noChangeArrowheads="1"/>
                </p:cNvSpPr>
                <p:nvPr/>
              </p:nvSpPr>
              <p:spPr bwMode="auto">
                <a:xfrm>
                  <a:off x="4112" y="152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2" name="Rectangle 75">
                  <a:extLst>
                    <a:ext uri="{FF2B5EF4-FFF2-40B4-BE49-F238E27FC236}">
                      <a16:creationId xmlns:a16="http://schemas.microsoft.com/office/drawing/2014/main" id="{18454769-F1D7-47A4-9767-2120BD454F9F}"/>
                    </a:ext>
                  </a:extLst>
                </p:cNvPr>
                <p:cNvSpPr>
                  <a:spLocks noChangeArrowheads="1"/>
                </p:cNvSpPr>
                <p:nvPr/>
              </p:nvSpPr>
              <p:spPr bwMode="auto">
                <a:xfrm>
                  <a:off x="4112" y="951"/>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33" name="Rectangle 76">
                  <a:extLst>
                    <a:ext uri="{FF2B5EF4-FFF2-40B4-BE49-F238E27FC236}">
                      <a16:creationId xmlns:a16="http://schemas.microsoft.com/office/drawing/2014/main" id="{944B5452-F3D8-44EF-8C67-CD6AED656004}"/>
                    </a:ext>
                  </a:extLst>
                </p:cNvPr>
                <p:cNvSpPr>
                  <a:spLocks noChangeArrowheads="1"/>
                </p:cNvSpPr>
                <p:nvPr/>
              </p:nvSpPr>
              <p:spPr bwMode="auto">
                <a:xfrm>
                  <a:off x="4112" y="666"/>
                  <a:ext cx="1008"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grpSp>
          <p:nvGrpSpPr>
            <p:cNvPr id="18512" name="Group 77">
              <a:extLst>
                <a:ext uri="{FF2B5EF4-FFF2-40B4-BE49-F238E27FC236}">
                  <a16:creationId xmlns:a16="http://schemas.microsoft.com/office/drawing/2014/main" id="{F91EF4F3-7A0E-4F86-BE70-514DE88A66A7}"/>
                </a:ext>
              </a:extLst>
            </p:cNvPr>
            <p:cNvGrpSpPr>
              <a:grpSpLocks/>
            </p:cNvGrpSpPr>
            <p:nvPr/>
          </p:nvGrpSpPr>
          <p:grpSpPr bwMode="auto">
            <a:xfrm>
              <a:off x="2406" y="1584"/>
              <a:ext cx="767" cy="2280"/>
              <a:chOff x="2406" y="1584"/>
              <a:chExt cx="842" cy="2280"/>
            </a:xfrm>
          </p:grpSpPr>
          <p:sp>
            <p:nvSpPr>
              <p:cNvPr id="18513" name="Rectangle 78">
                <a:extLst>
                  <a:ext uri="{FF2B5EF4-FFF2-40B4-BE49-F238E27FC236}">
                    <a16:creationId xmlns:a16="http://schemas.microsoft.com/office/drawing/2014/main" id="{D92BCBE7-8202-462A-88E6-A179526A1DA6}"/>
                  </a:ext>
                </a:extLst>
              </p:cNvPr>
              <p:cNvSpPr>
                <a:spLocks noChangeArrowheads="1"/>
              </p:cNvSpPr>
              <p:nvPr/>
            </p:nvSpPr>
            <p:spPr bwMode="auto">
              <a:xfrm>
                <a:off x="2406" y="3009"/>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4" name="Rectangle 79">
                <a:extLst>
                  <a:ext uri="{FF2B5EF4-FFF2-40B4-BE49-F238E27FC236}">
                    <a16:creationId xmlns:a16="http://schemas.microsoft.com/office/drawing/2014/main" id="{A575FD49-EE25-4BB7-8EE4-4F4FA53A9E9B}"/>
                  </a:ext>
                </a:extLst>
              </p:cNvPr>
              <p:cNvSpPr>
                <a:spLocks noChangeArrowheads="1"/>
              </p:cNvSpPr>
              <p:nvPr/>
            </p:nvSpPr>
            <p:spPr bwMode="auto">
              <a:xfrm>
                <a:off x="2406" y="2439"/>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5" name="Rectangle 80">
                <a:extLst>
                  <a:ext uri="{FF2B5EF4-FFF2-40B4-BE49-F238E27FC236}">
                    <a16:creationId xmlns:a16="http://schemas.microsoft.com/office/drawing/2014/main" id="{DAA9508D-29ED-4247-B02C-10B5F4105B7C}"/>
                  </a:ext>
                </a:extLst>
              </p:cNvPr>
              <p:cNvSpPr>
                <a:spLocks noChangeArrowheads="1"/>
              </p:cNvSpPr>
              <p:nvPr/>
            </p:nvSpPr>
            <p:spPr bwMode="auto">
              <a:xfrm>
                <a:off x="2406" y="3579"/>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6" name="Rectangle 81">
                <a:extLst>
                  <a:ext uri="{FF2B5EF4-FFF2-40B4-BE49-F238E27FC236}">
                    <a16:creationId xmlns:a16="http://schemas.microsoft.com/office/drawing/2014/main" id="{AED4B06A-62AE-4E0B-8EB6-2E23AAB4C051}"/>
                  </a:ext>
                </a:extLst>
              </p:cNvPr>
              <p:cNvSpPr>
                <a:spLocks noChangeArrowheads="1"/>
              </p:cNvSpPr>
              <p:nvPr/>
            </p:nvSpPr>
            <p:spPr bwMode="auto">
              <a:xfrm>
                <a:off x="2406" y="3294"/>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7" name="Rectangle 82">
                <a:extLst>
                  <a:ext uri="{FF2B5EF4-FFF2-40B4-BE49-F238E27FC236}">
                    <a16:creationId xmlns:a16="http://schemas.microsoft.com/office/drawing/2014/main" id="{A16C1237-840F-4212-8AD2-38B86E004DED}"/>
                  </a:ext>
                </a:extLst>
              </p:cNvPr>
              <p:cNvSpPr>
                <a:spLocks noChangeArrowheads="1"/>
              </p:cNvSpPr>
              <p:nvPr/>
            </p:nvSpPr>
            <p:spPr bwMode="auto">
              <a:xfrm>
                <a:off x="2406" y="2724"/>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8" name="Rectangle 83">
                <a:extLst>
                  <a:ext uri="{FF2B5EF4-FFF2-40B4-BE49-F238E27FC236}">
                    <a16:creationId xmlns:a16="http://schemas.microsoft.com/office/drawing/2014/main" id="{97EF5BB4-178E-4046-879F-6E72BBF73F16}"/>
                  </a:ext>
                </a:extLst>
              </p:cNvPr>
              <p:cNvSpPr>
                <a:spLocks noChangeArrowheads="1"/>
              </p:cNvSpPr>
              <p:nvPr/>
            </p:nvSpPr>
            <p:spPr bwMode="auto">
              <a:xfrm>
                <a:off x="2406" y="2154"/>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19" name="Rectangle 84">
                <a:extLst>
                  <a:ext uri="{FF2B5EF4-FFF2-40B4-BE49-F238E27FC236}">
                    <a16:creationId xmlns:a16="http://schemas.microsoft.com/office/drawing/2014/main" id="{7936FB54-A7DE-4D6B-A141-299805FD80AE}"/>
                  </a:ext>
                </a:extLst>
              </p:cNvPr>
              <p:cNvSpPr>
                <a:spLocks noChangeArrowheads="1"/>
              </p:cNvSpPr>
              <p:nvPr/>
            </p:nvSpPr>
            <p:spPr bwMode="auto">
              <a:xfrm>
                <a:off x="2406" y="1869"/>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20" name="Rectangle 85">
                <a:extLst>
                  <a:ext uri="{FF2B5EF4-FFF2-40B4-BE49-F238E27FC236}">
                    <a16:creationId xmlns:a16="http://schemas.microsoft.com/office/drawing/2014/main" id="{3803922B-8F24-49E7-8BDD-4D797605D999}"/>
                  </a:ext>
                </a:extLst>
              </p:cNvPr>
              <p:cNvSpPr>
                <a:spLocks noChangeArrowheads="1"/>
              </p:cNvSpPr>
              <p:nvPr/>
            </p:nvSpPr>
            <p:spPr bwMode="auto">
              <a:xfrm>
                <a:off x="2406" y="1584"/>
                <a:ext cx="842" cy="28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grpSp>
        <p:nvGrpSpPr>
          <p:cNvPr id="12" name="Group 86">
            <a:extLst>
              <a:ext uri="{FF2B5EF4-FFF2-40B4-BE49-F238E27FC236}">
                <a16:creationId xmlns:a16="http://schemas.microsoft.com/office/drawing/2014/main" id="{CEEC8045-77A7-4A14-92AA-F5638DB94685}"/>
              </a:ext>
            </a:extLst>
          </p:cNvPr>
          <p:cNvGrpSpPr>
            <a:grpSpLocks/>
          </p:cNvGrpSpPr>
          <p:nvPr/>
        </p:nvGrpSpPr>
        <p:grpSpPr bwMode="auto">
          <a:xfrm>
            <a:off x="2278064" y="2457451"/>
            <a:ext cx="4283075" cy="1857375"/>
            <a:chOff x="475" y="1548"/>
            <a:chExt cx="2698" cy="1170"/>
          </a:xfrm>
        </p:grpSpPr>
        <p:cxnSp>
          <p:nvCxnSpPr>
            <p:cNvPr id="18506" name="AutoShape 87">
              <a:extLst>
                <a:ext uri="{FF2B5EF4-FFF2-40B4-BE49-F238E27FC236}">
                  <a16:creationId xmlns:a16="http://schemas.microsoft.com/office/drawing/2014/main" id="{B8E3164B-F139-40E4-8098-65C03F12D161}"/>
                </a:ext>
              </a:extLst>
            </p:cNvPr>
            <p:cNvCxnSpPr>
              <a:cxnSpLocks noChangeShapeType="1"/>
              <a:stCxn id="18523" idx="3"/>
              <a:endCxn id="18559" idx="1"/>
            </p:cNvCxnSpPr>
            <p:nvPr/>
          </p:nvCxnSpPr>
          <p:spPr bwMode="auto">
            <a:xfrm>
              <a:off x="1242" y="1676"/>
              <a:ext cx="243" cy="878"/>
            </a:xfrm>
            <a:prstGeom prst="curvedConnector3">
              <a:avLst>
                <a:gd name="adj1" fmla="val 49384"/>
              </a:avLst>
            </a:prstGeom>
            <a:noFill/>
            <a:ln w="38100">
              <a:solidFill>
                <a:srgbClr val="FF66FF"/>
              </a:solidFill>
              <a:round/>
              <a:headEnd/>
              <a:tailEnd type="triangle" w="med" len="med"/>
            </a:ln>
            <a:extLst>
              <a:ext uri="{909E8E84-426E-40DD-AFC4-6F175D3DCCD1}">
                <a14:hiddenFill xmlns:a14="http://schemas.microsoft.com/office/drawing/2010/main">
                  <a:noFill/>
                </a14:hiddenFill>
              </a:ext>
            </a:extLst>
          </p:spPr>
        </p:cxnSp>
        <p:cxnSp>
          <p:nvCxnSpPr>
            <p:cNvPr id="18507" name="AutoShape 88">
              <a:extLst>
                <a:ext uri="{FF2B5EF4-FFF2-40B4-BE49-F238E27FC236}">
                  <a16:creationId xmlns:a16="http://schemas.microsoft.com/office/drawing/2014/main" id="{B6BF8B31-06DE-47A1-BA40-43D2CC8CE026}"/>
                </a:ext>
              </a:extLst>
            </p:cNvPr>
            <p:cNvCxnSpPr>
              <a:cxnSpLocks noChangeShapeType="1"/>
              <a:stCxn id="18559" idx="3"/>
              <a:endCxn id="18514" idx="1"/>
            </p:cNvCxnSpPr>
            <p:nvPr/>
          </p:nvCxnSpPr>
          <p:spPr bwMode="auto">
            <a:xfrm>
              <a:off x="2076" y="2554"/>
              <a:ext cx="318" cy="28"/>
            </a:xfrm>
            <a:prstGeom prst="curvedConnector3">
              <a:avLst>
                <a:gd name="adj1" fmla="val 50315"/>
              </a:avLst>
            </a:prstGeom>
            <a:noFill/>
            <a:ln w="38100">
              <a:solidFill>
                <a:srgbClr val="FF66FF"/>
              </a:solidFill>
              <a:round/>
              <a:headEnd/>
              <a:tailEnd type="triangle" w="med" len="med"/>
            </a:ln>
            <a:extLst>
              <a:ext uri="{909E8E84-426E-40DD-AFC4-6F175D3DCCD1}">
                <a14:hiddenFill xmlns:a14="http://schemas.microsoft.com/office/drawing/2010/main">
                  <a:noFill/>
                </a14:hiddenFill>
              </a:ext>
            </a:extLst>
          </p:spPr>
        </p:cxnSp>
        <p:sp>
          <p:nvSpPr>
            <p:cNvPr id="18508" name="Rectangle 89">
              <a:extLst>
                <a:ext uri="{FF2B5EF4-FFF2-40B4-BE49-F238E27FC236}">
                  <a16:creationId xmlns:a16="http://schemas.microsoft.com/office/drawing/2014/main" id="{5EE7F579-E65F-4D36-822D-8302B04AC916}"/>
                </a:ext>
              </a:extLst>
            </p:cNvPr>
            <p:cNvSpPr>
              <a:spLocks noChangeArrowheads="1"/>
            </p:cNvSpPr>
            <p:nvPr/>
          </p:nvSpPr>
          <p:spPr bwMode="auto">
            <a:xfrm>
              <a:off x="475" y="1548"/>
              <a:ext cx="755" cy="256"/>
            </a:xfrm>
            <a:prstGeom prst="rect">
              <a:avLst/>
            </a:prstGeom>
            <a:solidFill>
              <a:srgbClr val="FF66FF"/>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09" name="Rectangle 90">
              <a:extLst>
                <a:ext uri="{FF2B5EF4-FFF2-40B4-BE49-F238E27FC236}">
                  <a16:creationId xmlns:a16="http://schemas.microsoft.com/office/drawing/2014/main" id="{1D8A63D3-FFD4-4A9A-87A6-775DDFCA2000}"/>
                </a:ext>
              </a:extLst>
            </p:cNvPr>
            <p:cNvSpPr>
              <a:spLocks noChangeArrowheads="1"/>
            </p:cNvSpPr>
            <p:nvPr/>
          </p:nvSpPr>
          <p:spPr bwMode="auto">
            <a:xfrm>
              <a:off x="2418" y="2439"/>
              <a:ext cx="755" cy="279"/>
            </a:xfrm>
            <a:prstGeom prst="rect">
              <a:avLst/>
            </a:prstGeom>
            <a:solidFill>
              <a:srgbClr val="FF66FF"/>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3" name="Group 91">
            <a:extLst>
              <a:ext uri="{FF2B5EF4-FFF2-40B4-BE49-F238E27FC236}">
                <a16:creationId xmlns:a16="http://schemas.microsoft.com/office/drawing/2014/main" id="{5A589C2D-446B-4554-AD8C-58196DBA3EE9}"/>
              </a:ext>
            </a:extLst>
          </p:cNvPr>
          <p:cNvGrpSpPr>
            <a:grpSpLocks/>
          </p:cNvGrpSpPr>
          <p:nvPr/>
        </p:nvGrpSpPr>
        <p:grpSpPr bwMode="auto">
          <a:xfrm>
            <a:off x="2278064" y="2051051"/>
            <a:ext cx="4264025" cy="2703513"/>
            <a:chOff x="475" y="1292"/>
            <a:chExt cx="2686" cy="1703"/>
          </a:xfrm>
        </p:grpSpPr>
        <p:cxnSp>
          <p:nvCxnSpPr>
            <p:cNvPr id="18502" name="AutoShape 92">
              <a:extLst>
                <a:ext uri="{FF2B5EF4-FFF2-40B4-BE49-F238E27FC236}">
                  <a16:creationId xmlns:a16="http://schemas.microsoft.com/office/drawing/2014/main" id="{18B536F0-6FF4-473D-BBA2-233910D463DC}"/>
                </a:ext>
              </a:extLst>
            </p:cNvPr>
            <p:cNvCxnSpPr>
              <a:cxnSpLocks noChangeShapeType="1"/>
              <a:stCxn id="18532" idx="3"/>
              <a:endCxn id="18558" idx="1"/>
            </p:cNvCxnSpPr>
            <p:nvPr/>
          </p:nvCxnSpPr>
          <p:spPr bwMode="auto">
            <a:xfrm>
              <a:off x="1242" y="1420"/>
              <a:ext cx="243" cy="1038"/>
            </a:xfrm>
            <a:prstGeom prst="curvedConnector3">
              <a:avLst>
                <a:gd name="adj1" fmla="val 49384"/>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cxnSp>
          <p:nvCxnSpPr>
            <p:cNvPr id="18503" name="AutoShape 93">
              <a:extLst>
                <a:ext uri="{FF2B5EF4-FFF2-40B4-BE49-F238E27FC236}">
                  <a16:creationId xmlns:a16="http://schemas.microsoft.com/office/drawing/2014/main" id="{5E530C0E-BF45-42C2-A7B3-22797F26B4AD}"/>
                </a:ext>
              </a:extLst>
            </p:cNvPr>
            <p:cNvCxnSpPr>
              <a:cxnSpLocks noChangeShapeType="1"/>
              <a:stCxn id="18558" idx="3"/>
              <a:endCxn id="18517" idx="1"/>
            </p:cNvCxnSpPr>
            <p:nvPr/>
          </p:nvCxnSpPr>
          <p:spPr bwMode="auto">
            <a:xfrm>
              <a:off x="2076" y="2458"/>
              <a:ext cx="318" cy="409"/>
            </a:xfrm>
            <a:prstGeom prst="curvedConnector3">
              <a:avLst>
                <a:gd name="adj1" fmla="val 50315"/>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18504" name="Rectangle 94">
              <a:extLst>
                <a:ext uri="{FF2B5EF4-FFF2-40B4-BE49-F238E27FC236}">
                  <a16:creationId xmlns:a16="http://schemas.microsoft.com/office/drawing/2014/main" id="{5938AC6C-8788-428D-991E-9F822DD2ED1D}"/>
                </a:ext>
              </a:extLst>
            </p:cNvPr>
            <p:cNvSpPr>
              <a:spLocks noChangeArrowheads="1"/>
            </p:cNvSpPr>
            <p:nvPr/>
          </p:nvSpPr>
          <p:spPr bwMode="auto">
            <a:xfrm>
              <a:off x="475" y="1292"/>
              <a:ext cx="755" cy="256"/>
            </a:xfrm>
            <a:prstGeom prst="rect">
              <a:avLst/>
            </a:prstGeom>
            <a:solidFill>
              <a:schemeClr val="bg2"/>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05" name="Rectangle 95">
              <a:extLst>
                <a:ext uri="{FF2B5EF4-FFF2-40B4-BE49-F238E27FC236}">
                  <a16:creationId xmlns:a16="http://schemas.microsoft.com/office/drawing/2014/main" id="{E3251142-9FE6-447B-A2A9-CCCD196F726F}"/>
                </a:ext>
              </a:extLst>
            </p:cNvPr>
            <p:cNvSpPr>
              <a:spLocks noChangeArrowheads="1"/>
            </p:cNvSpPr>
            <p:nvPr/>
          </p:nvSpPr>
          <p:spPr bwMode="auto">
            <a:xfrm>
              <a:off x="2406" y="2739"/>
              <a:ext cx="755" cy="256"/>
            </a:xfrm>
            <a:prstGeom prst="rect">
              <a:avLst/>
            </a:prstGeom>
            <a:solidFill>
              <a:schemeClr val="bg2"/>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4" name="Group 96">
            <a:extLst>
              <a:ext uri="{FF2B5EF4-FFF2-40B4-BE49-F238E27FC236}">
                <a16:creationId xmlns:a16="http://schemas.microsoft.com/office/drawing/2014/main" id="{4F0C79F4-DA36-4BF4-9322-67A244FA84BA}"/>
              </a:ext>
            </a:extLst>
          </p:cNvPr>
          <p:cNvGrpSpPr>
            <a:grpSpLocks/>
          </p:cNvGrpSpPr>
          <p:nvPr/>
        </p:nvGrpSpPr>
        <p:grpSpPr bwMode="auto">
          <a:xfrm>
            <a:off x="2278064" y="4081464"/>
            <a:ext cx="4264025" cy="1577975"/>
            <a:chOff x="475" y="2571"/>
            <a:chExt cx="2686" cy="994"/>
          </a:xfrm>
        </p:grpSpPr>
        <p:cxnSp>
          <p:nvCxnSpPr>
            <p:cNvPr id="18498" name="AutoShape 97">
              <a:extLst>
                <a:ext uri="{FF2B5EF4-FFF2-40B4-BE49-F238E27FC236}">
                  <a16:creationId xmlns:a16="http://schemas.microsoft.com/office/drawing/2014/main" id="{D34B7365-B094-469E-8D48-577FAA182E39}"/>
                </a:ext>
              </a:extLst>
            </p:cNvPr>
            <p:cNvCxnSpPr>
              <a:cxnSpLocks noChangeShapeType="1"/>
              <a:endCxn id="18561" idx="1"/>
            </p:cNvCxnSpPr>
            <p:nvPr/>
          </p:nvCxnSpPr>
          <p:spPr bwMode="auto">
            <a:xfrm>
              <a:off x="1242" y="2699"/>
              <a:ext cx="243" cy="47"/>
            </a:xfrm>
            <a:prstGeom prst="curvedConnector3">
              <a:avLst>
                <a:gd name="adj1" fmla="val 51852"/>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18499" name="AutoShape 98">
              <a:extLst>
                <a:ext uri="{FF2B5EF4-FFF2-40B4-BE49-F238E27FC236}">
                  <a16:creationId xmlns:a16="http://schemas.microsoft.com/office/drawing/2014/main" id="{ECFF9E01-6B1A-4E2C-B5F8-5D6098EC08A6}"/>
                </a:ext>
              </a:extLst>
            </p:cNvPr>
            <p:cNvCxnSpPr>
              <a:cxnSpLocks noChangeShapeType="1"/>
              <a:stCxn id="18561" idx="3"/>
            </p:cNvCxnSpPr>
            <p:nvPr/>
          </p:nvCxnSpPr>
          <p:spPr bwMode="auto">
            <a:xfrm>
              <a:off x="2076" y="2746"/>
              <a:ext cx="318" cy="691"/>
            </a:xfrm>
            <a:prstGeom prst="curvedConnector2">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18500" name="Rectangle 99">
              <a:extLst>
                <a:ext uri="{FF2B5EF4-FFF2-40B4-BE49-F238E27FC236}">
                  <a16:creationId xmlns:a16="http://schemas.microsoft.com/office/drawing/2014/main" id="{980CC115-0754-418D-B65E-855293875C86}"/>
                </a:ext>
              </a:extLst>
            </p:cNvPr>
            <p:cNvSpPr>
              <a:spLocks noChangeArrowheads="1"/>
            </p:cNvSpPr>
            <p:nvPr/>
          </p:nvSpPr>
          <p:spPr bwMode="auto">
            <a:xfrm>
              <a:off x="475" y="2571"/>
              <a:ext cx="755" cy="256"/>
            </a:xfrm>
            <a:prstGeom prst="rect">
              <a:avLst/>
            </a:prstGeom>
            <a:solidFill>
              <a:schemeClr val="accent2"/>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501" name="Rectangle 100">
              <a:extLst>
                <a:ext uri="{FF2B5EF4-FFF2-40B4-BE49-F238E27FC236}">
                  <a16:creationId xmlns:a16="http://schemas.microsoft.com/office/drawing/2014/main" id="{A7A850BC-30A1-4253-AAE5-3417B9C664C4}"/>
                </a:ext>
              </a:extLst>
            </p:cNvPr>
            <p:cNvSpPr>
              <a:spLocks noChangeArrowheads="1"/>
            </p:cNvSpPr>
            <p:nvPr/>
          </p:nvSpPr>
          <p:spPr bwMode="auto">
            <a:xfrm>
              <a:off x="2406" y="3309"/>
              <a:ext cx="755" cy="256"/>
            </a:xfrm>
            <a:prstGeom prst="rect">
              <a:avLst/>
            </a:prstGeom>
            <a:solidFill>
              <a:schemeClr val="accent2"/>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5" name="Group 101">
            <a:extLst>
              <a:ext uri="{FF2B5EF4-FFF2-40B4-BE49-F238E27FC236}">
                <a16:creationId xmlns:a16="http://schemas.microsoft.com/office/drawing/2014/main" id="{0D10C747-439D-4298-9219-7D92DE51CB73}"/>
              </a:ext>
            </a:extLst>
          </p:cNvPr>
          <p:cNvGrpSpPr>
            <a:grpSpLocks/>
          </p:cNvGrpSpPr>
          <p:nvPr/>
        </p:nvGrpSpPr>
        <p:grpSpPr bwMode="auto">
          <a:xfrm>
            <a:off x="2278064" y="3013075"/>
            <a:ext cx="4283075" cy="2693988"/>
            <a:chOff x="475" y="1898"/>
            <a:chExt cx="2698" cy="1697"/>
          </a:xfrm>
        </p:grpSpPr>
        <p:cxnSp>
          <p:nvCxnSpPr>
            <p:cNvPr id="18494" name="AutoShape 102">
              <a:extLst>
                <a:ext uri="{FF2B5EF4-FFF2-40B4-BE49-F238E27FC236}">
                  <a16:creationId xmlns:a16="http://schemas.microsoft.com/office/drawing/2014/main" id="{2BA8C63F-5CFC-473F-B496-6247B16E718E}"/>
                </a:ext>
              </a:extLst>
            </p:cNvPr>
            <p:cNvCxnSpPr>
              <a:cxnSpLocks noChangeShapeType="1"/>
            </p:cNvCxnSpPr>
            <p:nvPr/>
          </p:nvCxnSpPr>
          <p:spPr bwMode="auto">
            <a:xfrm rot="-5400000">
              <a:off x="1099" y="3081"/>
              <a:ext cx="529" cy="243"/>
            </a:xfrm>
            <a:prstGeom prst="curvedConnector2">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cxnSp>
        <p:cxnSp>
          <p:nvCxnSpPr>
            <p:cNvPr id="18495" name="AutoShape 103">
              <a:extLst>
                <a:ext uri="{FF2B5EF4-FFF2-40B4-BE49-F238E27FC236}">
                  <a16:creationId xmlns:a16="http://schemas.microsoft.com/office/drawing/2014/main" id="{24A36C9C-25C7-4BCB-BBC0-A2A0EE03ECD1}"/>
                </a:ext>
              </a:extLst>
            </p:cNvPr>
            <p:cNvCxnSpPr>
              <a:cxnSpLocks noChangeShapeType="1"/>
            </p:cNvCxnSpPr>
            <p:nvPr/>
          </p:nvCxnSpPr>
          <p:spPr bwMode="auto">
            <a:xfrm flipV="1">
              <a:off x="2076" y="2012"/>
              <a:ext cx="318" cy="926"/>
            </a:xfrm>
            <a:prstGeom prst="curvedConnector2">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cxnSp>
        <p:sp>
          <p:nvSpPr>
            <p:cNvPr id="18496" name="Rectangle 104">
              <a:extLst>
                <a:ext uri="{FF2B5EF4-FFF2-40B4-BE49-F238E27FC236}">
                  <a16:creationId xmlns:a16="http://schemas.microsoft.com/office/drawing/2014/main" id="{EDC1FDC0-E059-44AD-B9C2-EDE6048D2809}"/>
                </a:ext>
              </a:extLst>
            </p:cNvPr>
            <p:cNvSpPr>
              <a:spLocks noChangeArrowheads="1"/>
            </p:cNvSpPr>
            <p:nvPr/>
          </p:nvSpPr>
          <p:spPr bwMode="auto">
            <a:xfrm>
              <a:off x="475" y="3339"/>
              <a:ext cx="755" cy="256"/>
            </a:xfrm>
            <a:prstGeom prst="rect">
              <a:avLst/>
            </a:prstGeom>
            <a:solidFill>
              <a:schemeClr val="folHlink"/>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97" name="Rectangle 105">
              <a:extLst>
                <a:ext uri="{FF2B5EF4-FFF2-40B4-BE49-F238E27FC236}">
                  <a16:creationId xmlns:a16="http://schemas.microsoft.com/office/drawing/2014/main" id="{FBBC3987-B051-4225-8C5D-8F0D2A751B68}"/>
                </a:ext>
              </a:extLst>
            </p:cNvPr>
            <p:cNvSpPr>
              <a:spLocks noChangeArrowheads="1"/>
            </p:cNvSpPr>
            <p:nvPr/>
          </p:nvSpPr>
          <p:spPr bwMode="auto">
            <a:xfrm>
              <a:off x="2418" y="1898"/>
              <a:ext cx="755" cy="256"/>
            </a:xfrm>
            <a:prstGeom prst="rect">
              <a:avLst/>
            </a:prstGeom>
            <a:solidFill>
              <a:schemeClr val="folHlink"/>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6" name="Group 106">
            <a:extLst>
              <a:ext uri="{FF2B5EF4-FFF2-40B4-BE49-F238E27FC236}">
                <a16:creationId xmlns:a16="http://schemas.microsoft.com/office/drawing/2014/main" id="{6BCB5001-E71B-49C9-BDCA-AE497649AC88}"/>
              </a:ext>
            </a:extLst>
          </p:cNvPr>
          <p:cNvGrpSpPr>
            <a:grpSpLocks/>
          </p:cNvGrpSpPr>
          <p:nvPr/>
        </p:nvGrpSpPr>
        <p:grpSpPr bwMode="auto">
          <a:xfrm>
            <a:off x="2278064" y="2538414"/>
            <a:ext cx="4302125" cy="4002087"/>
            <a:chOff x="475" y="1599"/>
            <a:chExt cx="2710" cy="2521"/>
          </a:xfrm>
        </p:grpSpPr>
        <p:cxnSp>
          <p:nvCxnSpPr>
            <p:cNvPr id="18490" name="AutoShape 107">
              <a:extLst>
                <a:ext uri="{FF2B5EF4-FFF2-40B4-BE49-F238E27FC236}">
                  <a16:creationId xmlns:a16="http://schemas.microsoft.com/office/drawing/2014/main" id="{F8D51062-1646-4D96-9578-A12C9FA36D7F}"/>
                </a:ext>
              </a:extLst>
            </p:cNvPr>
            <p:cNvCxnSpPr>
              <a:cxnSpLocks noChangeShapeType="1"/>
              <a:stCxn id="18525" idx="3"/>
              <a:endCxn id="18564" idx="1"/>
            </p:cNvCxnSpPr>
            <p:nvPr/>
          </p:nvCxnSpPr>
          <p:spPr bwMode="auto">
            <a:xfrm flipV="1">
              <a:off x="1242" y="3034"/>
              <a:ext cx="243" cy="944"/>
            </a:xfrm>
            <a:prstGeom prst="curvedConnector3">
              <a:avLst>
                <a:gd name="adj1" fmla="val 49384"/>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cxnSp>
        <p:cxnSp>
          <p:nvCxnSpPr>
            <p:cNvPr id="18491" name="AutoShape 108">
              <a:extLst>
                <a:ext uri="{FF2B5EF4-FFF2-40B4-BE49-F238E27FC236}">
                  <a16:creationId xmlns:a16="http://schemas.microsoft.com/office/drawing/2014/main" id="{F41DCA31-76CA-4C4E-8C86-F9217458496C}"/>
                </a:ext>
              </a:extLst>
            </p:cNvPr>
            <p:cNvCxnSpPr>
              <a:cxnSpLocks noChangeShapeType="1"/>
              <a:stCxn id="18564" idx="3"/>
              <a:endCxn id="18520" idx="1"/>
            </p:cNvCxnSpPr>
            <p:nvPr/>
          </p:nvCxnSpPr>
          <p:spPr bwMode="auto">
            <a:xfrm flipV="1">
              <a:off x="2076" y="1727"/>
              <a:ext cx="318" cy="1307"/>
            </a:xfrm>
            <a:prstGeom prst="curvedConnector3">
              <a:avLst>
                <a:gd name="adj1" fmla="val 50315"/>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cxnSp>
        <p:sp>
          <p:nvSpPr>
            <p:cNvPr id="18492" name="Rectangle 109">
              <a:extLst>
                <a:ext uri="{FF2B5EF4-FFF2-40B4-BE49-F238E27FC236}">
                  <a16:creationId xmlns:a16="http://schemas.microsoft.com/office/drawing/2014/main" id="{CE0F0511-E59E-417C-8D14-0E73BD5D61E0}"/>
                </a:ext>
              </a:extLst>
            </p:cNvPr>
            <p:cNvSpPr>
              <a:spLocks noChangeArrowheads="1"/>
            </p:cNvSpPr>
            <p:nvPr/>
          </p:nvSpPr>
          <p:spPr bwMode="auto">
            <a:xfrm>
              <a:off x="475" y="3864"/>
              <a:ext cx="755" cy="256"/>
            </a:xfrm>
            <a:prstGeom prst="rect">
              <a:avLst/>
            </a:prstGeom>
            <a:solidFill>
              <a:srgbClr val="FF9900"/>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93" name="Rectangle 110">
              <a:extLst>
                <a:ext uri="{FF2B5EF4-FFF2-40B4-BE49-F238E27FC236}">
                  <a16:creationId xmlns:a16="http://schemas.microsoft.com/office/drawing/2014/main" id="{C328D3F9-5A64-4505-A63E-172F2E7D49CE}"/>
                </a:ext>
              </a:extLst>
            </p:cNvPr>
            <p:cNvSpPr>
              <a:spLocks noChangeArrowheads="1"/>
            </p:cNvSpPr>
            <p:nvPr/>
          </p:nvSpPr>
          <p:spPr bwMode="auto">
            <a:xfrm>
              <a:off x="2430" y="1599"/>
              <a:ext cx="755" cy="256"/>
            </a:xfrm>
            <a:prstGeom prst="rect">
              <a:avLst/>
            </a:prstGeom>
            <a:solidFill>
              <a:srgbClr val="FF9900"/>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18468" name="Text Box 111">
            <a:extLst>
              <a:ext uri="{FF2B5EF4-FFF2-40B4-BE49-F238E27FC236}">
                <a16:creationId xmlns:a16="http://schemas.microsoft.com/office/drawing/2014/main" id="{B15276F1-B93F-4196-832A-3A473D0C2DF8}"/>
              </a:ext>
            </a:extLst>
          </p:cNvPr>
          <p:cNvSpPr txBox="1">
            <a:spLocks noChangeArrowheads="1"/>
          </p:cNvSpPr>
          <p:nvPr/>
        </p:nvSpPr>
        <p:spPr bwMode="auto">
          <a:xfrm>
            <a:off x="1597026" y="709613"/>
            <a:ext cx="2752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Helvetica" panose="020B0604020202020204" pitchFamily="34" charset="0"/>
              </a:rPr>
              <a:t>User A: </a:t>
            </a:r>
            <a:br>
              <a:rPr lang="en-US" altLang="en-US" sz="2800" b="1">
                <a:latin typeface="Helvetica" panose="020B0604020202020204" pitchFamily="34" charset="0"/>
              </a:rPr>
            </a:br>
            <a:r>
              <a:rPr lang="en-US" altLang="en-US" sz="2800" b="1">
                <a:latin typeface="Helvetica" panose="020B0604020202020204" pitchFamily="34" charset="0"/>
              </a:rPr>
              <a:t>Virtual Memory</a:t>
            </a:r>
          </a:p>
        </p:txBody>
      </p:sp>
      <p:sp>
        <p:nvSpPr>
          <p:cNvPr id="18469" name="Text Box 112">
            <a:extLst>
              <a:ext uri="{FF2B5EF4-FFF2-40B4-BE49-F238E27FC236}">
                <a16:creationId xmlns:a16="http://schemas.microsoft.com/office/drawing/2014/main" id="{90D7616D-F58A-46D0-8B5B-551F3FE94E6A}"/>
              </a:ext>
            </a:extLst>
          </p:cNvPr>
          <p:cNvSpPr txBox="1">
            <a:spLocks noChangeArrowheads="1"/>
          </p:cNvSpPr>
          <p:nvPr/>
        </p:nvSpPr>
        <p:spPr bwMode="auto">
          <a:xfrm>
            <a:off x="1792288" y="1443039"/>
            <a:ext cx="546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4000" b="1">
                <a:latin typeface="Symbol" panose="05050102010706020507" pitchFamily="18" charset="2"/>
              </a:rPr>
              <a:t>¥</a:t>
            </a:r>
          </a:p>
        </p:txBody>
      </p:sp>
      <p:sp>
        <p:nvSpPr>
          <p:cNvPr id="18470" name="Text Box 113">
            <a:extLst>
              <a:ext uri="{FF2B5EF4-FFF2-40B4-BE49-F238E27FC236}">
                <a16:creationId xmlns:a16="http://schemas.microsoft.com/office/drawing/2014/main" id="{D3B94120-0191-4CE7-9D17-442D8E279B0E}"/>
              </a:ext>
            </a:extLst>
          </p:cNvPr>
          <p:cNvSpPr txBox="1">
            <a:spLocks noChangeArrowheads="1"/>
          </p:cNvSpPr>
          <p:nvPr/>
        </p:nvSpPr>
        <p:spPr bwMode="auto">
          <a:xfrm>
            <a:off x="1936751" y="61118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0</a:t>
            </a:r>
            <a:endParaRPr lang="en-US" altLang="en-US" sz="3200" b="1">
              <a:solidFill>
                <a:schemeClr val="accent1"/>
              </a:solidFill>
              <a:latin typeface="Helvetica" panose="020B0604020202020204" pitchFamily="34" charset="0"/>
            </a:endParaRPr>
          </a:p>
        </p:txBody>
      </p:sp>
      <p:sp>
        <p:nvSpPr>
          <p:cNvPr id="18471" name="Text Box 114">
            <a:extLst>
              <a:ext uri="{FF2B5EF4-FFF2-40B4-BE49-F238E27FC236}">
                <a16:creationId xmlns:a16="http://schemas.microsoft.com/office/drawing/2014/main" id="{38735818-0DC4-4A87-BBEA-C6B8C7A0B1EF}"/>
              </a:ext>
            </a:extLst>
          </p:cNvPr>
          <p:cNvSpPr txBox="1">
            <a:spLocks noChangeArrowheads="1"/>
          </p:cNvSpPr>
          <p:nvPr/>
        </p:nvSpPr>
        <p:spPr bwMode="auto">
          <a:xfrm>
            <a:off x="4953001" y="5695950"/>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0</a:t>
            </a:r>
          </a:p>
        </p:txBody>
      </p:sp>
      <p:sp>
        <p:nvSpPr>
          <p:cNvPr id="18472" name="Text Box 115">
            <a:extLst>
              <a:ext uri="{FF2B5EF4-FFF2-40B4-BE49-F238E27FC236}">
                <a16:creationId xmlns:a16="http://schemas.microsoft.com/office/drawing/2014/main" id="{C90906C6-3B19-4DC1-9A2A-2ED5C398AB70}"/>
              </a:ext>
            </a:extLst>
          </p:cNvPr>
          <p:cNvSpPr txBox="1">
            <a:spLocks noChangeArrowheads="1"/>
          </p:cNvSpPr>
          <p:nvPr/>
        </p:nvSpPr>
        <p:spPr bwMode="auto">
          <a:xfrm>
            <a:off x="5167314" y="1443039"/>
            <a:ext cx="16626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latin typeface="Helvetica" panose="020B0604020202020204" pitchFamily="34" charset="0"/>
              </a:rPr>
              <a:t>Physical</a:t>
            </a:r>
          </a:p>
          <a:p>
            <a:r>
              <a:rPr lang="en-US" altLang="en-US" sz="2800" b="1">
                <a:latin typeface="Helvetica" panose="020B0604020202020204" pitchFamily="34" charset="0"/>
              </a:rPr>
              <a:t> Memory</a:t>
            </a:r>
          </a:p>
        </p:txBody>
      </p:sp>
      <p:sp>
        <p:nvSpPr>
          <p:cNvPr id="18473" name="Text Box 116">
            <a:extLst>
              <a:ext uri="{FF2B5EF4-FFF2-40B4-BE49-F238E27FC236}">
                <a16:creationId xmlns:a16="http://schemas.microsoft.com/office/drawing/2014/main" id="{D1D96B85-40F7-4E02-B4BB-F6E051297A83}"/>
              </a:ext>
            </a:extLst>
          </p:cNvPr>
          <p:cNvSpPr txBox="1">
            <a:spLocks noChangeArrowheads="1"/>
          </p:cNvSpPr>
          <p:nvPr/>
        </p:nvSpPr>
        <p:spPr bwMode="auto">
          <a:xfrm>
            <a:off x="4129089" y="2389188"/>
            <a:ext cx="12442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latin typeface="Helvetica" panose="020B0604020202020204" pitchFamily="34" charset="0"/>
              </a:rPr>
              <a:t>64 MB</a:t>
            </a:r>
          </a:p>
        </p:txBody>
      </p:sp>
      <p:grpSp>
        <p:nvGrpSpPr>
          <p:cNvPr id="17" name="Group 117">
            <a:extLst>
              <a:ext uri="{FF2B5EF4-FFF2-40B4-BE49-F238E27FC236}">
                <a16:creationId xmlns:a16="http://schemas.microsoft.com/office/drawing/2014/main" id="{471ABFCF-41B7-46D6-8235-7DC3A584B46E}"/>
              </a:ext>
            </a:extLst>
          </p:cNvPr>
          <p:cNvGrpSpPr>
            <a:grpSpLocks/>
          </p:cNvGrpSpPr>
          <p:nvPr/>
        </p:nvGrpSpPr>
        <p:grpSpPr bwMode="auto">
          <a:xfrm>
            <a:off x="5362576" y="2457451"/>
            <a:ext cx="4430713" cy="1597025"/>
            <a:chOff x="2418" y="1548"/>
            <a:chExt cx="2791" cy="1006"/>
          </a:xfrm>
        </p:grpSpPr>
        <p:cxnSp>
          <p:nvCxnSpPr>
            <p:cNvPr id="18485" name="AutoShape 118">
              <a:extLst>
                <a:ext uri="{FF2B5EF4-FFF2-40B4-BE49-F238E27FC236}">
                  <a16:creationId xmlns:a16="http://schemas.microsoft.com/office/drawing/2014/main" id="{3179B2D5-2BC6-4D27-BB16-80380AF8BBFC}"/>
                </a:ext>
              </a:extLst>
            </p:cNvPr>
            <p:cNvCxnSpPr>
              <a:cxnSpLocks noChangeShapeType="1"/>
            </p:cNvCxnSpPr>
            <p:nvPr/>
          </p:nvCxnSpPr>
          <p:spPr bwMode="auto">
            <a:xfrm rot="10800000">
              <a:off x="3185" y="2297"/>
              <a:ext cx="381" cy="257"/>
            </a:xfrm>
            <a:prstGeom prst="curvedConnector3">
              <a:avLst>
                <a:gd name="adj1" fmla="val 50394"/>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grpSp>
          <p:nvGrpSpPr>
            <p:cNvPr id="18486" name="Group 119">
              <a:extLst>
                <a:ext uri="{FF2B5EF4-FFF2-40B4-BE49-F238E27FC236}">
                  <a16:creationId xmlns:a16="http://schemas.microsoft.com/office/drawing/2014/main" id="{3D908BD1-82FB-483F-9313-BC5BC10478B2}"/>
                </a:ext>
              </a:extLst>
            </p:cNvPr>
            <p:cNvGrpSpPr>
              <a:grpSpLocks/>
            </p:cNvGrpSpPr>
            <p:nvPr/>
          </p:nvGrpSpPr>
          <p:grpSpPr bwMode="auto">
            <a:xfrm>
              <a:off x="4157" y="1548"/>
              <a:ext cx="1052" cy="1006"/>
              <a:chOff x="4157" y="1548"/>
              <a:chExt cx="1052" cy="1006"/>
            </a:xfrm>
          </p:grpSpPr>
          <p:cxnSp>
            <p:nvCxnSpPr>
              <p:cNvPr id="18488" name="AutoShape 120">
                <a:extLst>
                  <a:ext uri="{FF2B5EF4-FFF2-40B4-BE49-F238E27FC236}">
                    <a16:creationId xmlns:a16="http://schemas.microsoft.com/office/drawing/2014/main" id="{C0716CA4-E0D4-4744-AF6F-5F143874CDE6}"/>
                  </a:ext>
                </a:extLst>
              </p:cNvPr>
              <p:cNvCxnSpPr>
                <a:cxnSpLocks noChangeShapeType="1"/>
              </p:cNvCxnSpPr>
              <p:nvPr/>
            </p:nvCxnSpPr>
            <p:spPr bwMode="auto">
              <a:xfrm rot="10800000" flipV="1">
                <a:off x="4157" y="1676"/>
                <a:ext cx="285" cy="878"/>
              </a:xfrm>
              <a:prstGeom prst="curvedConnector3">
                <a:avLst>
                  <a:gd name="adj1" fmla="val 49472"/>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8489" name="Rectangle 121">
                <a:extLst>
                  <a:ext uri="{FF2B5EF4-FFF2-40B4-BE49-F238E27FC236}">
                    <a16:creationId xmlns:a16="http://schemas.microsoft.com/office/drawing/2014/main" id="{5FAB31F1-8A37-4715-90BB-A333FE3E496F}"/>
                  </a:ext>
                </a:extLst>
              </p:cNvPr>
              <p:cNvSpPr>
                <a:spLocks noChangeArrowheads="1"/>
              </p:cNvSpPr>
              <p:nvPr/>
            </p:nvSpPr>
            <p:spPr bwMode="auto">
              <a:xfrm>
                <a:off x="4454" y="1548"/>
                <a:ext cx="755" cy="256"/>
              </a:xfrm>
              <a:prstGeom prst="rect">
                <a:avLst/>
              </a:prstGeom>
              <a:solidFill>
                <a:srgbClr val="FF0000"/>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sp>
          <p:nvSpPr>
            <p:cNvPr id="18487" name="Rectangle 122">
              <a:extLst>
                <a:ext uri="{FF2B5EF4-FFF2-40B4-BE49-F238E27FC236}">
                  <a16:creationId xmlns:a16="http://schemas.microsoft.com/office/drawing/2014/main" id="{1BCA0451-7005-4A06-828E-6EF32E7DB48A}"/>
                </a:ext>
              </a:extLst>
            </p:cNvPr>
            <p:cNvSpPr>
              <a:spLocks noChangeArrowheads="1"/>
            </p:cNvSpPr>
            <p:nvPr/>
          </p:nvSpPr>
          <p:spPr bwMode="auto">
            <a:xfrm>
              <a:off x="2418" y="2183"/>
              <a:ext cx="755" cy="256"/>
            </a:xfrm>
            <a:prstGeom prst="rect">
              <a:avLst/>
            </a:prstGeom>
            <a:solidFill>
              <a:srgbClr val="FF0000"/>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19" name="Group 123">
            <a:extLst>
              <a:ext uri="{FF2B5EF4-FFF2-40B4-BE49-F238E27FC236}">
                <a16:creationId xmlns:a16="http://schemas.microsoft.com/office/drawing/2014/main" id="{5D146283-56A7-466B-AADD-FD8B20C31206}"/>
              </a:ext>
            </a:extLst>
          </p:cNvPr>
          <p:cNvGrpSpPr>
            <a:grpSpLocks/>
          </p:cNvGrpSpPr>
          <p:nvPr/>
        </p:nvGrpSpPr>
        <p:grpSpPr bwMode="auto">
          <a:xfrm>
            <a:off x="5362575" y="4800601"/>
            <a:ext cx="4440238" cy="1311275"/>
            <a:chOff x="2418" y="3024"/>
            <a:chExt cx="2797" cy="826"/>
          </a:xfrm>
        </p:grpSpPr>
        <p:cxnSp>
          <p:nvCxnSpPr>
            <p:cNvPr id="18481" name="AutoShape 124">
              <a:extLst>
                <a:ext uri="{FF2B5EF4-FFF2-40B4-BE49-F238E27FC236}">
                  <a16:creationId xmlns:a16="http://schemas.microsoft.com/office/drawing/2014/main" id="{0C1268F8-5C90-4D9B-B90B-8BCE9C897B41}"/>
                </a:ext>
              </a:extLst>
            </p:cNvPr>
            <p:cNvCxnSpPr>
              <a:cxnSpLocks noChangeShapeType="1"/>
            </p:cNvCxnSpPr>
            <p:nvPr/>
          </p:nvCxnSpPr>
          <p:spPr bwMode="auto">
            <a:xfrm rot="10800000" flipV="1">
              <a:off x="3185" y="3034"/>
              <a:ext cx="381" cy="118"/>
            </a:xfrm>
            <a:prstGeom prst="curvedConnector3">
              <a:avLst>
                <a:gd name="adj1" fmla="val 50394"/>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cxnSp>
        <p:cxnSp>
          <p:nvCxnSpPr>
            <p:cNvPr id="18482" name="AutoShape 125">
              <a:extLst>
                <a:ext uri="{FF2B5EF4-FFF2-40B4-BE49-F238E27FC236}">
                  <a16:creationId xmlns:a16="http://schemas.microsoft.com/office/drawing/2014/main" id="{78E81017-E058-496F-A3BF-1AB411240ABE}"/>
                </a:ext>
              </a:extLst>
            </p:cNvPr>
            <p:cNvCxnSpPr>
              <a:cxnSpLocks noChangeShapeType="1"/>
            </p:cNvCxnSpPr>
            <p:nvPr/>
          </p:nvCxnSpPr>
          <p:spPr bwMode="auto">
            <a:xfrm rot="10800000">
              <a:off x="4157" y="3034"/>
              <a:ext cx="285" cy="688"/>
            </a:xfrm>
            <a:prstGeom prst="curvedConnector3">
              <a:avLst>
                <a:gd name="adj1" fmla="val 49472"/>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cxnSp>
        <p:sp>
          <p:nvSpPr>
            <p:cNvPr id="18483" name="Rectangle 126">
              <a:extLst>
                <a:ext uri="{FF2B5EF4-FFF2-40B4-BE49-F238E27FC236}">
                  <a16:creationId xmlns:a16="http://schemas.microsoft.com/office/drawing/2014/main" id="{5142DEB9-B83B-44A1-9994-F0336E86476F}"/>
                </a:ext>
              </a:extLst>
            </p:cNvPr>
            <p:cNvSpPr>
              <a:spLocks noChangeArrowheads="1"/>
            </p:cNvSpPr>
            <p:nvPr/>
          </p:nvSpPr>
          <p:spPr bwMode="auto">
            <a:xfrm>
              <a:off x="4460" y="3594"/>
              <a:ext cx="755" cy="256"/>
            </a:xfrm>
            <a:prstGeom prst="rect">
              <a:avLst/>
            </a:prstGeom>
            <a:solidFill>
              <a:srgbClr val="66FF33"/>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84" name="Rectangle 127">
              <a:extLst>
                <a:ext uri="{FF2B5EF4-FFF2-40B4-BE49-F238E27FC236}">
                  <a16:creationId xmlns:a16="http://schemas.microsoft.com/office/drawing/2014/main" id="{0742453A-4CF8-4D23-964B-18D84167FEC5}"/>
                </a:ext>
              </a:extLst>
            </p:cNvPr>
            <p:cNvSpPr>
              <a:spLocks noChangeArrowheads="1"/>
            </p:cNvSpPr>
            <p:nvPr/>
          </p:nvSpPr>
          <p:spPr bwMode="auto">
            <a:xfrm>
              <a:off x="2418" y="3024"/>
              <a:ext cx="755" cy="256"/>
            </a:xfrm>
            <a:prstGeom prst="rect">
              <a:avLst/>
            </a:prstGeom>
            <a:solidFill>
              <a:srgbClr val="66FF33"/>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grpSp>
      <p:grpSp>
        <p:nvGrpSpPr>
          <p:cNvPr id="20" name="Group 128">
            <a:extLst>
              <a:ext uri="{FF2B5EF4-FFF2-40B4-BE49-F238E27FC236}">
                <a16:creationId xmlns:a16="http://schemas.microsoft.com/office/drawing/2014/main" id="{BF934FBE-2691-43C1-A66A-09C668779001}"/>
              </a:ext>
            </a:extLst>
          </p:cNvPr>
          <p:cNvGrpSpPr>
            <a:grpSpLocks/>
          </p:cNvGrpSpPr>
          <p:nvPr/>
        </p:nvGrpSpPr>
        <p:grpSpPr bwMode="auto">
          <a:xfrm>
            <a:off x="5381625" y="4054475"/>
            <a:ext cx="4421188" cy="2057400"/>
            <a:chOff x="2430" y="2554"/>
            <a:chExt cx="2785" cy="1296"/>
          </a:xfrm>
        </p:grpSpPr>
        <p:cxnSp>
          <p:nvCxnSpPr>
            <p:cNvPr id="18477" name="AutoShape 129">
              <a:extLst>
                <a:ext uri="{FF2B5EF4-FFF2-40B4-BE49-F238E27FC236}">
                  <a16:creationId xmlns:a16="http://schemas.microsoft.com/office/drawing/2014/main" id="{D9262DCA-F4D8-480B-9C12-EB94EE25D08A}"/>
                </a:ext>
              </a:extLst>
            </p:cNvPr>
            <p:cNvCxnSpPr>
              <a:cxnSpLocks noChangeShapeType="1"/>
            </p:cNvCxnSpPr>
            <p:nvPr/>
          </p:nvCxnSpPr>
          <p:spPr bwMode="auto">
            <a:xfrm rot="10800000" flipV="1">
              <a:off x="3185" y="2746"/>
              <a:ext cx="381" cy="976"/>
            </a:xfrm>
            <a:prstGeom prst="curvedConnector3">
              <a:avLst>
                <a:gd name="adj1" fmla="val 50394"/>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18478" name="Rectangle 130">
              <a:extLst>
                <a:ext uri="{FF2B5EF4-FFF2-40B4-BE49-F238E27FC236}">
                  <a16:creationId xmlns:a16="http://schemas.microsoft.com/office/drawing/2014/main" id="{241A06AE-9F07-49CF-9FA2-98499ACB6D5E}"/>
                </a:ext>
              </a:extLst>
            </p:cNvPr>
            <p:cNvSpPr>
              <a:spLocks noChangeArrowheads="1"/>
            </p:cNvSpPr>
            <p:nvPr/>
          </p:nvSpPr>
          <p:spPr bwMode="auto">
            <a:xfrm>
              <a:off x="4460" y="2554"/>
              <a:ext cx="755" cy="256"/>
            </a:xfrm>
            <a:prstGeom prst="rect">
              <a:avLst/>
            </a:prstGeom>
            <a:solidFill>
              <a:schemeClr val="hlink"/>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18479" name="Rectangle 131">
              <a:extLst>
                <a:ext uri="{FF2B5EF4-FFF2-40B4-BE49-F238E27FC236}">
                  <a16:creationId xmlns:a16="http://schemas.microsoft.com/office/drawing/2014/main" id="{1948C062-E198-4C9E-A620-3006F8A3B310}"/>
                </a:ext>
              </a:extLst>
            </p:cNvPr>
            <p:cNvSpPr>
              <a:spLocks noChangeArrowheads="1"/>
            </p:cNvSpPr>
            <p:nvPr/>
          </p:nvSpPr>
          <p:spPr bwMode="auto">
            <a:xfrm>
              <a:off x="2430" y="3594"/>
              <a:ext cx="755" cy="256"/>
            </a:xfrm>
            <a:prstGeom prst="rect">
              <a:avLst/>
            </a:prstGeom>
            <a:solidFill>
              <a:schemeClr val="hlink"/>
            </a:solid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cxnSp>
          <p:nvCxnSpPr>
            <p:cNvPr id="18480" name="AutoShape 132">
              <a:extLst>
                <a:ext uri="{FF2B5EF4-FFF2-40B4-BE49-F238E27FC236}">
                  <a16:creationId xmlns:a16="http://schemas.microsoft.com/office/drawing/2014/main" id="{1F74E842-18A8-4439-96AB-10EBC6A1728F}"/>
                </a:ext>
              </a:extLst>
            </p:cNvPr>
            <p:cNvCxnSpPr>
              <a:cxnSpLocks noChangeShapeType="1"/>
              <a:stCxn id="18478" idx="1"/>
              <a:endCxn id="18552" idx="3"/>
            </p:cNvCxnSpPr>
            <p:nvPr/>
          </p:nvCxnSpPr>
          <p:spPr bwMode="auto">
            <a:xfrm rot="10800000" flipV="1">
              <a:off x="4157" y="2682"/>
              <a:ext cx="303" cy="64"/>
            </a:xfrm>
            <a:prstGeom prst="curvedConnector3">
              <a:avLst>
                <a:gd name="adj1" fmla="val 51486"/>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cxnSp>
      </p:grpSp>
      <p:sp>
        <p:nvSpPr>
          <p:cNvPr id="3" name="Footer Placeholder 2">
            <a:extLst>
              <a:ext uri="{FF2B5EF4-FFF2-40B4-BE49-F238E27FC236}">
                <a16:creationId xmlns:a16="http://schemas.microsoft.com/office/drawing/2014/main" id="{C0CAB670-0FCD-4B9A-91FF-B329CA0E0996}"/>
              </a:ext>
            </a:extLst>
          </p:cNvPr>
          <p:cNvSpPr>
            <a:spLocks noGrp="1"/>
          </p:cNvSpPr>
          <p:nvPr>
            <p:ph type="ftr" sz="quarter" idx="11"/>
          </p:nvPr>
        </p:nvSpPr>
        <p:spPr/>
        <p:txBody>
          <a:bodyPr/>
          <a:lstStyle/>
          <a:p>
            <a:r>
              <a:rPr lang="en-IN"/>
              <a:t>Nilanjan Byabarta, UEM, Kolkata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AAE8-EFF4-1255-F68A-1CE58161C133}"/>
              </a:ext>
            </a:extLst>
          </p:cNvPr>
          <p:cNvSpPr>
            <a:spLocks noGrp="1"/>
          </p:cNvSpPr>
          <p:nvPr>
            <p:ph type="title"/>
          </p:nvPr>
        </p:nvSpPr>
        <p:spPr/>
        <p:txBody>
          <a:bodyPr/>
          <a:lstStyle/>
          <a:p>
            <a:r>
              <a:rPr lang="en-US" dirty="0"/>
              <a:t>Sample questions on last slide</a:t>
            </a:r>
            <a:endParaRPr lang="en-IN" dirty="0"/>
          </a:p>
        </p:txBody>
      </p:sp>
      <p:sp>
        <p:nvSpPr>
          <p:cNvPr id="4" name="Footer Placeholder 3">
            <a:extLst>
              <a:ext uri="{FF2B5EF4-FFF2-40B4-BE49-F238E27FC236}">
                <a16:creationId xmlns:a16="http://schemas.microsoft.com/office/drawing/2014/main" id="{5A350EDC-BE84-3EFB-053A-5A12663D42EB}"/>
              </a:ext>
            </a:extLst>
          </p:cNvPr>
          <p:cNvSpPr>
            <a:spLocks noGrp="1"/>
          </p:cNvSpPr>
          <p:nvPr>
            <p:ph type="ftr" sz="quarter" idx="11"/>
          </p:nvPr>
        </p:nvSpPr>
        <p:spPr/>
        <p:txBody>
          <a:bodyPr/>
          <a:lstStyle/>
          <a:p>
            <a:r>
              <a:rPr lang="en-IN"/>
              <a:t>Nilanjan Byabarta, UEM, Kolkata</a:t>
            </a:r>
          </a:p>
        </p:txBody>
      </p:sp>
    </p:spTree>
    <p:extLst>
      <p:ext uri="{BB962C8B-B14F-4D97-AF65-F5344CB8AC3E}">
        <p14:creationId xmlns:p14="http://schemas.microsoft.com/office/powerpoint/2010/main" val="863424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BF5F9E7-E32F-4760-8BAD-D9C5149770DC}"/>
              </a:ext>
            </a:extLst>
          </p:cNvPr>
          <p:cNvSpPr>
            <a:spLocks noGrp="1" noChangeArrowheads="1"/>
          </p:cNvSpPr>
          <p:nvPr>
            <p:ph type="title"/>
          </p:nvPr>
        </p:nvSpPr>
        <p:spPr>
          <a:xfrm>
            <a:off x="2286000" y="152401"/>
            <a:ext cx="7391400" cy="474663"/>
          </a:xfrm>
        </p:spPr>
        <p:txBody>
          <a:bodyPr>
            <a:normAutofit fontScale="90000"/>
          </a:bodyPr>
          <a:lstStyle/>
          <a:p>
            <a:pPr eaLnBrk="1" hangingPunct="1"/>
            <a:r>
              <a:rPr lang="en-US" altLang="en-US"/>
              <a:t>Comparing the 2 levels of hierarchy</a:t>
            </a:r>
          </a:p>
        </p:txBody>
      </p:sp>
      <p:sp>
        <p:nvSpPr>
          <p:cNvPr id="782339" name="Rectangle 3">
            <a:extLst>
              <a:ext uri="{FF2B5EF4-FFF2-40B4-BE49-F238E27FC236}">
                <a16:creationId xmlns:a16="http://schemas.microsoft.com/office/drawing/2014/main" id="{3ED98B09-3D5B-45DE-9038-69FBE5A5E541}"/>
              </a:ext>
            </a:extLst>
          </p:cNvPr>
          <p:cNvSpPr>
            <a:spLocks noGrp="1" noChangeArrowheads="1"/>
          </p:cNvSpPr>
          <p:nvPr>
            <p:ph idx="1"/>
          </p:nvPr>
        </p:nvSpPr>
        <p:spPr>
          <a:xfrm>
            <a:off x="1828800" y="1066800"/>
            <a:ext cx="8458200" cy="5607050"/>
          </a:xfrm>
        </p:spPr>
        <p:txBody>
          <a:bodyPr/>
          <a:lstStyle/>
          <a:p>
            <a:pPr marL="203200" indent="-203200">
              <a:buNone/>
              <a:tabLst>
                <a:tab pos="4114800" algn="l"/>
              </a:tabLst>
            </a:pPr>
            <a:r>
              <a:rPr lang="en-US" altLang="en-US" dirty="0"/>
              <a:t> Cache Version	Virtual Memory version.</a:t>
            </a:r>
          </a:p>
          <a:p>
            <a:pPr marL="203200" indent="-203200">
              <a:buNone/>
              <a:tabLst>
                <a:tab pos="4114800" algn="l"/>
              </a:tabLst>
            </a:pPr>
            <a:r>
              <a:rPr lang="en-US" altLang="en-US" dirty="0"/>
              <a:t> Block or Line	</a:t>
            </a:r>
            <a:r>
              <a:rPr lang="en-US" altLang="en-US" dirty="0">
                <a:solidFill>
                  <a:srgbClr val="FF0000"/>
                </a:solidFill>
              </a:rPr>
              <a:t>Page</a:t>
            </a:r>
            <a:endParaRPr lang="en-US" altLang="en-US" dirty="0"/>
          </a:p>
          <a:p>
            <a:pPr marL="203200" indent="-203200">
              <a:buNone/>
              <a:tabLst>
                <a:tab pos="4114800" algn="l"/>
              </a:tabLst>
            </a:pPr>
            <a:r>
              <a:rPr lang="en-US" altLang="en-US" dirty="0"/>
              <a:t> Miss	</a:t>
            </a:r>
            <a:r>
              <a:rPr lang="en-US" altLang="en-US" u="sng" dirty="0">
                <a:solidFill>
                  <a:srgbClr val="FF0000"/>
                </a:solidFill>
              </a:rPr>
              <a:t>Page </a:t>
            </a:r>
            <a:r>
              <a:rPr lang="en-US" altLang="en-US" dirty="0">
                <a:solidFill>
                  <a:srgbClr val="FF0000"/>
                </a:solidFill>
              </a:rPr>
              <a:t>Fault</a:t>
            </a:r>
            <a:endParaRPr lang="en-US" altLang="en-US" dirty="0"/>
          </a:p>
          <a:p>
            <a:pPr marL="203200" indent="-203200">
              <a:buNone/>
              <a:tabLst>
                <a:tab pos="4114800" algn="l"/>
              </a:tabLst>
            </a:pPr>
            <a:r>
              <a:rPr lang="en-US" altLang="en-US" dirty="0"/>
              <a:t> Block Size: 32-64B	Page Size: 4K-8KB</a:t>
            </a:r>
          </a:p>
          <a:p>
            <a:pPr marL="203200" indent="-203200">
              <a:buNone/>
              <a:tabLst>
                <a:tab pos="4114800" algn="l"/>
              </a:tabLst>
            </a:pPr>
            <a:r>
              <a:rPr lang="en-US" altLang="en-US" dirty="0"/>
              <a:t> Placement:	Fully Associative</a:t>
            </a:r>
            <a:br>
              <a:rPr lang="en-US" altLang="en-US" dirty="0"/>
            </a:br>
            <a:r>
              <a:rPr lang="en-US" altLang="en-US" dirty="0"/>
              <a:t>Direct Mapped, </a:t>
            </a:r>
            <a:br>
              <a:rPr lang="en-US" altLang="en-US" dirty="0"/>
            </a:br>
            <a:r>
              <a:rPr lang="en-US" altLang="en-US" dirty="0"/>
              <a:t>N-way Set Associative</a:t>
            </a:r>
          </a:p>
          <a:p>
            <a:pPr marL="203200" indent="-203200">
              <a:buNone/>
              <a:tabLst>
                <a:tab pos="4114800" algn="l"/>
              </a:tabLst>
            </a:pPr>
            <a:r>
              <a:rPr lang="en-US" altLang="en-US" dirty="0"/>
              <a:t> Replacement: 	Least Recently Used</a:t>
            </a:r>
            <a:br>
              <a:rPr lang="en-US" altLang="en-US" dirty="0"/>
            </a:br>
            <a:r>
              <a:rPr lang="en-US" altLang="en-US" dirty="0"/>
              <a:t>LRU or Random	(LRU)</a:t>
            </a:r>
          </a:p>
          <a:p>
            <a:pPr marL="203200" indent="-203200">
              <a:buNone/>
              <a:tabLst>
                <a:tab pos="4114800" algn="l"/>
              </a:tabLst>
            </a:pPr>
            <a:r>
              <a:rPr lang="en-US" altLang="en-US" dirty="0"/>
              <a:t> Write Thru or Back	Write Back</a:t>
            </a:r>
          </a:p>
        </p:txBody>
      </p:sp>
      <p:sp>
        <p:nvSpPr>
          <p:cNvPr id="2" name="Footer Placeholder 1">
            <a:extLst>
              <a:ext uri="{FF2B5EF4-FFF2-40B4-BE49-F238E27FC236}">
                <a16:creationId xmlns:a16="http://schemas.microsoft.com/office/drawing/2014/main" id="{4D49A2D9-D639-480F-82F7-9A14A946D5F7}"/>
              </a:ext>
            </a:extLst>
          </p:cNvPr>
          <p:cNvSpPr>
            <a:spLocks noGrp="1"/>
          </p:cNvSpPr>
          <p:nvPr>
            <p:ph type="ftr" sz="quarter" idx="11"/>
          </p:nvPr>
        </p:nvSpPr>
        <p:spPr/>
        <p:txBody>
          <a:bodyPr/>
          <a:lstStyle/>
          <a:p>
            <a:r>
              <a:rPr lang="en-IN"/>
              <a:t>Nilanjan Byabarta, UEM, Kolkata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2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3DA26CE-4E9E-4741-B2A4-45F9AF881FBA}"/>
              </a:ext>
            </a:extLst>
          </p:cNvPr>
          <p:cNvSpPr>
            <a:spLocks noGrp="1" noChangeArrowheads="1"/>
          </p:cNvSpPr>
          <p:nvPr>
            <p:ph type="title"/>
          </p:nvPr>
        </p:nvSpPr>
        <p:spPr>
          <a:xfrm>
            <a:off x="3051175" y="413855"/>
            <a:ext cx="5102225" cy="609600"/>
          </a:xfrm>
        </p:spPr>
        <p:txBody>
          <a:bodyPr>
            <a:normAutofit fontScale="90000"/>
          </a:bodyPr>
          <a:lstStyle/>
          <a:p>
            <a:pPr eaLnBrk="1" hangingPunct="1"/>
            <a:r>
              <a:rPr lang="en-US" altLang="en-US" dirty="0"/>
              <a:t>Notes on Page Table</a:t>
            </a:r>
          </a:p>
        </p:txBody>
      </p:sp>
      <p:sp>
        <p:nvSpPr>
          <p:cNvPr id="20483" name="Rectangle 3">
            <a:extLst>
              <a:ext uri="{FF2B5EF4-FFF2-40B4-BE49-F238E27FC236}">
                <a16:creationId xmlns:a16="http://schemas.microsoft.com/office/drawing/2014/main" id="{70499B0D-A47F-409D-A5C9-9539E8094D7B}"/>
              </a:ext>
            </a:extLst>
          </p:cNvPr>
          <p:cNvSpPr>
            <a:spLocks noGrp="1" noChangeArrowheads="1"/>
          </p:cNvSpPr>
          <p:nvPr>
            <p:ph idx="1"/>
          </p:nvPr>
        </p:nvSpPr>
        <p:spPr>
          <a:xfrm>
            <a:off x="2004391" y="1421295"/>
            <a:ext cx="8574088" cy="4718050"/>
          </a:xfrm>
        </p:spPr>
        <p:txBody>
          <a:bodyPr>
            <a:normAutofit/>
          </a:bodyPr>
          <a:lstStyle/>
          <a:p>
            <a:pPr marL="203200" indent="-203200"/>
            <a:r>
              <a:rPr lang="en-US" altLang="en-US" sz="2400" dirty="0"/>
              <a:t>Solves Fragmentation problem: all chunks same size, and aligned, so all holes can be used</a:t>
            </a:r>
          </a:p>
          <a:p>
            <a:pPr marL="203200" indent="-203200"/>
            <a:r>
              <a:rPr lang="en-US" altLang="en-US" sz="2400" dirty="0"/>
              <a:t>OS must reserve “</a:t>
            </a:r>
            <a:r>
              <a:rPr lang="en-US" altLang="en-US" sz="2400" u="sng" dirty="0">
                <a:solidFill>
                  <a:srgbClr val="FF0000"/>
                </a:solidFill>
              </a:rPr>
              <a:t>Swap Space</a:t>
            </a:r>
            <a:r>
              <a:rPr lang="en-US" altLang="en-US" sz="2400" dirty="0"/>
              <a:t>” on disk for each process</a:t>
            </a:r>
          </a:p>
          <a:p>
            <a:pPr marL="203200" indent="-203200"/>
            <a:r>
              <a:rPr lang="en-US" altLang="en-US" sz="2400" dirty="0"/>
              <a:t>To grow a process, ask Operating System</a:t>
            </a:r>
          </a:p>
          <a:p>
            <a:pPr lvl="1" indent="-190500"/>
            <a:r>
              <a:rPr lang="en-US" altLang="en-US" sz="2000" dirty="0"/>
              <a:t>If unused pages, OS uses them first</a:t>
            </a:r>
          </a:p>
          <a:p>
            <a:pPr lvl="1" indent="-190500"/>
            <a:r>
              <a:rPr lang="en-US" altLang="en-US" sz="2000" dirty="0"/>
              <a:t>If not, OS swaps some old pages to disk</a:t>
            </a:r>
          </a:p>
          <a:p>
            <a:pPr lvl="1" indent="-190500"/>
            <a:r>
              <a:rPr lang="en-US" altLang="en-US" sz="2000" dirty="0"/>
              <a:t>(Least Recently Used to pick pages to swap)</a:t>
            </a:r>
          </a:p>
          <a:p>
            <a:pPr marL="203200" indent="-203200"/>
            <a:r>
              <a:rPr lang="en-US" altLang="en-US" sz="2400" dirty="0"/>
              <a:t>Each process has own Page Table</a:t>
            </a:r>
          </a:p>
          <a:p>
            <a:pPr marL="203200" indent="-203200"/>
            <a:r>
              <a:rPr lang="en-US" altLang="en-US" sz="2400" dirty="0"/>
              <a:t>Will add details, but Page Table is essence of Virtual Memory</a:t>
            </a:r>
          </a:p>
        </p:txBody>
      </p:sp>
      <p:sp>
        <p:nvSpPr>
          <p:cNvPr id="2" name="Footer Placeholder 1">
            <a:extLst>
              <a:ext uri="{FF2B5EF4-FFF2-40B4-BE49-F238E27FC236}">
                <a16:creationId xmlns:a16="http://schemas.microsoft.com/office/drawing/2014/main" id="{1E0729B6-BCD9-4480-BD3F-9ED448B9F543}"/>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B6B2C2-6A8D-466D-83FB-920B87244A5B}"/>
              </a:ext>
            </a:extLst>
          </p:cNvPr>
          <p:cNvSpPr>
            <a:spLocks noGrp="1" noChangeArrowheads="1"/>
          </p:cNvSpPr>
          <p:nvPr>
            <p:ph type="title"/>
          </p:nvPr>
        </p:nvSpPr>
        <p:spPr/>
        <p:txBody>
          <a:bodyPr/>
          <a:lstStyle/>
          <a:p>
            <a:pPr eaLnBrk="1" hangingPunct="1"/>
            <a:r>
              <a:rPr lang="en-US" altLang="en-US"/>
              <a:t>Page Table</a:t>
            </a:r>
            <a:r>
              <a:rPr lang="en-US" altLang="zh-CN">
                <a:ea typeface="宋体" panose="02010600030101010101" pitchFamily="2" charset="-122"/>
              </a:rPr>
              <a:t> Summary</a:t>
            </a:r>
            <a:endParaRPr lang="en-US" altLang="en-US"/>
          </a:p>
        </p:txBody>
      </p:sp>
      <p:sp>
        <p:nvSpPr>
          <p:cNvPr id="21507" name="Rectangle 3">
            <a:extLst>
              <a:ext uri="{FF2B5EF4-FFF2-40B4-BE49-F238E27FC236}">
                <a16:creationId xmlns:a16="http://schemas.microsoft.com/office/drawing/2014/main" id="{56817DB3-5BBB-4F9E-A358-99473266F9DC}"/>
              </a:ext>
            </a:extLst>
          </p:cNvPr>
          <p:cNvSpPr>
            <a:spLocks noGrp="1" noChangeArrowheads="1"/>
          </p:cNvSpPr>
          <p:nvPr>
            <p:ph idx="1"/>
          </p:nvPr>
        </p:nvSpPr>
        <p:spPr>
          <a:xfrm>
            <a:off x="838200" y="1494320"/>
            <a:ext cx="10515600" cy="4351338"/>
          </a:xfrm>
        </p:spPr>
        <p:txBody>
          <a:bodyPr>
            <a:normAutofit fontScale="92500" lnSpcReduction="10000"/>
          </a:bodyPr>
          <a:lstStyle/>
          <a:p>
            <a:pPr eaLnBrk="1" hangingPunct="1"/>
            <a:r>
              <a:rPr lang="en-US" altLang="en-US" dirty="0"/>
              <a:t>Map virtual page number to physical page number</a:t>
            </a:r>
          </a:p>
          <a:p>
            <a:pPr lvl="1" eaLnBrk="1" hangingPunct="1"/>
            <a:r>
              <a:rPr lang="en-US" altLang="en-US" dirty="0"/>
              <a:t>Full table indexed by virtual page number</a:t>
            </a:r>
          </a:p>
          <a:p>
            <a:pPr eaLnBrk="1" hangingPunct="1"/>
            <a:r>
              <a:rPr lang="en-US" altLang="en-US" dirty="0"/>
              <a:t>Minimize page fault</a:t>
            </a:r>
          </a:p>
          <a:p>
            <a:pPr lvl="1" eaLnBrk="1" hangingPunct="1"/>
            <a:r>
              <a:rPr lang="en-US" altLang="en-US" dirty="0"/>
              <a:t>Fully associative placement of pages in main memory</a:t>
            </a:r>
          </a:p>
          <a:p>
            <a:pPr eaLnBrk="1" hangingPunct="1"/>
            <a:r>
              <a:rPr lang="en-US" altLang="en-US" dirty="0"/>
              <a:t>Reside in main memory</a:t>
            </a:r>
          </a:p>
          <a:p>
            <a:pPr eaLnBrk="1" hangingPunct="1"/>
            <a:r>
              <a:rPr lang="en-US" altLang="en-US" dirty="0"/>
              <a:t>Page fault can be handled in software, why?</a:t>
            </a:r>
          </a:p>
          <a:p>
            <a:pPr eaLnBrk="1" hangingPunct="1"/>
            <a:r>
              <a:rPr lang="en-US" altLang="en-US" dirty="0"/>
              <a:t>Page size is larger than cache block size, why?</a:t>
            </a:r>
          </a:p>
          <a:p>
            <a:pPr eaLnBrk="1" hangingPunct="1"/>
            <a:r>
              <a:rPr lang="en-US" altLang="en-US" dirty="0"/>
              <a:t>Each process has its own page table</a:t>
            </a:r>
          </a:p>
          <a:p>
            <a:pPr eaLnBrk="1" hangingPunct="1"/>
            <a:r>
              <a:rPr lang="en-US" altLang="en-US" dirty="0"/>
              <a:t>Page table </a:t>
            </a:r>
            <a:r>
              <a:rPr lang="en-US" altLang="zh-CN" dirty="0">
                <a:ea typeface="宋体" panose="02010600030101010101" pitchFamily="2" charset="-122"/>
              </a:rPr>
              <a:t>base </a:t>
            </a:r>
            <a:r>
              <a:rPr lang="en-US" altLang="en-US" dirty="0"/>
              <a:t>register:</a:t>
            </a:r>
          </a:p>
          <a:p>
            <a:pPr lvl="1" eaLnBrk="1" hangingPunct="1"/>
            <a:r>
              <a:rPr lang="en-US" altLang="en-US" dirty="0"/>
              <a:t>The page table starting address of the </a:t>
            </a:r>
            <a:r>
              <a:rPr lang="en-US" altLang="en-US" dirty="0">
                <a:solidFill>
                  <a:srgbClr val="FF0000"/>
                </a:solidFill>
              </a:rPr>
              <a:t>active process</a:t>
            </a:r>
            <a:r>
              <a:rPr lang="en-US" altLang="en-US" dirty="0"/>
              <a:t> will be loaded to the page table register</a:t>
            </a:r>
          </a:p>
          <a:p>
            <a:pPr eaLnBrk="1" hangingPunct="1"/>
            <a:endParaRPr lang="en-US" altLang="en-US" dirty="0"/>
          </a:p>
          <a:p>
            <a:pPr lvl="1" eaLnBrk="1" hangingPunct="1"/>
            <a:endParaRPr lang="en-US" altLang="en-US" dirty="0"/>
          </a:p>
        </p:txBody>
      </p:sp>
      <p:sp>
        <p:nvSpPr>
          <p:cNvPr id="2" name="Footer Placeholder 1">
            <a:extLst>
              <a:ext uri="{FF2B5EF4-FFF2-40B4-BE49-F238E27FC236}">
                <a16:creationId xmlns:a16="http://schemas.microsoft.com/office/drawing/2014/main" id="{E1C53135-17F5-4AB8-B52C-ABEE03BD735C}"/>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B63ED2B-AAE3-46CA-8A9A-A6B5E98096F2}"/>
              </a:ext>
            </a:extLst>
          </p:cNvPr>
          <p:cNvSpPr>
            <a:spLocks noGrp="1" noChangeArrowheads="1"/>
          </p:cNvSpPr>
          <p:nvPr>
            <p:ph type="title"/>
          </p:nvPr>
        </p:nvSpPr>
        <p:spPr>
          <a:xfrm>
            <a:off x="2828926" y="227013"/>
            <a:ext cx="7153275" cy="368300"/>
          </a:xfrm>
        </p:spPr>
        <p:txBody>
          <a:bodyPr>
            <a:normAutofit fontScale="90000"/>
          </a:bodyPr>
          <a:lstStyle/>
          <a:p>
            <a:pPr eaLnBrk="1" hangingPunct="1"/>
            <a:r>
              <a:rPr lang="en-US" altLang="zh-CN" sz="2800">
                <a:ea typeface="宋体" panose="02010600030101010101" pitchFamily="2" charset="-122"/>
              </a:rPr>
              <a:t>Virtual Memory Problem </a:t>
            </a:r>
            <a:endParaRPr lang="en-US" altLang="en-US" sz="2800"/>
          </a:p>
        </p:txBody>
      </p:sp>
      <p:sp>
        <p:nvSpPr>
          <p:cNvPr id="708611" name="Rectangle 3">
            <a:extLst>
              <a:ext uri="{FF2B5EF4-FFF2-40B4-BE49-F238E27FC236}">
                <a16:creationId xmlns:a16="http://schemas.microsoft.com/office/drawing/2014/main" id="{A769445A-A632-4987-9E79-10BEA3E55428}"/>
              </a:ext>
            </a:extLst>
          </p:cNvPr>
          <p:cNvSpPr>
            <a:spLocks noGrp="1" noChangeArrowheads="1"/>
          </p:cNvSpPr>
          <p:nvPr>
            <p:ph idx="1"/>
          </p:nvPr>
        </p:nvSpPr>
        <p:spPr>
          <a:xfrm>
            <a:off x="2000250" y="2835483"/>
            <a:ext cx="8191500" cy="3328987"/>
          </a:xfrm>
        </p:spPr>
        <p:txBody>
          <a:bodyPr>
            <a:normAutofit lnSpcReduction="10000"/>
          </a:bodyPr>
          <a:lstStyle/>
          <a:p>
            <a:pPr eaLnBrk="1" hangingPunct="1">
              <a:lnSpc>
                <a:spcPct val="90000"/>
              </a:lnSpc>
            </a:pPr>
            <a:r>
              <a:rPr lang="en-US" altLang="en-US" dirty="0"/>
              <a:t>Virtual memory seems to be really slow:</a:t>
            </a:r>
          </a:p>
          <a:p>
            <a:pPr lvl="1" eaLnBrk="1" hangingPunct="1">
              <a:lnSpc>
                <a:spcPct val="90000"/>
              </a:lnSpc>
            </a:pPr>
            <a:r>
              <a:rPr lang="en-US" altLang="en-US" dirty="0"/>
              <a:t>we have to access memory on every access – even cache hits!</a:t>
            </a:r>
          </a:p>
          <a:p>
            <a:pPr lvl="1" eaLnBrk="1" hangingPunct="1">
              <a:lnSpc>
                <a:spcPct val="90000"/>
              </a:lnSpc>
            </a:pPr>
            <a:r>
              <a:rPr lang="en-US" altLang="en-US" dirty="0"/>
              <a:t>Worse, if translation not completely in memory, may need to go to disk before hitting in cache!</a:t>
            </a:r>
          </a:p>
          <a:p>
            <a:pPr lvl="1" eaLnBrk="1" hangingPunct="1">
              <a:lnSpc>
                <a:spcPct val="90000"/>
              </a:lnSpc>
            </a:pPr>
            <a:endParaRPr lang="en-US" altLang="en-US" dirty="0"/>
          </a:p>
          <a:p>
            <a:pPr eaLnBrk="1" hangingPunct="1">
              <a:lnSpc>
                <a:spcPct val="90000"/>
              </a:lnSpc>
            </a:pPr>
            <a:r>
              <a:rPr lang="en-US" altLang="en-US" dirty="0"/>
              <a:t>Solution: Caching! (surprise!) – </a:t>
            </a:r>
            <a:r>
              <a:rPr lang="en-US" altLang="en-US" dirty="0">
                <a:solidFill>
                  <a:srgbClr val="FF0000"/>
                </a:solidFill>
              </a:rPr>
              <a:t>cache the translation</a:t>
            </a:r>
          </a:p>
          <a:p>
            <a:pPr lvl="1" eaLnBrk="1" hangingPunct="1">
              <a:lnSpc>
                <a:spcPct val="90000"/>
              </a:lnSpc>
            </a:pPr>
            <a:r>
              <a:rPr lang="en-US" altLang="en-US" dirty="0"/>
              <a:t>Keep track of most common translations and place them in a </a:t>
            </a:r>
            <a:r>
              <a:rPr lang="en-US" altLang="en-US" dirty="0">
                <a:solidFill>
                  <a:srgbClr val="FF0000"/>
                </a:solidFill>
              </a:rPr>
              <a:t>“Translation Lookaside Buffer” (TLB)</a:t>
            </a:r>
          </a:p>
        </p:txBody>
      </p:sp>
      <p:grpSp>
        <p:nvGrpSpPr>
          <p:cNvPr id="22532" name="Group 4">
            <a:extLst>
              <a:ext uri="{FF2B5EF4-FFF2-40B4-BE49-F238E27FC236}">
                <a16:creationId xmlns:a16="http://schemas.microsoft.com/office/drawing/2014/main" id="{7375E93D-7793-44CE-B882-AB26A4F81B32}"/>
              </a:ext>
            </a:extLst>
          </p:cNvPr>
          <p:cNvGrpSpPr>
            <a:grpSpLocks/>
          </p:cNvGrpSpPr>
          <p:nvPr/>
        </p:nvGrpSpPr>
        <p:grpSpPr bwMode="auto">
          <a:xfrm>
            <a:off x="2647950" y="876507"/>
            <a:ext cx="6565900" cy="1554162"/>
            <a:chOff x="600" y="460"/>
            <a:chExt cx="4136" cy="979"/>
          </a:xfrm>
        </p:grpSpPr>
        <p:sp>
          <p:nvSpPr>
            <p:cNvPr id="22533" name="Line 5">
              <a:extLst>
                <a:ext uri="{FF2B5EF4-FFF2-40B4-BE49-F238E27FC236}">
                  <a16:creationId xmlns:a16="http://schemas.microsoft.com/office/drawing/2014/main" id="{3C6B27C5-7714-43D1-AB4C-75E69F5FEC8A}"/>
                </a:ext>
              </a:extLst>
            </p:cNvPr>
            <p:cNvSpPr>
              <a:spLocks noChangeShapeType="1"/>
            </p:cNvSpPr>
            <p:nvPr/>
          </p:nvSpPr>
          <p:spPr bwMode="auto">
            <a:xfrm>
              <a:off x="632" y="536"/>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4" name="Line 6">
              <a:extLst>
                <a:ext uri="{FF2B5EF4-FFF2-40B4-BE49-F238E27FC236}">
                  <a16:creationId xmlns:a16="http://schemas.microsoft.com/office/drawing/2014/main" id="{CB849091-7478-45A0-84BF-421432DEE699}"/>
                </a:ext>
              </a:extLst>
            </p:cNvPr>
            <p:cNvSpPr>
              <a:spLocks noChangeShapeType="1"/>
            </p:cNvSpPr>
            <p:nvPr/>
          </p:nvSpPr>
          <p:spPr bwMode="auto">
            <a:xfrm>
              <a:off x="1256" y="544"/>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5" name="Line 7">
              <a:extLst>
                <a:ext uri="{FF2B5EF4-FFF2-40B4-BE49-F238E27FC236}">
                  <a16:creationId xmlns:a16="http://schemas.microsoft.com/office/drawing/2014/main" id="{21DC9CFE-5938-4523-8732-94232180363F}"/>
                </a:ext>
              </a:extLst>
            </p:cNvPr>
            <p:cNvSpPr>
              <a:spLocks noChangeShapeType="1"/>
            </p:cNvSpPr>
            <p:nvPr/>
          </p:nvSpPr>
          <p:spPr bwMode="auto">
            <a:xfrm flipH="1">
              <a:off x="600" y="1152"/>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36" name="Rectangle 8">
              <a:extLst>
                <a:ext uri="{FF2B5EF4-FFF2-40B4-BE49-F238E27FC236}">
                  <a16:creationId xmlns:a16="http://schemas.microsoft.com/office/drawing/2014/main" id="{452F35F8-9AC3-45C5-B2D8-10D7DF4705CC}"/>
                </a:ext>
              </a:extLst>
            </p:cNvPr>
            <p:cNvSpPr>
              <a:spLocks noChangeArrowheads="1"/>
            </p:cNvSpPr>
            <p:nvPr/>
          </p:nvSpPr>
          <p:spPr bwMode="auto">
            <a:xfrm>
              <a:off x="660" y="764"/>
              <a:ext cx="38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CPU</a:t>
              </a:r>
            </a:p>
          </p:txBody>
        </p:sp>
        <p:sp>
          <p:nvSpPr>
            <p:cNvPr id="22537" name="Rectangle 9">
              <a:extLst>
                <a:ext uri="{FF2B5EF4-FFF2-40B4-BE49-F238E27FC236}">
                  <a16:creationId xmlns:a16="http://schemas.microsoft.com/office/drawing/2014/main" id="{EBC5E7BE-03D4-4D68-AB97-002546B90583}"/>
                </a:ext>
              </a:extLst>
            </p:cNvPr>
            <p:cNvSpPr>
              <a:spLocks noChangeArrowheads="1"/>
            </p:cNvSpPr>
            <p:nvPr/>
          </p:nvSpPr>
          <p:spPr bwMode="auto">
            <a:xfrm>
              <a:off x="1672" y="56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800" b="1" dirty="0">
                  <a:latin typeface="Arial" panose="020B0604020202020204" pitchFamily="34" charset="0"/>
                </a:rPr>
                <a:t>Trans-</a:t>
              </a:r>
            </a:p>
            <a:p>
              <a:pPr algn="ctr"/>
              <a:r>
                <a:rPr lang="en-US" altLang="en-US" sz="1800" b="1" dirty="0">
                  <a:latin typeface="Arial" panose="020B0604020202020204" pitchFamily="34" charset="0"/>
                </a:rPr>
                <a:t>lation</a:t>
              </a:r>
            </a:p>
          </p:txBody>
        </p:sp>
        <p:sp>
          <p:nvSpPr>
            <p:cNvPr id="22538" name="Rectangle 10">
              <a:extLst>
                <a:ext uri="{FF2B5EF4-FFF2-40B4-BE49-F238E27FC236}">
                  <a16:creationId xmlns:a16="http://schemas.microsoft.com/office/drawing/2014/main" id="{DDC5BDC6-3627-4400-870D-47308909FC37}"/>
                </a:ext>
              </a:extLst>
            </p:cNvPr>
            <p:cNvSpPr>
              <a:spLocks noChangeArrowheads="1"/>
            </p:cNvSpPr>
            <p:nvPr/>
          </p:nvSpPr>
          <p:spPr bwMode="auto">
            <a:xfrm>
              <a:off x="2824" y="56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Cache</a:t>
              </a:r>
            </a:p>
          </p:txBody>
        </p:sp>
        <p:sp>
          <p:nvSpPr>
            <p:cNvPr id="22539" name="Rectangle 11">
              <a:extLst>
                <a:ext uri="{FF2B5EF4-FFF2-40B4-BE49-F238E27FC236}">
                  <a16:creationId xmlns:a16="http://schemas.microsoft.com/office/drawing/2014/main" id="{2920A330-A4AD-474A-A642-F062DFCADE23}"/>
                </a:ext>
              </a:extLst>
            </p:cNvPr>
            <p:cNvSpPr>
              <a:spLocks noChangeArrowheads="1"/>
            </p:cNvSpPr>
            <p:nvPr/>
          </p:nvSpPr>
          <p:spPr bwMode="auto">
            <a:xfrm>
              <a:off x="4064" y="568"/>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Main</a:t>
              </a:r>
            </a:p>
            <a:p>
              <a:pPr algn="ctr"/>
              <a:r>
                <a:rPr lang="en-US" altLang="en-US" sz="1800" b="1">
                  <a:latin typeface="Arial" panose="020B0604020202020204" pitchFamily="34" charset="0"/>
                </a:rPr>
                <a:t>Memory</a:t>
              </a:r>
            </a:p>
          </p:txBody>
        </p:sp>
        <p:sp>
          <p:nvSpPr>
            <p:cNvPr id="22540" name="Line 12">
              <a:extLst>
                <a:ext uri="{FF2B5EF4-FFF2-40B4-BE49-F238E27FC236}">
                  <a16:creationId xmlns:a16="http://schemas.microsoft.com/office/drawing/2014/main" id="{1BC1B2CA-B669-4039-8844-058476D505E0}"/>
                </a:ext>
              </a:extLst>
            </p:cNvPr>
            <p:cNvSpPr>
              <a:spLocks noChangeShapeType="1"/>
            </p:cNvSpPr>
            <p:nvPr/>
          </p:nvSpPr>
          <p:spPr bwMode="auto">
            <a:xfrm>
              <a:off x="1264" y="648"/>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1" name="Line 13">
              <a:extLst>
                <a:ext uri="{FF2B5EF4-FFF2-40B4-BE49-F238E27FC236}">
                  <a16:creationId xmlns:a16="http://schemas.microsoft.com/office/drawing/2014/main" id="{AE53D105-769F-4E23-8C34-399FB9E39561}"/>
                </a:ext>
              </a:extLst>
            </p:cNvPr>
            <p:cNvSpPr>
              <a:spLocks noChangeShapeType="1"/>
            </p:cNvSpPr>
            <p:nvPr/>
          </p:nvSpPr>
          <p:spPr bwMode="auto">
            <a:xfrm>
              <a:off x="2344" y="648"/>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2" name="Line 14">
              <a:extLst>
                <a:ext uri="{FF2B5EF4-FFF2-40B4-BE49-F238E27FC236}">
                  <a16:creationId xmlns:a16="http://schemas.microsoft.com/office/drawing/2014/main" id="{ACC66E7C-B94D-465F-B55B-215FB79A5BC7}"/>
                </a:ext>
              </a:extLst>
            </p:cNvPr>
            <p:cNvSpPr>
              <a:spLocks noChangeShapeType="1"/>
            </p:cNvSpPr>
            <p:nvPr/>
          </p:nvSpPr>
          <p:spPr bwMode="auto">
            <a:xfrm>
              <a:off x="3504" y="632"/>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3" name="Line 15">
              <a:extLst>
                <a:ext uri="{FF2B5EF4-FFF2-40B4-BE49-F238E27FC236}">
                  <a16:creationId xmlns:a16="http://schemas.microsoft.com/office/drawing/2014/main" id="{37EF2C60-10D9-4624-A850-0176AB6DD19A}"/>
                </a:ext>
              </a:extLst>
            </p:cNvPr>
            <p:cNvSpPr>
              <a:spLocks noChangeShapeType="1"/>
            </p:cNvSpPr>
            <p:nvPr/>
          </p:nvSpPr>
          <p:spPr bwMode="auto">
            <a:xfrm flipH="1">
              <a:off x="3920" y="1040"/>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4" name="Line 16">
              <a:extLst>
                <a:ext uri="{FF2B5EF4-FFF2-40B4-BE49-F238E27FC236}">
                  <a16:creationId xmlns:a16="http://schemas.microsoft.com/office/drawing/2014/main" id="{EF6B0F2F-303C-4D21-BA1D-0E37EA4AE532}"/>
                </a:ext>
              </a:extLst>
            </p:cNvPr>
            <p:cNvSpPr>
              <a:spLocks noChangeShapeType="1"/>
            </p:cNvSpPr>
            <p:nvPr/>
          </p:nvSpPr>
          <p:spPr bwMode="auto">
            <a:xfrm>
              <a:off x="3928" y="1048"/>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5" name="Line 17">
              <a:extLst>
                <a:ext uri="{FF2B5EF4-FFF2-40B4-BE49-F238E27FC236}">
                  <a16:creationId xmlns:a16="http://schemas.microsoft.com/office/drawing/2014/main" id="{7DA6264D-B654-492A-949D-CE920CD7B3AE}"/>
                </a:ext>
              </a:extLst>
            </p:cNvPr>
            <p:cNvSpPr>
              <a:spLocks noChangeShapeType="1"/>
            </p:cNvSpPr>
            <p:nvPr/>
          </p:nvSpPr>
          <p:spPr bwMode="auto">
            <a:xfrm flipH="1">
              <a:off x="1408" y="1416"/>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6" name="Line 18">
              <a:extLst>
                <a:ext uri="{FF2B5EF4-FFF2-40B4-BE49-F238E27FC236}">
                  <a16:creationId xmlns:a16="http://schemas.microsoft.com/office/drawing/2014/main" id="{69ECCB94-0C2B-4AE8-8FEE-F1CA3B5724E7}"/>
                </a:ext>
              </a:extLst>
            </p:cNvPr>
            <p:cNvSpPr>
              <a:spLocks noChangeShapeType="1"/>
            </p:cNvSpPr>
            <p:nvPr/>
          </p:nvSpPr>
          <p:spPr bwMode="auto">
            <a:xfrm flipV="1">
              <a:off x="1416" y="1072"/>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7" name="Line 19">
              <a:extLst>
                <a:ext uri="{FF2B5EF4-FFF2-40B4-BE49-F238E27FC236}">
                  <a16:creationId xmlns:a16="http://schemas.microsoft.com/office/drawing/2014/main" id="{76B2BF92-DB69-4E52-9F24-72ED4165AB8F}"/>
                </a:ext>
              </a:extLst>
            </p:cNvPr>
            <p:cNvSpPr>
              <a:spLocks noChangeShapeType="1"/>
            </p:cNvSpPr>
            <p:nvPr/>
          </p:nvSpPr>
          <p:spPr bwMode="auto">
            <a:xfrm flipH="1">
              <a:off x="1248" y="1080"/>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48" name="Line 20">
              <a:extLst>
                <a:ext uri="{FF2B5EF4-FFF2-40B4-BE49-F238E27FC236}">
                  <a16:creationId xmlns:a16="http://schemas.microsoft.com/office/drawing/2014/main" id="{818734BF-C4E5-4708-BE32-8C0258F2D6B3}"/>
                </a:ext>
              </a:extLst>
            </p:cNvPr>
            <p:cNvSpPr>
              <a:spLocks noChangeShapeType="1"/>
            </p:cNvSpPr>
            <p:nvPr/>
          </p:nvSpPr>
          <p:spPr bwMode="auto">
            <a:xfrm flipV="1">
              <a:off x="3664" y="1048"/>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49" name="Line 21">
              <a:extLst>
                <a:ext uri="{FF2B5EF4-FFF2-40B4-BE49-F238E27FC236}">
                  <a16:creationId xmlns:a16="http://schemas.microsoft.com/office/drawing/2014/main" id="{12BBD82B-35C3-4680-B2BF-6CB90F24A218}"/>
                </a:ext>
              </a:extLst>
            </p:cNvPr>
            <p:cNvSpPr>
              <a:spLocks noChangeShapeType="1"/>
            </p:cNvSpPr>
            <p:nvPr/>
          </p:nvSpPr>
          <p:spPr bwMode="auto">
            <a:xfrm flipH="1">
              <a:off x="3496" y="10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50" name="Line 22">
              <a:extLst>
                <a:ext uri="{FF2B5EF4-FFF2-40B4-BE49-F238E27FC236}">
                  <a16:creationId xmlns:a16="http://schemas.microsoft.com/office/drawing/2014/main" id="{B675E950-E64C-405D-BE04-1E80E5D059E3}"/>
                </a:ext>
              </a:extLst>
            </p:cNvPr>
            <p:cNvSpPr>
              <a:spLocks noChangeShapeType="1"/>
            </p:cNvSpPr>
            <p:nvPr/>
          </p:nvSpPr>
          <p:spPr bwMode="auto">
            <a:xfrm flipH="1">
              <a:off x="2656" y="1040"/>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2551" name="Line 23">
              <a:extLst>
                <a:ext uri="{FF2B5EF4-FFF2-40B4-BE49-F238E27FC236}">
                  <a16:creationId xmlns:a16="http://schemas.microsoft.com/office/drawing/2014/main" id="{98C0B2E6-707E-4D2D-AEFA-EC0C5EAF93F2}"/>
                </a:ext>
              </a:extLst>
            </p:cNvPr>
            <p:cNvSpPr>
              <a:spLocks noChangeShapeType="1"/>
            </p:cNvSpPr>
            <p:nvPr/>
          </p:nvSpPr>
          <p:spPr bwMode="auto">
            <a:xfrm>
              <a:off x="2664" y="1048"/>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2552" name="Oval 24">
              <a:extLst>
                <a:ext uri="{FF2B5EF4-FFF2-40B4-BE49-F238E27FC236}">
                  <a16:creationId xmlns:a16="http://schemas.microsoft.com/office/drawing/2014/main" id="{734585CA-78FB-4EFC-B0EC-4B592B1A143F}"/>
                </a:ext>
              </a:extLst>
            </p:cNvPr>
            <p:cNvSpPr>
              <a:spLocks noChangeArrowheads="1"/>
            </p:cNvSpPr>
            <p:nvPr/>
          </p:nvSpPr>
          <p:spPr bwMode="auto">
            <a:xfrm>
              <a:off x="3664" y="1392"/>
              <a:ext cx="16" cy="24"/>
            </a:xfrm>
            <a:prstGeom prst="ellipse">
              <a:avLst/>
            </a:prstGeom>
            <a:solidFill>
              <a:schemeClr val="accent1"/>
            </a:solidFill>
            <a:ln w="25400">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2553" name="Rectangle 25">
              <a:extLst>
                <a:ext uri="{FF2B5EF4-FFF2-40B4-BE49-F238E27FC236}">
                  <a16:creationId xmlns:a16="http://schemas.microsoft.com/office/drawing/2014/main" id="{80B69F7C-C083-48E6-A7DD-CAAB3D33FAC0}"/>
                </a:ext>
              </a:extLst>
            </p:cNvPr>
            <p:cNvSpPr>
              <a:spLocks noChangeArrowheads="1"/>
            </p:cNvSpPr>
            <p:nvPr/>
          </p:nvSpPr>
          <p:spPr bwMode="auto">
            <a:xfrm>
              <a:off x="1276" y="476"/>
              <a:ext cx="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VA</a:t>
              </a:r>
            </a:p>
          </p:txBody>
        </p:sp>
        <p:sp>
          <p:nvSpPr>
            <p:cNvPr id="22554" name="Rectangle 26">
              <a:extLst>
                <a:ext uri="{FF2B5EF4-FFF2-40B4-BE49-F238E27FC236}">
                  <a16:creationId xmlns:a16="http://schemas.microsoft.com/office/drawing/2014/main" id="{0A2DBE14-914E-4537-A059-E1F4C660F955}"/>
                </a:ext>
              </a:extLst>
            </p:cNvPr>
            <p:cNvSpPr>
              <a:spLocks noChangeArrowheads="1"/>
            </p:cNvSpPr>
            <p:nvPr/>
          </p:nvSpPr>
          <p:spPr bwMode="auto">
            <a:xfrm>
              <a:off x="2356" y="476"/>
              <a:ext cx="2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PA</a:t>
              </a:r>
            </a:p>
          </p:txBody>
        </p:sp>
        <p:sp>
          <p:nvSpPr>
            <p:cNvPr id="22555" name="Rectangle 27">
              <a:extLst>
                <a:ext uri="{FF2B5EF4-FFF2-40B4-BE49-F238E27FC236}">
                  <a16:creationId xmlns:a16="http://schemas.microsoft.com/office/drawing/2014/main" id="{D116A6A7-E551-456C-AB2C-6D2AD1B71D81}"/>
                </a:ext>
              </a:extLst>
            </p:cNvPr>
            <p:cNvSpPr>
              <a:spLocks noChangeArrowheads="1"/>
            </p:cNvSpPr>
            <p:nvPr/>
          </p:nvSpPr>
          <p:spPr bwMode="auto">
            <a:xfrm>
              <a:off x="3532" y="460"/>
              <a:ext cx="40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miss</a:t>
              </a:r>
            </a:p>
          </p:txBody>
        </p:sp>
        <p:sp>
          <p:nvSpPr>
            <p:cNvPr id="22556" name="Rectangle 28">
              <a:extLst>
                <a:ext uri="{FF2B5EF4-FFF2-40B4-BE49-F238E27FC236}">
                  <a16:creationId xmlns:a16="http://schemas.microsoft.com/office/drawing/2014/main" id="{F5C986D0-9F99-4A1D-865E-AFDEE9D91BEC}"/>
                </a:ext>
              </a:extLst>
            </p:cNvPr>
            <p:cNvSpPr>
              <a:spLocks noChangeArrowheads="1"/>
            </p:cNvSpPr>
            <p:nvPr/>
          </p:nvSpPr>
          <p:spPr bwMode="auto">
            <a:xfrm>
              <a:off x="2404" y="1084"/>
              <a:ext cx="2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hit</a:t>
              </a:r>
            </a:p>
          </p:txBody>
        </p:sp>
        <p:sp>
          <p:nvSpPr>
            <p:cNvPr id="22557" name="Rectangle 29">
              <a:extLst>
                <a:ext uri="{FF2B5EF4-FFF2-40B4-BE49-F238E27FC236}">
                  <a16:creationId xmlns:a16="http://schemas.microsoft.com/office/drawing/2014/main" id="{D544C5A5-377B-4A13-B305-7E1C8132C5F2}"/>
                </a:ext>
              </a:extLst>
            </p:cNvPr>
            <p:cNvSpPr>
              <a:spLocks noChangeArrowheads="1"/>
            </p:cNvSpPr>
            <p:nvPr/>
          </p:nvSpPr>
          <p:spPr bwMode="auto">
            <a:xfrm>
              <a:off x="1812" y="1260"/>
              <a:ext cx="3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data</a:t>
              </a:r>
            </a:p>
          </p:txBody>
        </p:sp>
      </p:grpSp>
      <p:sp>
        <p:nvSpPr>
          <p:cNvPr id="2" name="Footer Placeholder 1">
            <a:extLst>
              <a:ext uri="{FF2B5EF4-FFF2-40B4-BE49-F238E27FC236}">
                <a16:creationId xmlns:a16="http://schemas.microsoft.com/office/drawing/2014/main" id="{EFA4F177-A33E-40C2-8B77-CBBDE021993E}"/>
              </a:ext>
            </a:extLst>
          </p:cNvPr>
          <p:cNvSpPr>
            <a:spLocks noGrp="1"/>
          </p:cNvSpPr>
          <p:nvPr>
            <p:ph type="ftr" sz="quarter" idx="11"/>
          </p:nvPr>
        </p:nvSpPr>
        <p:spPr/>
        <p:txBody>
          <a:bodyPr/>
          <a:lstStyle/>
          <a:p>
            <a:r>
              <a:rPr lang="en-IN"/>
              <a:t>Nilanjan Byabarta, UEM, Kolkata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 calcmode="lin" valueType="num">
                                      <p:cBhvr additive="base">
                                        <p:cTn id="7" dur="500" fill="hold"/>
                                        <p:tgtEl>
                                          <p:spTgt spid="7086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86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08611">
                                            <p:txEl>
                                              <p:pRg st="1" end="1"/>
                                            </p:txEl>
                                          </p:spTgt>
                                        </p:tgtEl>
                                        <p:attrNameLst>
                                          <p:attrName>style.visibility</p:attrName>
                                        </p:attrNameLst>
                                      </p:cBhvr>
                                      <p:to>
                                        <p:strVal val="visible"/>
                                      </p:to>
                                    </p:set>
                                    <p:anim calcmode="lin" valueType="num">
                                      <p:cBhvr additive="base">
                                        <p:cTn id="11" dur="500" fill="hold"/>
                                        <p:tgtEl>
                                          <p:spTgt spid="7086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086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08611">
                                            <p:txEl>
                                              <p:pRg st="2" end="2"/>
                                            </p:txEl>
                                          </p:spTgt>
                                        </p:tgtEl>
                                        <p:attrNameLst>
                                          <p:attrName>style.visibility</p:attrName>
                                        </p:attrNameLst>
                                      </p:cBhvr>
                                      <p:to>
                                        <p:strVal val="visible"/>
                                      </p:to>
                                    </p:set>
                                    <p:anim calcmode="lin" valueType="num">
                                      <p:cBhvr additive="base">
                                        <p:cTn id="15" dur="500" fill="hold"/>
                                        <p:tgtEl>
                                          <p:spTgt spid="7086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086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08611">
                                            <p:txEl>
                                              <p:pRg st="4" end="4"/>
                                            </p:txEl>
                                          </p:spTgt>
                                        </p:tgtEl>
                                        <p:attrNameLst>
                                          <p:attrName>style.visibility</p:attrName>
                                        </p:attrNameLst>
                                      </p:cBhvr>
                                      <p:to>
                                        <p:strVal val="visible"/>
                                      </p:to>
                                    </p:set>
                                    <p:anim calcmode="lin" valueType="num">
                                      <p:cBhvr additive="base">
                                        <p:cTn id="21" dur="500" fill="hold"/>
                                        <p:tgtEl>
                                          <p:spTgt spid="708611">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0861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08611">
                                            <p:txEl>
                                              <p:pRg st="5" end="5"/>
                                            </p:txEl>
                                          </p:spTgt>
                                        </p:tgtEl>
                                        <p:attrNameLst>
                                          <p:attrName>style.visibility</p:attrName>
                                        </p:attrNameLst>
                                      </p:cBhvr>
                                      <p:to>
                                        <p:strVal val="visible"/>
                                      </p:to>
                                    </p:set>
                                    <p:anim calcmode="lin" valueType="num">
                                      <p:cBhvr additive="base">
                                        <p:cTn id="25" dur="500" fill="hold"/>
                                        <p:tgtEl>
                                          <p:spTgt spid="708611">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086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89E1DA4-B328-40F8-9C80-6E85CC5B14DC}"/>
              </a:ext>
            </a:extLst>
          </p:cNvPr>
          <p:cNvSpPr>
            <a:spLocks noGrp="1" noChangeArrowheads="1"/>
          </p:cNvSpPr>
          <p:nvPr>
            <p:ph type="title"/>
          </p:nvPr>
        </p:nvSpPr>
        <p:spPr>
          <a:xfrm>
            <a:off x="2041526" y="265114"/>
            <a:ext cx="7940675" cy="409575"/>
          </a:xfrm>
          <a:noFill/>
        </p:spPr>
        <p:txBody>
          <a:bodyPr vert="horz" lIns="90488" tIns="44450" rIns="90488" bIns="44450" rtlCol="0" anchor="ctr">
            <a:normAutofit fontScale="90000"/>
          </a:bodyPr>
          <a:lstStyle/>
          <a:p>
            <a:pPr eaLnBrk="1" hangingPunct="1"/>
            <a:r>
              <a:rPr lang="en-US" altLang="en-US"/>
              <a:t>Translation Look-Aside Buffers (TLBs)</a:t>
            </a:r>
          </a:p>
        </p:txBody>
      </p:sp>
      <p:sp>
        <p:nvSpPr>
          <p:cNvPr id="23555" name="Rectangle 3">
            <a:extLst>
              <a:ext uri="{FF2B5EF4-FFF2-40B4-BE49-F238E27FC236}">
                <a16:creationId xmlns:a16="http://schemas.microsoft.com/office/drawing/2014/main" id="{4B452611-A89D-4B76-94F5-136252AE2325}"/>
              </a:ext>
            </a:extLst>
          </p:cNvPr>
          <p:cNvSpPr>
            <a:spLocks noChangeArrowheads="1"/>
          </p:cNvSpPr>
          <p:nvPr/>
        </p:nvSpPr>
        <p:spPr bwMode="auto">
          <a:xfrm>
            <a:off x="2095500" y="1009650"/>
            <a:ext cx="82994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buFontTx/>
              <a:buChar char="•"/>
            </a:pPr>
            <a:r>
              <a:rPr lang="en-US" altLang="en-US" sz="2800" b="1">
                <a:latin typeface="Arial" panose="020B0604020202020204" pitchFamily="34" charset="0"/>
              </a:rPr>
              <a:t>TLBs usually small, typically 128 - 256 entries</a:t>
            </a:r>
          </a:p>
          <a:p>
            <a:pPr>
              <a:lnSpc>
                <a:spcPct val="85000"/>
              </a:lnSpc>
              <a:buFontTx/>
              <a:buChar char="•"/>
            </a:pPr>
            <a:endParaRPr lang="en-US" altLang="en-US" sz="2800" b="1">
              <a:latin typeface="Arial" panose="020B0604020202020204" pitchFamily="34" charset="0"/>
            </a:endParaRPr>
          </a:p>
          <a:p>
            <a:pPr>
              <a:lnSpc>
                <a:spcPct val="85000"/>
              </a:lnSpc>
              <a:buFontTx/>
              <a:buChar char="•"/>
            </a:pPr>
            <a:r>
              <a:rPr lang="en-US" altLang="en-US" sz="2800" b="1">
                <a:latin typeface="Arial" panose="020B0604020202020204" pitchFamily="34" charset="0"/>
              </a:rPr>
              <a:t> Like any other cache, the TLB can be direct mapped, set associative, or fully associative </a:t>
            </a:r>
          </a:p>
        </p:txBody>
      </p:sp>
      <p:sp>
        <p:nvSpPr>
          <p:cNvPr id="23556" name="Line 4">
            <a:extLst>
              <a:ext uri="{FF2B5EF4-FFF2-40B4-BE49-F238E27FC236}">
                <a16:creationId xmlns:a16="http://schemas.microsoft.com/office/drawing/2014/main" id="{3D9EEDC9-6F82-401C-9AC0-57A7C2C57B31}"/>
              </a:ext>
            </a:extLst>
          </p:cNvPr>
          <p:cNvSpPr>
            <a:spLocks noChangeShapeType="1"/>
          </p:cNvSpPr>
          <p:nvPr/>
        </p:nvSpPr>
        <p:spPr bwMode="auto">
          <a:xfrm>
            <a:off x="2933700" y="3155950"/>
            <a:ext cx="977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57" name="Line 5">
            <a:extLst>
              <a:ext uri="{FF2B5EF4-FFF2-40B4-BE49-F238E27FC236}">
                <a16:creationId xmlns:a16="http://schemas.microsoft.com/office/drawing/2014/main" id="{8B131894-6993-4BB9-B215-CAC915A835CA}"/>
              </a:ext>
            </a:extLst>
          </p:cNvPr>
          <p:cNvSpPr>
            <a:spLocks noChangeShapeType="1"/>
          </p:cNvSpPr>
          <p:nvPr/>
        </p:nvSpPr>
        <p:spPr bwMode="auto">
          <a:xfrm>
            <a:off x="3924300" y="3168650"/>
            <a:ext cx="0" cy="9271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58" name="Line 6">
            <a:extLst>
              <a:ext uri="{FF2B5EF4-FFF2-40B4-BE49-F238E27FC236}">
                <a16:creationId xmlns:a16="http://schemas.microsoft.com/office/drawing/2014/main" id="{388B793C-DD8B-43F7-993B-069067D279D4}"/>
              </a:ext>
            </a:extLst>
          </p:cNvPr>
          <p:cNvSpPr>
            <a:spLocks noChangeShapeType="1"/>
          </p:cNvSpPr>
          <p:nvPr/>
        </p:nvSpPr>
        <p:spPr bwMode="auto">
          <a:xfrm flipH="1">
            <a:off x="2882900" y="4133850"/>
            <a:ext cx="10541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59" name="Rectangle 7">
            <a:extLst>
              <a:ext uri="{FF2B5EF4-FFF2-40B4-BE49-F238E27FC236}">
                <a16:creationId xmlns:a16="http://schemas.microsoft.com/office/drawing/2014/main" id="{F9CF9D79-75DB-428B-9EA5-BC60F3C24505}"/>
              </a:ext>
            </a:extLst>
          </p:cNvPr>
          <p:cNvSpPr>
            <a:spLocks noChangeArrowheads="1"/>
          </p:cNvSpPr>
          <p:nvPr/>
        </p:nvSpPr>
        <p:spPr bwMode="auto">
          <a:xfrm>
            <a:off x="1854201" y="3498850"/>
            <a:ext cx="1886735"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Processor</a:t>
            </a:r>
          </a:p>
        </p:txBody>
      </p:sp>
      <p:sp>
        <p:nvSpPr>
          <p:cNvPr id="23560" name="Rectangle 8">
            <a:extLst>
              <a:ext uri="{FF2B5EF4-FFF2-40B4-BE49-F238E27FC236}">
                <a16:creationId xmlns:a16="http://schemas.microsoft.com/office/drawing/2014/main" id="{8854831D-E67F-42FC-9C44-2DDCF851E031}"/>
              </a:ext>
            </a:extLst>
          </p:cNvPr>
          <p:cNvSpPr>
            <a:spLocks noChangeArrowheads="1"/>
          </p:cNvSpPr>
          <p:nvPr/>
        </p:nvSpPr>
        <p:spPr bwMode="auto">
          <a:xfrm>
            <a:off x="4375150" y="3194050"/>
            <a:ext cx="1352550" cy="901700"/>
          </a:xfrm>
          <a:prstGeom prst="rect">
            <a:avLst/>
          </a:prstGeom>
          <a:noFill/>
          <a:ln w="38100">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dirty="0">
                <a:latin typeface="Arial" panose="020B0604020202020204" pitchFamily="34" charset="0"/>
              </a:rPr>
              <a:t>TLB</a:t>
            </a:r>
          </a:p>
          <a:p>
            <a:pPr algn="ctr"/>
            <a:r>
              <a:rPr lang="en-US" altLang="en-US" sz="2800" b="1" dirty="0">
                <a:latin typeface="Arial" panose="020B0604020202020204" pitchFamily="34" charset="0"/>
              </a:rPr>
              <a:t>Lookup</a:t>
            </a:r>
          </a:p>
        </p:txBody>
      </p:sp>
      <p:sp>
        <p:nvSpPr>
          <p:cNvPr id="23561" name="Rectangle 9">
            <a:extLst>
              <a:ext uri="{FF2B5EF4-FFF2-40B4-BE49-F238E27FC236}">
                <a16:creationId xmlns:a16="http://schemas.microsoft.com/office/drawing/2014/main" id="{AC4BC316-289C-405C-966F-06EF4B066462}"/>
              </a:ext>
            </a:extLst>
          </p:cNvPr>
          <p:cNvSpPr>
            <a:spLocks noChangeArrowheads="1"/>
          </p:cNvSpPr>
          <p:nvPr/>
        </p:nvSpPr>
        <p:spPr bwMode="auto">
          <a:xfrm>
            <a:off x="6413500" y="3194050"/>
            <a:ext cx="1123950" cy="9017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Arial" panose="020B0604020202020204" pitchFamily="34" charset="0"/>
              </a:rPr>
              <a:t>Cache</a:t>
            </a:r>
          </a:p>
        </p:txBody>
      </p:sp>
      <p:sp>
        <p:nvSpPr>
          <p:cNvPr id="23562" name="Rectangle 10">
            <a:extLst>
              <a:ext uri="{FF2B5EF4-FFF2-40B4-BE49-F238E27FC236}">
                <a16:creationId xmlns:a16="http://schemas.microsoft.com/office/drawing/2014/main" id="{925A381B-1E5F-4E56-A689-406D305B7E7C}"/>
              </a:ext>
            </a:extLst>
          </p:cNvPr>
          <p:cNvSpPr>
            <a:spLocks noChangeArrowheads="1"/>
          </p:cNvSpPr>
          <p:nvPr/>
        </p:nvSpPr>
        <p:spPr bwMode="auto">
          <a:xfrm>
            <a:off x="8382000" y="3206750"/>
            <a:ext cx="1390650" cy="9017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a:latin typeface="Arial" panose="020B0604020202020204" pitchFamily="34" charset="0"/>
              </a:rPr>
              <a:t>Main</a:t>
            </a:r>
          </a:p>
          <a:p>
            <a:pPr algn="ctr"/>
            <a:r>
              <a:rPr lang="en-US" altLang="en-US" sz="2800" b="1">
                <a:latin typeface="Arial" panose="020B0604020202020204" pitchFamily="34" charset="0"/>
              </a:rPr>
              <a:t>Memory</a:t>
            </a:r>
          </a:p>
        </p:txBody>
      </p:sp>
      <p:sp>
        <p:nvSpPr>
          <p:cNvPr id="23563" name="Line 11">
            <a:extLst>
              <a:ext uri="{FF2B5EF4-FFF2-40B4-BE49-F238E27FC236}">
                <a16:creationId xmlns:a16="http://schemas.microsoft.com/office/drawing/2014/main" id="{03833CD5-2B59-47F5-9685-EA99875DEDBE}"/>
              </a:ext>
            </a:extLst>
          </p:cNvPr>
          <p:cNvSpPr>
            <a:spLocks noChangeShapeType="1"/>
          </p:cNvSpPr>
          <p:nvPr/>
        </p:nvSpPr>
        <p:spPr bwMode="auto">
          <a:xfrm>
            <a:off x="3937000" y="3333750"/>
            <a:ext cx="508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64" name="Line 12">
            <a:extLst>
              <a:ext uri="{FF2B5EF4-FFF2-40B4-BE49-F238E27FC236}">
                <a16:creationId xmlns:a16="http://schemas.microsoft.com/office/drawing/2014/main" id="{7FFEA0E1-9011-41DE-9F0E-D5E8EDB6AC4D}"/>
              </a:ext>
            </a:extLst>
          </p:cNvPr>
          <p:cNvSpPr>
            <a:spLocks noChangeShapeType="1"/>
          </p:cNvSpPr>
          <p:nvPr/>
        </p:nvSpPr>
        <p:spPr bwMode="auto">
          <a:xfrm>
            <a:off x="5746750" y="3162300"/>
            <a:ext cx="736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65" name="Line 13">
            <a:extLst>
              <a:ext uri="{FF2B5EF4-FFF2-40B4-BE49-F238E27FC236}">
                <a16:creationId xmlns:a16="http://schemas.microsoft.com/office/drawing/2014/main" id="{428C70C1-B774-4ED7-81DE-624F7F032A79}"/>
              </a:ext>
            </a:extLst>
          </p:cNvPr>
          <p:cNvSpPr>
            <a:spLocks noChangeShapeType="1"/>
          </p:cNvSpPr>
          <p:nvPr/>
        </p:nvSpPr>
        <p:spPr bwMode="auto">
          <a:xfrm>
            <a:off x="7588250" y="3308350"/>
            <a:ext cx="7683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66" name="Line 14">
            <a:extLst>
              <a:ext uri="{FF2B5EF4-FFF2-40B4-BE49-F238E27FC236}">
                <a16:creationId xmlns:a16="http://schemas.microsoft.com/office/drawing/2014/main" id="{CB1E40D2-25F1-48D5-946F-8480CD0E5F00}"/>
              </a:ext>
            </a:extLst>
          </p:cNvPr>
          <p:cNvSpPr>
            <a:spLocks noChangeShapeType="1"/>
          </p:cNvSpPr>
          <p:nvPr/>
        </p:nvSpPr>
        <p:spPr bwMode="auto">
          <a:xfrm flipH="1">
            <a:off x="8153400" y="3956050"/>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67" name="Line 15">
            <a:extLst>
              <a:ext uri="{FF2B5EF4-FFF2-40B4-BE49-F238E27FC236}">
                <a16:creationId xmlns:a16="http://schemas.microsoft.com/office/drawing/2014/main" id="{E75F9D65-4550-45A6-8329-944076FED19F}"/>
              </a:ext>
            </a:extLst>
          </p:cNvPr>
          <p:cNvSpPr>
            <a:spLocks noChangeShapeType="1"/>
          </p:cNvSpPr>
          <p:nvPr/>
        </p:nvSpPr>
        <p:spPr bwMode="auto">
          <a:xfrm flipH="1">
            <a:off x="8140700" y="3968750"/>
            <a:ext cx="38100" cy="1765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68" name="Line 16">
            <a:extLst>
              <a:ext uri="{FF2B5EF4-FFF2-40B4-BE49-F238E27FC236}">
                <a16:creationId xmlns:a16="http://schemas.microsoft.com/office/drawing/2014/main" id="{94B28B7A-928E-4859-9E2D-5189170D54F8}"/>
              </a:ext>
            </a:extLst>
          </p:cNvPr>
          <p:cNvSpPr>
            <a:spLocks noChangeShapeType="1"/>
          </p:cNvSpPr>
          <p:nvPr/>
        </p:nvSpPr>
        <p:spPr bwMode="auto">
          <a:xfrm flipH="1">
            <a:off x="4178300" y="5746750"/>
            <a:ext cx="1981200"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69" name="Line 17">
            <a:extLst>
              <a:ext uri="{FF2B5EF4-FFF2-40B4-BE49-F238E27FC236}">
                <a16:creationId xmlns:a16="http://schemas.microsoft.com/office/drawing/2014/main" id="{C932780E-AB1F-436C-B6ED-3156B165E3FB}"/>
              </a:ext>
            </a:extLst>
          </p:cNvPr>
          <p:cNvSpPr>
            <a:spLocks noChangeShapeType="1"/>
          </p:cNvSpPr>
          <p:nvPr/>
        </p:nvSpPr>
        <p:spPr bwMode="auto">
          <a:xfrm flipV="1">
            <a:off x="4165600" y="4006850"/>
            <a:ext cx="12700" cy="1739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70" name="Line 18">
            <a:extLst>
              <a:ext uri="{FF2B5EF4-FFF2-40B4-BE49-F238E27FC236}">
                <a16:creationId xmlns:a16="http://schemas.microsoft.com/office/drawing/2014/main" id="{4C9A3B97-270A-4420-AF6F-A8CC495DEB15}"/>
              </a:ext>
            </a:extLst>
          </p:cNvPr>
          <p:cNvSpPr>
            <a:spLocks noChangeShapeType="1"/>
          </p:cNvSpPr>
          <p:nvPr/>
        </p:nvSpPr>
        <p:spPr bwMode="auto">
          <a:xfrm flipH="1">
            <a:off x="3911600" y="4019550"/>
            <a:ext cx="279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71" name="Line 19">
            <a:extLst>
              <a:ext uri="{FF2B5EF4-FFF2-40B4-BE49-F238E27FC236}">
                <a16:creationId xmlns:a16="http://schemas.microsoft.com/office/drawing/2014/main" id="{C095EEC1-B864-422D-95B3-4560062F44B3}"/>
              </a:ext>
            </a:extLst>
          </p:cNvPr>
          <p:cNvSpPr>
            <a:spLocks noChangeShapeType="1"/>
          </p:cNvSpPr>
          <p:nvPr/>
        </p:nvSpPr>
        <p:spPr bwMode="auto">
          <a:xfrm flipV="1">
            <a:off x="7791450" y="3949700"/>
            <a:ext cx="12700" cy="1752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72" name="Line 20">
            <a:extLst>
              <a:ext uri="{FF2B5EF4-FFF2-40B4-BE49-F238E27FC236}">
                <a16:creationId xmlns:a16="http://schemas.microsoft.com/office/drawing/2014/main" id="{021CD3A1-F225-4A9B-906B-5CAFDC6B709D}"/>
              </a:ext>
            </a:extLst>
          </p:cNvPr>
          <p:cNvSpPr>
            <a:spLocks noChangeShapeType="1"/>
          </p:cNvSpPr>
          <p:nvPr/>
        </p:nvSpPr>
        <p:spPr bwMode="auto">
          <a:xfrm flipH="1">
            <a:off x="7537450" y="3962400"/>
            <a:ext cx="279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73" name="Line 21">
            <a:extLst>
              <a:ext uri="{FF2B5EF4-FFF2-40B4-BE49-F238E27FC236}">
                <a16:creationId xmlns:a16="http://schemas.microsoft.com/office/drawing/2014/main" id="{B087C6F5-2CA0-4864-A5A0-9840F217CC7B}"/>
              </a:ext>
            </a:extLst>
          </p:cNvPr>
          <p:cNvSpPr>
            <a:spLocks noChangeShapeType="1"/>
          </p:cNvSpPr>
          <p:nvPr/>
        </p:nvSpPr>
        <p:spPr bwMode="auto">
          <a:xfrm flipH="1">
            <a:off x="6146800" y="3956050"/>
            <a:ext cx="266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74" name="Line 22">
            <a:extLst>
              <a:ext uri="{FF2B5EF4-FFF2-40B4-BE49-F238E27FC236}">
                <a16:creationId xmlns:a16="http://schemas.microsoft.com/office/drawing/2014/main" id="{5F661CFE-5F87-4422-A13A-A1B758AF598D}"/>
              </a:ext>
            </a:extLst>
          </p:cNvPr>
          <p:cNvSpPr>
            <a:spLocks noChangeShapeType="1"/>
          </p:cNvSpPr>
          <p:nvPr/>
        </p:nvSpPr>
        <p:spPr bwMode="auto">
          <a:xfrm flipH="1">
            <a:off x="6134100" y="3968750"/>
            <a:ext cx="3810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75" name="Oval 23">
            <a:extLst>
              <a:ext uri="{FF2B5EF4-FFF2-40B4-BE49-F238E27FC236}">
                <a16:creationId xmlns:a16="http://schemas.microsoft.com/office/drawing/2014/main" id="{6C47363B-A936-4F23-B1A3-A501A486CDA8}"/>
              </a:ext>
            </a:extLst>
          </p:cNvPr>
          <p:cNvSpPr>
            <a:spLocks noChangeArrowheads="1"/>
          </p:cNvSpPr>
          <p:nvPr/>
        </p:nvSpPr>
        <p:spPr bwMode="auto">
          <a:xfrm>
            <a:off x="7778750" y="5715000"/>
            <a:ext cx="25400" cy="38100"/>
          </a:xfrm>
          <a:prstGeom prst="ellipse">
            <a:avLst/>
          </a:prstGeom>
          <a:solidFill>
            <a:schemeClr val="accent1"/>
          </a:solidFill>
          <a:ln w="38100">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3576" name="Rectangle 24">
            <a:extLst>
              <a:ext uri="{FF2B5EF4-FFF2-40B4-BE49-F238E27FC236}">
                <a16:creationId xmlns:a16="http://schemas.microsoft.com/office/drawing/2014/main" id="{0B81E5B7-858E-44DE-A43C-41D62C8CC4C8}"/>
              </a:ext>
            </a:extLst>
          </p:cNvPr>
          <p:cNvSpPr>
            <a:spLocks noChangeArrowheads="1"/>
          </p:cNvSpPr>
          <p:nvPr/>
        </p:nvSpPr>
        <p:spPr bwMode="auto">
          <a:xfrm>
            <a:off x="3822701" y="2774950"/>
            <a:ext cx="6207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VA</a:t>
            </a:r>
          </a:p>
        </p:txBody>
      </p:sp>
      <p:sp>
        <p:nvSpPr>
          <p:cNvPr id="23577" name="Rectangle 25">
            <a:extLst>
              <a:ext uri="{FF2B5EF4-FFF2-40B4-BE49-F238E27FC236}">
                <a16:creationId xmlns:a16="http://schemas.microsoft.com/office/drawing/2014/main" id="{7FF7CCB0-3E6D-40F6-966A-71692C648DD9}"/>
              </a:ext>
            </a:extLst>
          </p:cNvPr>
          <p:cNvSpPr>
            <a:spLocks noChangeArrowheads="1"/>
          </p:cNvSpPr>
          <p:nvPr/>
        </p:nvSpPr>
        <p:spPr bwMode="auto">
          <a:xfrm>
            <a:off x="5994401" y="2736850"/>
            <a:ext cx="6207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PA</a:t>
            </a:r>
          </a:p>
        </p:txBody>
      </p:sp>
      <p:sp>
        <p:nvSpPr>
          <p:cNvPr id="23578" name="Rectangle 26">
            <a:extLst>
              <a:ext uri="{FF2B5EF4-FFF2-40B4-BE49-F238E27FC236}">
                <a16:creationId xmlns:a16="http://schemas.microsoft.com/office/drawing/2014/main" id="{D80E4271-C703-418E-87F5-AA4652862946}"/>
              </a:ext>
            </a:extLst>
          </p:cNvPr>
          <p:cNvSpPr>
            <a:spLocks noChangeArrowheads="1"/>
          </p:cNvSpPr>
          <p:nvPr/>
        </p:nvSpPr>
        <p:spPr bwMode="auto">
          <a:xfrm>
            <a:off x="7480301" y="2749550"/>
            <a:ext cx="9382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miss</a:t>
            </a:r>
          </a:p>
        </p:txBody>
      </p:sp>
      <p:sp>
        <p:nvSpPr>
          <p:cNvPr id="23579" name="Rectangle 27">
            <a:extLst>
              <a:ext uri="{FF2B5EF4-FFF2-40B4-BE49-F238E27FC236}">
                <a16:creationId xmlns:a16="http://schemas.microsoft.com/office/drawing/2014/main" id="{B326333F-192B-435F-94BB-5FA6C9CB3686}"/>
              </a:ext>
            </a:extLst>
          </p:cNvPr>
          <p:cNvSpPr>
            <a:spLocks noChangeArrowheads="1"/>
          </p:cNvSpPr>
          <p:nvPr/>
        </p:nvSpPr>
        <p:spPr bwMode="auto">
          <a:xfrm>
            <a:off x="6305551" y="4165600"/>
            <a:ext cx="5619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hit</a:t>
            </a:r>
          </a:p>
        </p:txBody>
      </p:sp>
      <p:sp>
        <p:nvSpPr>
          <p:cNvPr id="23580" name="Rectangle 28">
            <a:extLst>
              <a:ext uri="{FF2B5EF4-FFF2-40B4-BE49-F238E27FC236}">
                <a16:creationId xmlns:a16="http://schemas.microsoft.com/office/drawing/2014/main" id="{AEEA0B18-31E4-4C88-AAF4-4C9DAE51D0C8}"/>
              </a:ext>
            </a:extLst>
          </p:cNvPr>
          <p:cNvSpPr>
            <a:spLocks noChangeArrowheads="1"/>
          </p:cNvSpPr>
          <p:nvPr/>
        </p:nvSpPr>
        <p:spPr bwMode="auto">
          <a:xfrm>
            <a:off x="6686550" y="5334000"/>
            <a:ext cx="868828"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data</a:t>
            </a:r>
          </a:p>
        </p:txBody>
      </p:sp>
      <p:sp>
        <p:nvSpPr>
          <p:cNvPr id="23581" name="Rectangle 29">
            <a:extLst>
              <a:ext uri="{FF2B5EF4-FFF2-40B4-BE49-F238E27FC236}">
                <a16:creationId xmlns:a16="http://schemas.microsoft.com/office/drawing/2014/main" id="{2A9B2E0A-0FF2-4E22-B663-D6BD81050792}"/>
              </a:ext>
            </a:extLst>
          </p:cNvPr>
          <p:cNvSpPr>
            <a:spLocks noChangeArrowheads="1"/>
          </p:cNvSpPr>
          <p:nvPr/>
        </p:nvSpPr>
        <p:spPr bwMode="auto">
          <a:xfrm>
            <a:off x="4584700" y="4565650"/>
            <a:ext cx="1066800" cy="901700"/>
          </a:xfrm>
          <a:prstGeom prst="rect">
            <a:avLst/>
          </a:prstGeom>
          <a:noFill/>
          <a:ln w="38100">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800" b="1" dirty="0">
                <a:latin typeface="Arial" panose="020B0604020202020204" pitchFamily="34" charset="0"/>
              </a:rPr>
              <a:t>Trans-</a:t>
            </a:r>
          </a:p>
          <a:p>
            <a:pPr algn="ctr"/>
            <a:r>
              <a:rPr lang="en-US" altLang="en-US" sz="2800" b="1" dirty="0">
                <a:latin typeface="Arial" panose="020B0604020202020204" pitchFamily="34" charset="0"/>
              </a:rPr>
              <a:t>lation</a:t>
            </a:r>
          </a:p>
        </p:txBody>
      </p:sp>
      <p:sp>
        <p:nvSpPr>
          <p:cNvPr id="23582" name="Rectangle 30">
            <a:extLst>
              <a:ext uri="{FF2B5EF4-FFF2-40B4-BE49-F238E27FC236}">
                <a16:creationId xmlns:a16="http://schemas.microsoft.com/office/drawing/2014/main" id="{9698E5B4-A211-488C-88D4-29803C857F33}"/>
              </a:ext>
            </a:extLst>
          </p:cNvPr>
          <p:cNvSpPr>
            <a:spLocks noChangeArrowheads="1"/>
          </p:cNvSpPr>
          <p:nvPr/>
        </p:nvSpPr>
        <p:spPr bwMode="auto">
          <a:xfrm>
            <a:off x="5403851" y="2717800"/>
            <a:ext cx="5619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hit</a:t>
            </a:r>
          </a:p>
        </p:txBody>
      </p:sp>
      <p:sp>
        <p:nvSpPr>
          <p:cNvPr id="23583" name="Line 31">
            <a:extLst>
              <a:ext uri="{FF2B5EF4-FFF2-40B4-BE49-F238E27FC236}">
                <a16:creationId xmlns:a16="http://schemas.microsoft.com/office/drawing/2014/main" id="{A82F0167-5175-4540-A750-0E093620BC2E}"/>
              </a:ext>
            </a:extLst>
          </p:cNvPr>
          <p:cNvSpPr>
            <a:spLocks noChangeShapeType="1"/>
          </p:cNvSpPr>
          <p:nvPr/>
        </p:nvSpPr>
        <p:spPr bwMode="auto">
          <a:xfrm>
            <a:off x="4800600" y="4102100"/>
            <a:ext cx="0" cy="419100"/>
          </a:xfrm>
          <a:prstGeom prst="line">
            <a:avLst/>
          </a:prstGeom>
          <a:ln>
            <a:solidFill>
              <a:schemeClr val="tx1">
                <a:lumMod val="95000"/>
                <a:lumOff val="5000"/>
              </a:schemeClr>
            </a:solidFill>
            <a:headEnd/>
            <a:tailEnd type="triangle"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wrap="none" anchor="ctr"/>
          <a:lstStyle/>
          <a:p>
            <a:endParaRPr lang="en-IN"/>
          </a:p>
        </p:txBody>
      </p:sp>
      <p:sp>
        <p:nvSpPr>
          <p:cNvPr id="23584" name="Rectangle 32">
            <a:extLst>
              <a:ext uri="{FF2B5EF4-FFF2-40B4-BE49-F238E27FC236}">
                <a16:creationId xmlns:a16="http://schemas.microsoft.com/office/drawing/2014/main" id="{D7082148-7C34-4F11-9F3C-64B0459F1314}"/>
              </a:ext>
            </a:extLst>
          </p:cNvPr>
          <p:cNvSpPr>
            <a:spLocks noChangeArrowheads="1"/>
          </p:cNvSpPr>
          <p:nvPr/>
        </p:nvSpPr>
        <p:spPr bwMode="auto">
          <a:xfrm>
            <a:off x="4800601" y="4146550"/>
            <a:ext cx="938213" cy="4143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miss</a:t>
            </a:r>
          </a:p>
        </p:txBody>
      </p:sp>
      <p:sp>
        <p:nvSpPr>
          <p:cNvPr id="23585" name="Line 33">
            <a:extLst>
              <a:ext uri="{FF2B5EF4-FFF2-40B4-BE49-F238E27FC236}">
                <a16:creationId xmlns:a16="http://schemas.microsoft.com/office/drawing/2014/main" id="{F2000BF9-17FB-4C60-9001-59C93BC10A48}"/>
              </a:ext>
            </a:extLst>
          </p:cNvPr>
          <p:cNvSpPr>
            <a:spLocks noChangeShapeType="1"/>
          </p:cNvSpPr>
          <p:nvPr/>
        </p:nvSpPr>
        <p:spPr bwMode="auto">
          <a:xfrm>
            <a:off x="5118100" y="5518150"/>
            <a:ext cx="0" cy="8890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86" name="Line 34">
            <a:extLst>
              <a:ext uri="{FF2B5EF4-FFF2-40B4-BE49-F238E27FC236}">
                <a16:creationId xmlns:a16="http://schemas.microsoft.com/office/drawing/2014/main" id="{0E6475D5-41C4-4CC5-87D3-187B7D4E7F7D}"/>
              </a:ext>
            </a:extLst>
          </p:cNvPr>
          <p:cNvSpPr>
            <a:spLocks noChangeShapeType="1"/>
          </p:cNvSpPr>
          <p:nvPr/>
        </p:nvSpPr>
        <p:spPr bwMode="auto">
          <a:xfrm>
            <a:off x="5130800" y="5619750"/>
            <a:ext cx="774700"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3587" name="Line 35">
            <a:extLst>
              <a:ext uri="{FF2B5EF4-FFF2-40B4-BE49-F238E27FC236}">
                <a16:creationId xmlns:a16="http://schemas.microsoft.com/office/drawing/2014/main" id="{280CEBA2-C1BC-4FCA-8BF4-7015256BD97D}"/>
              </a:ext>
            </a:extLst>
          </p:cNvPr>
          <p:cNvSpPr>
            <a:spLocks noChangeShapeType="1"/>
          </p:cNvSpPr>
          <p:nvPr/>
        </p:nvSpPr>
        <p:spPr bwMode="auto">
          <a:xfrm flipH="1" flipV="1">
            <a:off x="5899150" y="3206750"/>
            <a:ext cx="19050" cy="236855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88" name="Line 36">
            <a:extLst>
              <a:ext uri="{FF2B5EF4-FFF2-40B4-BE49-F238E27FC236}">
                <a16:creationId xmlns:a16="http://schemas.microsoft.com/office/drawing/2014/main" id="{699955F6-7C6A-4665-931B-D33C39D43D56}"/>
              </a:ext>
            </a:extLst>
          </p:cNvPr>
          <p:cNvSpPr>
            <a:spLocks noChangeShapeType="1"/>
          </p:cNvSpPr>
          <p:nvPr/>
        </p:nvSpPr>
        <p:spPr bwMode="auto">
          <a:xfrm flipH="1">
            <a:off x="6134100" y="5746750"/>
            <a:ext cx="203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23589" name="Text Box 37">
            <a:extLst>
              <a:ext uri="{FF2B5EF4-FFF2-40B4-BE49-F238E27FC236}">
                <a16:creationId xmlns:a16="http://schemas.microsoft.com/office/drawing/2014/main" id="{EA18AB2A-4634-4F99-AE16-91D65828A101}"/>
              </a:ext>
            </a:extLst>
          </p:cNvPr>
          <p:cNvSpPr txBox="1">
            <a:spLocks noChangeArrowheads="1"/>
          </p:cNvSpPr>
          <p:nvPr/>
        </p:nvSpPr>
        <p:spPr bwMode="auto">
          <a:xfrm>
            <a:off x="1676400" y="5791200"/>
            <a:ext cx="883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600" b="1">
                <a:solidFill>
                  <a:srgbClr val="FF0000"/>
                </a:solidFill>
                <a:latin typeface="Helvetica" panose="020B0604020202020204" pitchFamily="34" charset="0"/>
              </a:rPr>
              <a:t>On TLB miss, get page table entry from main memory</a:t>
            </a:r>
          </a:p>
        </p:txBody>
      </p:sp>
      <p:sp>
        <p:nvSpPr>
          <p:cNvPr id="2" name="Footer Placeholder 1">
            <a:extLst>
              <a:ext uri="{FF2B5EF4-FFF2-40B4-BE49-F238E27FC236}">
                <a16:creationId xmlns:a16="http://schemas.microsoft.com/office/drawing/2014/main" id="{A12B48E5-62F7-4293-B2B6-097C3A31D949}"/>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05EE2E-CA6A-4F37-8C35-9E8A735FD2AE}"/>
              </a:ext>
            </a:extLst>
          </p:cNvPr>
          <p:cNvSpPr>
            <a:spLocks noGrp="1" noChangeArrowheads="1"/>
          </p:cNvSpPr>
          <p:nvPr>
            <p:ph type="title"/>
          </p:nvPr>
        </p:nvSpPr>
        <p:spPr>
          <a:xfrm>
            <a:off x="3140076" y="276226"/>
            <a:ext cx="5260975" cy="525463"/>
          </a:xfrm>
          <a:noFill/>
        </p:spPr>
        <p:txBody>
          <a:bodyPr vert="horz" lIns="90488" tIns="44450" rIns="90488" bIns="44450" rtlCol="0" anchor="ctr">
            <a:normAutofit fontScale="90000"/>
          </a:bodyPr>
          <a:lstStyle/>
          <a:p>
            <a:pPr eaLnBrk="1" hangingPunct="1"/>
            <a:r>
              <a:rPr lang="en-US" altLang="en-US"/>
              <a:t>Typical TLB Format</a:t>
            </a:r>
          </a:p>
        </p:txBody>
      </p:sp>
      <p:sp>
        <p:nvSpPr>
          <p:cNvPr id="24579" name="Rectangle 3">
            <a:extLst>
              <a:ext uri="{FF2B5EF4-FFF2-40B4-BE49-F238E27FC236}">
                <a16:creationId xmlns:a16="http://schemas.microsoft.com/office/drawing/2014/main" id="{99CF6F80-96F9-43EE-916C-B608CFB002D3}"/>
              </a:ext>
            </a:extLst>
          </p:cNvPr>
          <p:cNvSpPr>
            <a:spLocks noChangeArrowheads="1"/>
          </p:cNvSpPr>
          <p:nvPr/>
        </p:nvSpPr>
        <p:spPr bwMode="auto">
          <a:xfrm>
            <a:off x="2152650" y="1130300"/>
            <a:ext cx="7683500" cy="19748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24580" name="Rectangle 4">
            <a:extLst>
              <a:ext uri="{FF2B5EF4-FFF2-40B4-BE49-F238E27FC236}">
                <a16:creationId xmlns:a16="http://schemas.microsoft.com/office/drawing/2014/main" id="{0C465C5A-0DCE-48FB-84D3-620A4896F761}"/>
              </a:ext>
            </a:extLst>
          </p:cNvPr>
          <p:cNvSpPr>
            <a:spLocks noChangeArrowheads="1"/>
          </p:cNvSpPr>
          <p:nvPr/>
        </p:nvSpPr>
        <p:spPr bwMode="auto">
          <a:xfrm>
            <a:off x="2146300" y="1206501"/>
            <a:ext cx="75755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1pPr>
            <a:lvl2pPr marL="742950" indent="-285750" eaLnBrk="0" hangingPunct="0">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2pPr>
            <a:lvl3pPr marL="1143000" indent="-228600" eaLnBrk="0" hangingPunct="0">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3pPr>
            <a:lvl4pPr marL="1600200" indent="-228600" eaLnBrk="0" hangingPunct="0">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4pPr>
            <a:lvl5pPr marL="2057400" indent="-228600" eaLnBrk="0" hangingPunct="0">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914400" algn="ctr"/>
                <a:tab pos="2571750" algn="ctr"/>
                <a:tab pos="3886200" algn="ctr"/>
                <a:tab pos="4743450" algn="ctr"/>
                <a:tab pos="5543550" algn="ctr"/>
                <a:tab pos="6800850" algn="ctr"/>
              </a:tabLs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	Virtual	Physical	Dirty	Ref 	Valid 	Access</a:t>
            </a:r>
          </a:p>
          <a:p>
            <a:pPr>
              <a:lnSpc>
                <a:spcPct val="85000"/>
              </a:lnSpc>
            </a:pPr>
            <a:r>
              <a:rPr lang="en-US" altLang="en-US" sz="2800" b="1">
                <a:latin typeface="Arial" panose="020B0604020202020204" pitchFamily="34" charset="0"/>
              </a:rPr>
              <a:t>	Address	 Address				Rights</a:t>
            </a:r>
          </a:p>
        </p:txBody>
      </p:sp>
      <p:sp>
        <p:nvSpPr>
          <p:cNvPr id="24581" name="Line 5">
            <a:extLst>
              <a:ext uri="{FF2B5EF4-FFF2-40B4-BE49-F238E27FC236}">
                <a16:creationId xmlns:a16="http://schemas.microsoft.com/office/drawing/2014/main" id="{E91A910E-31B8-4B56-B768-36166C77B74D}"/>
              </a:ext>
            </a:extLst>
          </p:cNvPr>
          <p:cNvSpPr>
            <a:spLocks noChangeShapeType="1"/>
          </p:cNvSpPr>
          <p:nvPr/>
        </p:nvSpPr>
        <p:spPr bwMode="auto">
          <a:xfrm>
            <a:off x="3981450" y="1187450"/>
            <a:ext cx="0" cy="19367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2" name="Line 6">
            <a:extLst>
              <a:ext uri="{FF2B5EF4-FFF2-40B4-BE49-F238E27FC236}">
                <a16:creationId xmlns:a16="http://schemas.microsoft.com/office/drawing/2014/main" id="{E7B3A7E8-4DF5-4390-AD0D-373B5C6EFE3F}"/>
              </a:ext>
            </a:extLst>
          </p:cNvPr>
          <p:cNvSpPr>
            <a:spLocks noChangeShapeType="1"/>
          </p:cNvSpPr>
          <p:nvPr/>
        </p:nvSpPr>
        <p:spPr bwMode="auto">
          <a:xfrm>
            <a:off x="2165350" y="2012950"/>
            <a:ext cx="74866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3" name="Rectangle 7">
            <a:extLst>
              <a:ext uri="{FF2B5EF4-FFF2-40B4-BE49-F238E27FC236}">
                <a16:creationId xmlns:a16="http://schemas.microsoft.com/office/drawing/2014/main" id="{EAEED49E-11FA-4468-967F-1B6C330D1FC8}"/>
              </a:ext>
            </a:extLst>
          </p:cNvPr>
          <p:cNvSpPr>
            <a:spLocks noChangeArrowheads="1"/>
          </p:cNvSpPr>
          <p:nvPr/>
        </p:nvSpPr>
        <p:spPr bwMode="auto">
          <a:xfrm>
            <a:off x="1698625" y="3518331"/>
            <a:ext cx="8794750" cy="240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sz="2000">
                <a:solidFill>
                  <a:schemeClr val="tx1"/>
                </a:solidFill>
                <a:latin typeface="Times New Roman" panose="02020603050405020304" pitchFamily="18" charset="0"/>
              </a:defRPr>
            </a:lvl1pPr>
            <a:lvl2pPr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buFontTx/>
              <a:buChar char="•"/>
            </a:pPr>
            <a:r>
              <a:rPr lang="en-US" altLang="en-US" b="1" dirty="0">
                <a:latin typeface="Arial" panose="020B0604020202020204" pitchFamily="34" charset="0"/>
              </a:rPr>
              <a:t> TLB just a cache on the page table mappings</a:t>
            </a:r>
          </a:p>
          <a:p>
            <a:pPr>
              <a:lnSpc>
                <a:spcPct val="85000"/>
              </a:lnSpc>
              <a:buFontTx/>
              <a:buChar char="•"/>
            </a:pPr>
            <a:endParaRPr lang="en-US" altLang="en-US" b="1" dirty="0">
              <a:latin typeface="Arial" panose="020B0604020202020204" pitchFamily="34" charset="0"/>
            </a:endParaRPr>
          </a:p>
          <a:p>
            <a:pPr>
              <a:lnSpc>
                <a:spcPct val="85000"/>
              </a:lnSpc>
              <a:buFontTx/>
              <a:buChar char="•"/>
            </a:pPr>
            <a:r>
              <a:rPr lang="en-US" altLang="en-US" b="1" dirty="0">
                <a:latin typeface="Arial" panose="020B0604020202020204" pitchFamily="34" charset="0"/>
              </a:rPr>
              <a:t> TLB access time comparable to cache </a:t>
            </a:r>
            <a:br>
              <a:rPr lang="en-US" altLang="en-US" b="1" dirty="0">
                <a:latin typeface="Arial" panose="020B0604020202020204" pitchFamily="34" charset="0"/>
              </a:rPr>
            </a:br>
            <a:r>
              <a:rPr lang="en-US" altLang="en-US" b="1" dirty="0">
                <a:latin typeface="Arial" panose="020B0604020202020204" pitchFamily="34" charset="0"/>
              </a:rPr>
              <a:t>  (much less than main memory access time) </a:t>
            </a:r>
          </a:p>
          <a:p>
            <a:pPr>
              <a:lnSpc>
                <a:spcPct val="85000"/>
              </a:lnSpc>
              <a:buFontTx/>
              <a:buChar char="•"/>
            </a:pPr>
            <a:r>
              <a:rPr lang="en-US" altLang="en-US" b="1" dirty="0">
                <a:latin typeface="Arial" panose="020B0604020202020204" pitchFamily="34" charset="0"/>
              </a:rPr>
              <a:t> </a:t>
            </a:r>
            <a:r>
              <a:rPr lang="en-US" altLang="en-US" b="1" u="sng" dirty="0">
                <a:solidFill>
                  <a:srgbClr val="FF0000"/>
                </a:solidFill>
                <a:latin typeface="Arial" panose="020B0604020202020204" pitchFamily="34" charset="0"/>
              </a:rPr>
              <a:t>Dirty</a:t>
            </a:r>
            <a:r>
              <a:rPr lang="en-US" altLang="en-US" b="1" dirty="0">
                <a:latin typeface="Arial" panose="020B0604020202020204" pitchFamily="34" charset="0"/>
              </a:rPr>
              <a:t>: since use write back, need to know whether or not to write page      to disk when replaced</a:t>
            </a:r>
          </a:p>
          <a:p>
            <a:pPr>
              <a:lnSpc>
                <a:spcPct val="85000"/>
              </a:lnSpc>
              <a:buFontTx/>
              <a:buChar char="•"/>
            </a:pPr>
            <a:r>
              <a:rPr lang="en-US" altLang="en-US" b="1" u="sng" dirty="0">
                <a:solidFill>
                  <a:srgbClr val="FF0000"/>
                </a:solidFill>
                <a:latin typeface="Arial" panose="020B0604020202020204" pitchFamily="34" charset="0"/>
              </a:rPr>
              <a:t>Ref</a:t>
            </a:r>
            <a:r>
              <a:rPr lang="en-US" altLang="en-US" b="1" dirty="0">
                <a:latin typeface="Arial" panose="020B0604020202020204" pitchFamily="34" charset="0"/>
              </a:rPr>
              <a:t>: Used to help calculate LRU on replacement </a:t>
            </a:r>
          </a:p>
          <a:p>
            <a:pPr lvl="1">
              <a:lnSpc>
                <a:spcPct val="85000"/>
              </a:lnSpc>
              <a:buFontTx/>
              <a:buChar char="•"/>
            </a:pPr>
            <a:r>
              <a:rPr lang="en-US" altLang="en-US" b="1" dirty="0">
                <a:latin typeface="Arial" panose="020B0604020202020204" pitchFamily="34" charset="0"/>
              </a:rPr>
              <a:t> Cleared by OS periodically, then checked to see if page was </a:t>
            </a:r>
            <a:r>
              <a:rPr lang="en-US" altLang="en-US" b="1" dirty="0">
                <a:solidFill>
                  <a:schemeClr val="tx1">
                    <a:lumMod val="65000"/>
                    <a:lumOff val="35000"/>
                  </a:schemeClr>
                </a:solidFill>
                <a:latin typeface="Arial" panose="020B0604020202020204" pitchFamily="34" charset="0"/>
              </a:rPr>
              <a:t>referenced</a:t>
            </a:r>
          </a:p>
        </p:txBody>
      </p:sp>
      <p:sp>
        <p:nvSpPr>
          <p:cNvPr id="24584" name="Line 8">
            <a:extLst>
              <a:ext uri="{FF2B5EF4-FFF2-40B4-BE49-F238E27FC236}">
                <a16:creationId xmlns:a16="http://schemas.microsoft.com/office/drawing/2014/main" id="{B2104929-31CE-4813-86C2-B1CFF5B06967}"/>
              </a:ext>
            </a:extLst>
          </p:cNvPr>
          <p:cNvSpPr>
            <a:spLocks noChangeShapeType="1"/>
          </p:cNvSpPr>
          <p:nvPr/>
        </p:nvSpPr>
        <p:spPr bwMode="auto">
          <a:xfrm>
            <a:off x="5600700" y="1187450"/>
            <a:ext cx="0" cy="19367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5" name="Line 9">
            <a:extLst>
              <a:ext uri="{FF2B5EF4-FFF2-40B4-BE49-F238E27FC236}">
                <a16:creationId xmlns:a16="http://schemas.microsoft.com/office/drawing/2014/main" id="{7BD0DB2B-323B-4871-A431-1E4C7AA5D383}"/>
              </a:ext>
            </a:extLst>
          </p:cNvPr>
          <p:cNvSpPr>
            <a:spLocks noChangeShapeType="1"/>
          </p:cNvSpPr>
          <p:nvPr/>
        </p:nvSpPr>
        <p:spPr bwMode="auto">
          <a:xfrm>
            <a:off x="6553200" y="1187450"/>
            <a:ext cx="0" cy="19367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6" name="Line 10">
            <a:extLst>
              <a:ext uri="{FF2B5EF4-FFF2-40B4-BE49-F238E27FC236}">
                <a16:creationId xmlns:a16="http://schemas.microsoft.com/office/drawing/2014/main" id="{67EFA4FC-00A8-42D3-A9BD-08CBF650C53D}"/>
              </a:ext>
            </a:extLst>
          </p:cNvPr>
          <p:cNvSpPr>
            <a:spLocks noChangeShapeType="1"/>
          </p:cNvSpPr>
          <p:nvPr/>
        </p:nvSpPr>
        <p:spPr bwMode="auto">
          <a:xfrm>
            <a:off x="7239000" y="1187450"/>
            <a:ext cx="0" cy="19367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4587" name="Line 11">
            <a:extLst>
              <a:ext uri="{FF2B5EF4-FFF2-40B4-BE49-F238E27FC236}">
                <a16:creationId xmlns:a16="http://schemas.microsoft.com/office/drawing/2014/main" id="{31A42A02-0CA2-4F18-AAAC-9EC14D6DE011}"/>
              </a:ext>
            </a:extLst>
          </p:cNvPr>
          <p:cNvSpPr>
            <a:spLocks noChangeShapeType="1"/>
          </p:cNvSpPr>
          <p:nvPr/>
        </p:nvSpPr>
        <p:spPr bwMode="auto">
          <a:xfrm>
            <a:off x="8229600" y="1187450"/>
            <a:ext cx="0" cy="19367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a:extLst>
              <a:ext uri="{FF2B5EF4-FFF2-40B4-BE49-F238E27FC236}">
                <a16:creationId xmlns:a16="http://schemas.microsoft.com/office/drawing/2014/main" id="{DD6E7CA3-E6DE-4C92-8B89-BD0EDF0EB64A}"/>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5D22BF4-5690-48EA-9FC6-CE66552EB5EC}"/>
              </a:ext>
            </a:extLst>
          </p:cNvPr>
          <p:cNvSpPr>
            <a:spLocks noGrp="1" noChangeArrowheads="1"/>
          </p:cNvSpPr>
          <p:nvPr>
            <p:ph type="title"/>
          </p:nvPr>
        </p:nvSpPr>
        <p:spPr>
          <a:xfrm>
            <a:off x="3387725" y="1139825"/>
            <a:ext cx="4765675" cy="609600"/>
          </a:xfrm>
        </p:spPr>
        <p:txBody>
          <a:bodyPr>
            <a:normAutofit fontScale="90000"/>
          </a:bodyPr>
          <a:lstStyle/>
          <a:p>
            <a:pPr eaLnBrk="1" hangingPunct="1"/>
            <a:r>
              <a:rPr lang="en-US" altLang="en-US" dirty="0"/>
              <a:t>What if not in TLB?</a:t>
            </a:r>
          </a:p>
        </p:txBody>
      </p:sp>
      <p:sp>
        <p:nvSpPr>
          <p:cNvPr id="25603" name="Rectangle 3">
            <a:extLst>
              <a:ext uri="{FF2B5EF4-FFF2-40B4-BE49-F238E27FC236}">
                <a16:creationId xmlns:a16="http://schemas.microsoft.com/office/drawing/2014/main" id="{176EC1F4-4677-4A60-AF3E-7021985D4CA8}"/>
              </a:ext>
            </a:extLst>
          </p:cNvPr>
          <p:cNvSpPr>
            <a:spLocks noGrp="1" noChangeArrowheads="1"/>
          </p:cNvSpPr>
          <p:nvPr>
            <p:ph idx="1"/>
          </p:nvPr>
        </p:nvSpPr>
        <p:spPr>
          <a:xfrm>
            <a:off x="1971261" y="2051050"/>
            <a:ext cx="7848600" cy="3092450"/>
          </a:xfrm>
        </p:spPr>
        <p:txBody>
          <a:bodyPr/>
          <a:lstStyle/>
          <a:p>
            <a:pPr marL="203200" indent="-203200"/>
            <a:r>
              <a:rPr lang="en-US" altLang="en-US" dirty="0"/>
              <a:t>Option 1: Hardware checks page table and loads new Page Table Entry into TLB</a:t>
            </a:r>
          </a:p>
          <a:p>
            <a:pPr marL="203200" indent="-203200"/>
            <a:r>
              <a:rPr lang="en-US" altLang="en-US" dirty="0"/>
              <a:t>Option 2: Hardware traps to OS, up to OS to decide what to do</a:t>
            </a:r>
          </a:p>
          <a:p>
            <a:pPr marL="495300" lvl="1" indent="0">
              <a:buNone/>
            </a:pPr>
            <a:r>
              <a:rPr lang="en-US" altLang="en-US" dirty="0"/>
              <a:t>follows Option 2: Hardware knows nothing about page table</a:t>
            </a:r>
          </a:p>
        </p:txBody>
      </p:sp>
      <p:sp>
        <p:nvSpPr>
          <p:cNvPr id="2" name="Footer Placeholder 1">
            <a:extLst>
              <a:ext uri="{FF2B5EF4-FFF2-40B4-BE49-F238E27FC236}">
                <a16:creationId xmlns:a16="http://schemas.microsoft.com/office/drawing/2014/main" id="{BFB35C37-5F99-46C0-AB79-F4836E92193B}"/>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6DFCFC6-E6EA-4A48-8D4B-E31615F47E10}"/>
              </a:ext>
            </a:extLst>
          </p:cNvPr>
          <p:cNvSpPr>
            <a:spLocks noGrp="1" noChangeArrowheads="1"/>
          </p:cNvSpPr>
          <p:nvPr>
            <p:ph type="title"/>
          </p:nvPr>
        </p:nvSpPr>
        <p:spPr>
          <a:xfrm>
            <a:off x="1464365" y="426752"/>
            <a:ext cx="9771201" cy="660694"/>
          </a:xfrm>
          <a:noFill/>
        </p:spPr>
        <p:txBody>
          <a:bodyPr vert="horz" wrap="none" lIns="63500" tIns="25400" rIns="63500" bIns="25400" rtlCol="0" anchor="t">
            <a:spAutoFit/>
          </a:bodyPr>
          <a:lstStyle/>
          <a:p>
            <a:pPr eaLnBrk="1" hangingPunct="1"/>
            <a:r>
              <a:rPr lang="en-US" altLang="en-US" dirty="0"/>
              <a:t>Page Fault: What happens when you miss?</a:t>
            </a:r>
          </a:p>
        </p:txBody>
      </p:sp>
      <p:sp>
        <p:nvSpPr>
          <p:cNvPr id="26627" name="Rectangle 3">
            <a:extLst>
              <a:ext uri="{FF2B5EF4-FFF2-40B4-BE49-F238E27FC236}">
                <a16:creationId xmlns:a16="http://schemas.microsoft.com/office/drawing/2014/main" id="{4D4FDFFE-0F25-464A-BC3C-1D656CFD2FEF}"/>
              </a:ext>
            </a:extLst>
          </p:cNvPr>
          <p:cNvSpPr>
            <a:spLocks noGrp="1" noChangeArrowheads="1"/>
          </p:cNvSpPr>
          <p:nvPr>
            <p:ph idx="1"/>
          </p:nvPr>
        </p:nvSpPr>
        <p:spPr>
          <a:xfrm>
            <a:off x="2000250" y="1534376"/>
            <a:ext cx="8191500" cy="4375044"/>
          </a:xfrm>
          <a:noFill/>
        </p:spPr>
        <p:txBody>
          <a:bodyPr vert="horz" lIns="63500" tIns="25400" rIns="63500" bIns="25400" rtlCol="0">
            <a:spAutoFit/>
          </a:bodyPr>
          <a:lstStyle/>
          <a:p>
            <a:pPr eaLnBrk="1" hangingPunct="1"/>
            <a:r>
              <a:rPr lang="en-US" altLang="en-US" sz="2400" dirty="0"/>
              <a:t>Page fault means that page is not resident in memory</a:t>
            </a:r>
          </a:p>
          <a:p>
            <a:pPr eaLnBrk="1" hangingPunct="1"/>
            <a:r>
              <a:rPr lang="en-US" altLang="en-US" sz="2400" dirty="0"/>
              <a:t>Hardware must detect situation</a:t>
            </a:r>
          </a:p>
          <a:p>
            <a:pPr eaLnBrk="1" hangingPunct="1"/>
            <a:r>
              <a:rPr lang="en-US" altLang="en-US" sz="2400" dirty="0"/>
              <a:t>Hardware cannot remedy the situation</a:t>
            </a:r>
          </a:p>
          <a:p>
            <a:pPr eaLnBrk="1" hangingPunct="1"/>
            <a:r>
              <a:rPr lang="en-US" altLang="en-US" sz="2400" dirty="0"/>
              <a:t>Therefore, hardware must trap to the operating system so that it can remedy the situation</a:t>
            </a:r>
          </a:p>
          <a:p>
            <a:pPr lvl="1" eaLnBrk="1" hangingPunct="1"/>
            <a:r>
              <a:rPr lang="en-US" altLang="en-US" sz="2000" dirty="0"/>
              <a:t>pick a page to discard (possibly writing it to disk)</a:t>
            </a:r>
          </a:p>
          <a:p>
            <a:pPr lvl="1" eaLnBrk="1" hangingPunct="1"/>
            <a:r>
              <a:rPr lang="en-US" altLang="en-US" sz="2000" dirty="0"/>
              <a:t>start loading the page in from disk</a:t>
            </a:r>
          </a:p>
          <a:p>
            <a:pPr lvl="1" eaLnBrk="1" hangingPunct="1"/>
            <a:r>
              <a:rPr lang="en-US" altLang="en-US" sz="2000" dirty="0"/>
              <a:t>schedule some other process to run</a:t>
            </a:r>
          </a:p>
          <a:p>
            <a:pPr eaLnBrk="1" hangingPunct="1">
              <a:buFontTx/>
              <a:buNone/>
            </a:pPr>
            <a:r>
              <a:rPr lang="en-US" altLang="en-US" sz="2400" dirty="0"/>
              <a:t>	Later (when page has come back from disk):</a:t>
            </a:r>
          </a:p>
          <a:p>
            <a:pPr lvl="1" eaLnBrk="1" hangingPunct="1"/>
            <a:r>
              <a:rPr lang="en-US" altLang="en-US" sz="2000" dirty="0"/>
              <a:t>update the page table</a:t>
            </a:r>
          </a:p>
          <a:p>
            <a:pPr lvl="1" eaLnBrk="1" hangingPunct="1"/>
            <a:r>
              <a:rPr lang="en-US" altLang="en-US" sz="2000" dirty="0"/>
              <a:t>resume to program so HW will retry and succeed!</a:t>
            </a:r>
          </a:p>
        </p:txBody>
      </p:sp>
      <p:sp>
        <p:nvSpPr>
          <p:cNvPr id="2" name="Footer Placeholder 1">
            <a:extLst>
              <a:ext uri="{FF2B5EF4-FFF2-40B4-BE49-F238E27FC236}">
                <a16:creationId xmlns:a16="http://schemas.microsoft.com/office/drawing/2014/main" id="{922FBD0D-7703-492C-A8AB-0EFDF21EBC20}"/>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D620596-95D9-4073-B616-E33750E9B3CF}"/>
              </a:ext>
            </a:extLst>
          </p:cNvPr>
          <p:cNvSpPr>
            <a:spLocks noGrp="1" noChangeArrowheads="1"/>
          </p:cNvSpPr>
          <p:nvPr>
            <p:ph type="title"/>
          </p:nvPr>
        </p:nvSpPr>
        <p:spPr>
          <a:xfrm>
            <a:off x="2971801" y="228600"/>
            <a:ext cx="6665913" cy="609600"/>
          </a:xfrm>
        </p:spPr>
        <p:txBody>
          <a:bodyPr>
            <a:normAutofit fontScale="90000"/>
          </a:bodyPr>
          <a:lstStyle/>
          <a:p>
            <a:pPr eaLnBrk="1" hangingPunct="1"/>
            <a:r>
              <a:rPr lang="en-US" altLang="en-US"/>
              <a:t>What if the data is on disk?</a:t>
            </a:r>
          </a:p>
        </p:txBody>
      </p:sp>
      <p:sp>
        <p:nvSpPr>
          <p:cNvPr id="27651" name="Rectangle 3">
            <a:extLst>
              <a:ext uri="{FF2B5EF4-FFF2-40B4-BE49-F238E27FC236}">
                <a16:creationId xmlns:a16="http://schemas.microsoft.com/office/drawing/2014/main" id="{B8652736-9400-4BCC-BA13-D6CFA4C95564}"/>
              </a:ext>
            </a:extLst>
          </p:cNvPr>
          <p:cNvSpPr>
            <a:spLocks noGrp="1" noChangeArrowheads="1"/>
          </p:cNvSpPr>
          <p:nvPr>
            <p:ph idx="1"/>
          </p:nvPr>
        </p:nvSpPr>
        <p:spPr>
          <a:xfrm>
            <a:off x="2209800" y="1143001"/>
            <a:ext cx="7848600" cy="4721225"/>
          </a:xfrm>
        </p:spPr>
        <p:txBody>
          <a:bodyPr/>
          <a:lstStyle/>
          <a:p>
            <a:pPr marL="203200" indent="-203200"/>
            <a:r>
              <a:rPr lang="en-US" altLang="en-US"/>
              <a:t>We load the page off the disk into a free block of memory, using a DMA (Direct Memory Access – very fast!) transfer</a:t>
            </a:r>
          </a:p>
          <a:p>
            <a:pPr lvl="1" indent="-190500"/>
            <a:r>
              <a:rPr lang="en-US" altLang="en-US"/>
              <a:t>Meantime we switch to some other process waiting to be run</a:t>
            </a:r>
          </a:p>
          <a:p>
            <a:pPr marL="203200" indent="-203200"/>
            <a:r>
              <a:rPr lang="en-US" altLang="en-US"/>
              <a:t>When the DMA is complete, we get an interrupt and update the process's page table</a:t>
            </a:r>
          </a:p>
          <a:p>
            <a:pPr lvl="1" indent="-190500"/>
            <a:r>
              <a:rPr lang="en-US" altLang="en-US"/>
              <a:t>So when we switch back to the task, the desired data will be in memory</a:t>
            </a:r>
          </a:p>
        </p:txBody>
      </p:sp>
      <p:sp>
        <p:nvSpPr>
          <p:cNvPr id="2" name="Footer Placeholder 1">
            <a:extLst>
              <a:ext uri="{FF2B5EF4-FFF2-40B4-BE49-F238E27FC236}">
                <a16:creationId xmlns:a16="http://schemas.microsoft.com/office/drawing/2014/main" id="{CC8D2A65-7484-4625-980B-A93116AD638C}"/>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916B83B-8B99-4C01-A553-A2BBBE0914BF}"/>
              </a:ext>
            </a:extLst>
          </p:cNvPr>
          <p:cNvSpPr>
            <a:spLocks noGrp="1" noChangeArrowheads="1"/>
          </p:cNvSpPr>
          <p:nvPr>
            <p:ph type="title"/>
          </p:nvPr>
        </p:nvSpPr>
        <p:spPr>
          <a:xfrm>
            <a:off x="1985202" y="430696"/>
            <a:ext cx="8855075" cy="474663"/>
          </a:xfrm>
        </p:spPr>
        <p:txBody>
          <a:bodyPr>
            <a:normAutofit fontScale="90000"/>
          </a:bodyPr>
          <a:lstStyle/>
          <a:p>
            <a:pPr eaLnBrk="1" hangingPunct="1"/>
            <a:r>
              <a:rPr lang="en-US" altLang="en-US" dirty="0"/>
              <a:t>What if we don’t have enough memory?</a:t>
            </a:r>
          </a:p>
        </p:txBody>
      </p:sp>
      <p:sp>
        <p:nvSpPr>
          <p:cNvPr id="28675" name="Rectangle 3">
            <a:extLst>
              <a:ext uri="{FF2B5EF4-FFF2-40B4-BE49-F238E27FC236}">
                <a16:creationId xmlns:a16="http://schemas.microsoft.com/office/drawing/2014/main" id="{D5C625B5-8E5F-4CE5-A61B-060FBD898F84}"/>
              </a:ext>
            </a:extLst>
          </p:cNvPr>
          <p:cNvSpPr>
            <a:spLocks noGrp="1" noChangeArrowheads="1"/>
          </p:cNvSpPr>
          <p:nvPr>
            <p:ph idx="1"/>
          </p:nvPr>
        </p:nvSpPr>
        <p:spPr>
          <a:xfrm>
            <a:off x="1099930" y="1454150"/>
            <a:ext cx="10349948" cy="4244285"/>
          </a:xfrm>
        </p:spPr>
        <p:txBody>
          <a:bodyPr/>
          <a:lstStyle/>
          <a:p>
            <a:pPr marL="203200" indent="-203200"/>
            <a:r>
              <a:rPr lang="en-US" altLang="en-US" dirty="0"/>
              <a:t>We chose some other page belonging to a program and transfer it onto the disk if it is dirty</a:t>
            </a:r>
          </a:p>
          <a:p>
            <a:pPr lvl="1" indent="-190500"/>
            <a:r>
              <a:rPr lang="en-US" altLang="en-US" dirty="0"/>
              <a:t>If clean (disk copy is up-to-date), </a:t>
            </a:r>
            <a:br>
              <a:rPr lang="en-US" altLang="en-US" dirty="0"/>
            </a:br>
            <a:r>
              <a:rPr lang="en-US" altLang="en-US" dirty="0"/>
              <a:t>just overwrite that data in memory</a:t>
            </a:r>
          </a:p>
          <a:p>
            <a:pPr lvl="1" indent="-190500"/>
            <a:r>
              <a:rPr lang="en-US" altLang="en-US" dirty="0"/>
              <a:t>We chose the page to evict based on replacement policy (e.g., LRU)</a:t>
            </a:r>
          </a:p>
          <a:p>
            <a:pPr marL="203200" indent="-203200"/>
            <a:r>
              <a:rPr lang="en-US" altLang="en-US" dirty="0"/>
              <a:t>And update that program's page table to reflect the fact that its memory moved somewhere else</a:t>
            </a:r>
          </a:p>
          <a:p>
            <a:pPr marL="203200" indent="-203200"/>
            <a:r>
              <a:rPr lang="en-US" altLang="en-US" dirty="0"/>
              <a:t>If continuously swap between disk and memory, called </a:t>
            </a:r>
            <a:r>
              <a:rPr lang="en-US" altLang="en-US" dirty="0">
                <a:solidFill>
                  <a:schemeClr val="accent2"/>
                </a:solidFill>
              </a:rPr>
              <a:t>Thrashing</a:t>
            </a:r>
            <a:r>
              <a:rPr lang="en-US" altLang="en-US" dirty="0"/>
              <a:t> </a:t>
            </a:r>
          </a:p>
        </p:txBody>
      </p:sp>
      <p:sp>
        <p:nvSpPr>
          <p:cNvPr id="2" name="Footer Placeholder 1">
            <a:extLst>
              <a:ext uri="{FF2B5EF4-FFF2-40B4-BE49-F238E27FC236}">
                <a16:creationId xmlns:a16="http://schemas.microsoft.com/office/drawing/2014/main" id="{A9F8EE48-3D97-4BAE-91C7-EBA4412B9D87}"/>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35FE3D6C-800E-4415-8789-9C21DF049CA2}"/>
              </a:ext>
            </a:extLst>
          </p:cNvPr>
          <p:cNvSpPr>
            <a:spLocks noGrp="1" noChangeArrowheads="1"/>
          </p:cNvSpPr>
          <p:nvPr>
            <p:ph type="title"/>
          </p:nvPr>
        </p:nvSpPr>
        <p:spPr>
          <a:xfrm>
            <a:off x="1561066" y="488692"/>
            <a:ext cx="8633646" cy="660694"/>
          </a:xfrm>
          <a:noFill/>
        </p:spPr>
        <p:txBody>
          <a:bodyPr vert="horz" wrap="none" lIns="63500" tIns="25400" rIns="63500" bIns="25400" rtlCol="0" anchor="t">
            <a:spAutoFit/>
          </a:bodyPr>
          <a:lstStyle/>
          <a:p>
            <a:pPr eaLnBrk="1" hangingPunct="1"/>
            <a:r>
              <a:rPr lang="en-US" altLang="en-US" dirty="0"/>
              <a:t>The Big Picture: Where are We Now? </a:t>
            </a:r>
            <a:endParaRPr lang="en-US" altLang="zh-CN" dirty="0">
              <a:ea typeface="宋体" panose="02010600030101010101" pitchFamily="2" charset="-122"/>
            </a:endParaRPr>
          </a:p>
        </p:txBody>
      </p:sp>
      <p:sp>
        <p:nvSpPr>
          <p:cNvPr id="3074" name="Rectangle 2">
            <a:extLst>
              <a:ext uri="{FF2B5EF4-FFF2-40B4-BE49-F238E27FC236}">
                <a16:creationId xmlns:a16="http://schemas.microsoft.com/office/drawing/2014/main" id="{AC818B15-7A7F-476A-9157-A553342DDF13}"/>
              </a:ext>
            </a:extLst>
          </p:cNvPr>
          <p:cNvSpPr>
            <a:spLocks noGrp="1" noChangeArrowheads="1"/>
          </p:cNvSpPr>
          <p:nvPr>
            <p:ph idx="1"/>
          </p:nvPr>
        </p:nvSpPr>
        <p:spPr>
          <a:xfrm>
            <a:off x="2036530" y="1533052"/>
            <a:ext cx="8191500" cy="4485843"/>
          </a:xfrm>
          <a:noFill/>
        </p:spPr>
        <p:txBody>
          <a:bodyPr vert="horz" lIns="63500" tIns="25400" rIns="63500" bIns="25400" rtlCol="0">
            <a:spAutoFit/>
          </a:bodyPr>
          <a:lstStyle/>
          <a:p>
            <a:pPr marL="203200" indent="-203200"/>
            <a:r>
              <a:rPr lang="en-US" altLang="zh-CN" dirty="0">
                <a:ea typeface="宋体" panose="02010600030101010101" pitchFamily="2" charset="-122"/>
              </a:rPr>
              <a:t>The Five Classic Components of a Computer</a:t>
            </a:r>
          </a:p>
          <a:p>
            <a:pPr marL="203200" indent="-203200">
              <a:buNone/>
            </a:pPr>
            <a:endParaRPr lang="en-US" altLang="zh-CN" dirty="0">
              <a:ea typeface="宋体" panose="02010600030101010101" pitchFamily="2" charset="-122"/>
            </a:endParaRPr>
          </a:p>
          <a:p>
            <a:pPr marL="203200" indent="-203200">
              <a:buNone/>
            </a:pPr>
            <a:endParaRPr lang="en-US" altLang="zh-CN" dirty="0">
              <a:ea typeface="宋体" panose="02010600030101010101" pitchFamily="2" charset="-122"/>
            </a:endParaRPr>
          </a:p>
          <a:p>
            <a:pPr marL="508000" lvl="1" indent="-190500">
              <a:buNone/>
            </a:pPr>
            <a:endParaRPr lang="en-US" altLang="zh-CN" dirty="0">
              <a:ea typeface="宋体" panose="02010600030101010101" pitchFamily="2" charset="-122"/>
            </a:endParaRPr>
          </a:p>
          <a:p>
            <a:pPr marL="508000" lvl="1" indent="-190500">
              <a:buNone/>
            </a:pPr>
            <a:endParaRPr lang="en-US" altLang="zh-CN" dirty="0">
              <a:ea typeface="宋体" panose="02010600030101010101" pitchFamily="2" charset="-122"/>
            </a:endParaRPr>
          </a:p>
          <a:p>
            <a:pPr marL="508000" lvl="1" indent="-190500">
              <a:buNone/>
            </a:pPr>
            <a:endParaRPr lang="en-US" altLang="zh-CN" dirty="0">
              <a:ea typeface="宋体" panose="02010600030101010101" pitchFamily="2" charset="-122"/>
            </a:endParaRPr>
          </a:p>
          <a:p>
            <a:pPr marL="203200" indent="-203200"/>
            <a:endParaRPr lang="en-US" altLang="zh-CN" dirty="0">
              <a:ea typeface="宋体" panose="02010600030101010101" pitchFamily="2" charset="-122"/>
            </a:endParaRPr>
          </a:p>
          <a:p>
            <a:pPr marL="203200" indent="-203200"/>
            <a:r>
              <a:rPr lang="en-US" altLang="zh-CN" dirty="0">
                <a:ea typeface="宋体" panose="02010600030101010101" pitchFamily="2" charset="-122"/>
              </a:rPr>
              <a:t>Today’s Topics:  </a:t>
            </a:r>
            <a:endParaRPr lang="en-US" altLang="zh-CN" i="1" dirty="0">
              <a:ea typeface="宋体" panose="02010600030101010101" pitchFamily="2" charset="-122"/>
            </a:endParaRPr>
          </a:p>
          <a:p>
            <a:pPr marL="508000" lvl="1" indent="-190500"/>
            <a:r>
              <a:rPr lang="en-US" altLang="zh-CN" dirty="0">
                <a:ea typeface="宋体" panose="02010600030101010101" pitchFamily="2" charset="-122"/>
              </a:rPr>
              <a:t>Virtual Memory</a:t>
            </a:r>
          </a:p>
          <a:p>
            <a:pPr marL="508000" lvl="1" indent="-190500"/>
            <a:r>
              <a:rPr lang="en-US" altLang="zh-CN" dirty="0">
                <a:ea typeface="宋体" panose="02010600030101010101" pitchFamily="2" charset="-122"/>
              </a:rPr>
              <a:t>TLB</a:t>
            </a:r>
          </a:p>
        </p:txBody>
      </p:sp>
      <p:sp>
        <p:nvSpPr>
          <p:cNvPr id="3076" name="Rectangle 4">
            <a:extLst>
              <a:ext uri="{FF2B5EF4-FFF2-40B4-BE49-F238E27FC236}">
                <a16:creationId xmlns:a16="http://schemas.microsoft.com/office/drawing/2014/main" id="{E98F12CB-3D1A-4C83-82E6-3F55EC72D77E}"/>
              </a:ext>
            </a:extLst>
          </p:cNvPr>
          <p:cNvSpPr>
            <a:spLocks noChangeArrowheads="1"/>
          </p:cNvSpPr>
          <p:nvPr/>
        </p:nvSpPr>
        <p:spPr bwMode="auto">
          <a:xfrm>
            <a:off x="3998914" y="2752035"/>
            <a:ext cx="1270000" cy="736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7" name="Rectangle 5">
            <a:extLst>
              <a:ext uri="{FF2B5EF4-FFF2-40B4-BE49-F238E27FC236}">
                <a16:creationId xmlns:a16="http://schemas.microsoft.com/office/drawing/2014/main" id="{37731F7D-D1C9-4339-973A-33B599F0D207}"/>
              </a:ext>
            </a:extLst>
          </p:cNvPr>
          <p:cNvSpPr>
            <a:spLocks noChangeArrowheads="1"/>
          </p:cNvSpPr>
          <p:nvPr/>
        </p:nvSpPr>
        <p:spPr bwMode="auto">
          <a:xfrm>
            <a:off x="4194178" y="2902849"/>
            <a:ext cx="8588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600" b="1"/>
              <a:t>Control</a:t>
            </a:r>
          </a:p>
        </p:txBody>
      </p:sp>
      <p:sp>
        <p:nvSpPr>
          <p:cNvPr id="3078" name="Rectangle 6">
            <a:extLst>
              <a:ext uri="{FF2B5EF4-FFF2-40B4-BE49-F238E27FC236}">
                <a16:creationId xmlns:a16="http://schemas.microsoft.com/office/drawing/2014/main" id="{79B40672-6BDD-4A9D-8A99-E357DF06C1FD}"/>
              </a:ext>
            </a:extLst>
          </p:cNvPr>
          <p:cNvSpPr>
            <a:spLocks noChangeArrowheads="1"/>
          </p:cNvSpPr>
          <p:nvPr/>
        </p:nvSpPr>
        <p:spPr bwMode="auto">
          <a:xfrm>
            <a:off x="3998914" y="3590235"/>
            <a:ext cx="1270000" cy="736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9" name="Rectangle 7">
            <a:extLst>
              <a:ext uri="{FF2B5EF4-FFF2-40B4-BE49-F238E27FC236}">
                <a16:creationId xmlns:a16="http://schemas.microsoft.com/office/drawing/2014/main" id="{8E11C0B9-46FD-41EC-8F2D-3F4EAB76E35A}"/>
              </a:ext>
            </a:extLst>
          </p:cNvPr>
          <p:cNvSpPr>
            <a:spLocks noChangeArrowheads="1"/>
          </p:cNvSpPr>
          <p:nvPr/>
        </p:nvSpPr>
        <p:spPr bwMode="auto">
          <a:xfrm>
            <a:off x="4117978" y="3775974"/>
            <a:ext cx="100348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600" b="1"/>
              <a:t>Datapath</a:t>
            </a:r>
          </a:p>
        </p:txBody>
      </p:sp>
      <p:sp>
        <p:nvSpPr>
          <p:cNvPr id="3080" name="Rectangle 8" descr="10%">
            <a:extLst>
              <a:ext uri="{FF2B5EF4-FFF2-40B4-BE49-F238E27FC236}">
                <a16:creationId xmlns:a16="http://schemas.microsoft.com/office/drawing/2014/main" id="{1048C122-860D-4D47-8DAC-2964FA71D8EC}"/>
              </a:ext>
            </a:extLst>
          </p:cNvPr>
          <p:cNvSpPr>
            <a:spLocks noChangeArrowheads="1"/>
          </p:cNvSpPr>
          <p:nvPr/>
        </p:nvSpPr>
        <p:spPr bwMode="auto">
          <a:xfrm>
            <a:off x="5599114" y="2294835"/>
            <a:ext cx="1041400" cy="2184400"/>
          </a:xfrm>
          <a:prstGeom prst="rect">
            <a:avLst/>
          </a:prstGeom>
          <a:pattFill prst="pct10">
            <a:fgClr>
              <a:schemeClr val="hlink"/>
            </a:fgClr>
            <a:bgClr>
              <a:schemeClr val="bg1"/>
            </a:bgClr>
          </a:pattFill>
          <a:ln w="25400">
            <a:solidFill>
              <a:schemeClr val="hlink"/>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81" name="Rectangle 9">
            <a:extLst>
              <a:ext uri="{FF2B5EF4-FFF2-40B4-BE49-F238E27FC236}">
                <a16:creationId xmlns:a16="http://schemas.microsoft.com/office/drawing/2014/main" id="{A64DC703-C1A7-415E-9940-654B33E30848}"/>
              </a:ext>
            </a:extLst>
          </p:cNvPr>
          <p:cNvSpPr>
            <a:spLocks noChangeArrowheads="1"/>
          </p:cNvSpPr>
          <p:nvPr/>
        </p:nvSpPr>
        <p:spPr bwMode="auto">
          <a:xfrm>
            <a:off x="5664203" y="3140974"/>
            <a:ext cx="93615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600" b="1"/>
              <a:t>Memory</a:t>
            </a:r>
          </a:p>
        </p:txBody>
      </p:sp>
      <p:sp>
        <p:nvSpPr>
          <p:cNvPr id="3082" name="Rectangle 10">
            <a:extLst>
              <a:ext uri="{FF2B5EF4-FFF2-40B4-BE49-F238E27FC236}">
                <a16:creationId xmlns:a16="http://schemas.microsoft.com/office/drawing/2014/main" id="{4462BF7B-9010-4D91-AD1F-BC74E86AB0B4}"/>
              </a:ext>
            </a:extLst>
          </p:cNvPr>
          <p:cNvSpPr>
            <a:spLocks noChangeArrowheads="1"/>
          </p:cNvSpPr>
          <p:nvPr/>
        </p:nvSpPr>
        <p:spPr bwMode="auto">
          <a:xfrm>
            <a:off x="3846514" y="2294835"/>
            <a:ext cx="1574800" cy="2184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83" name="Rectangle 11">
            <a:extLst>
              <a:ext uri="{FF2B5EF4-FFF2-40B4-BE49-F238E27FC236}">
                <a16:creationId xmlns:a16="http://schemas.microsoft.com/office/drawing/2014/main" id="{2EBD801F-24F4-446B-8B1E-74500862B268}"/>
              </a:ext>
            </a:extLst>
          </p:cNvPr>
          <p:cNvSpPr>
            <a:spLocks noChangeArrowheads="1"/>
          </p:cNvSpPr>
          <p:nvPr/>
        </p:nvSpPr>
        <p:spPr bwMode="auto">
          <a:xfrm>
            <a:off x="4117977" y="2275786"/>
            <a:ext cx="1028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600" b="1"/>
              <a:t>Processor</a:t>
            </a:r>
          </a:p>
        </p:txBody>
      </p:sp>
      <p:sp>
        <p:nvSpPr>
          <p:cNvPr id="3084" name="Rectangle 12">
            <a:extLst>
              <a:ext uri="{FF2B5EF4-FFF2-40B4-BE49-F238E27FC236}">
                <a16:creationId xmlns:a16="http://schemas.microsoft.com/office/drawing/2014/main" id="{E16E516B-34BA-4C8F-BEEF-830E330BF839}"/>
              </a:ext>
            </a:extLst>
          </p:cNvPr>
          <p:cNvSpPr>
            <a:spLocks noChangeArrowheads="1"/>
          </p:cNvSpPr>
          <p:nvPr/>
        </p:nvSpPr>
        <p:spPr bwMode="auto">
          <a:xfrm>
            <a:off x="6818314" y="2294835"/>
            <a:ext cx="1041400"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85" name="Rectangle 13">
            <a:extLst>
              <a:ext uri="{FF2B5EF4-FFF2-40B4-BE49-F238E27FC236}">
                <a16:creationId xmlns:a16="http://schemas.microsoft.com/office/drawing/2014/main" id="{5B6C83EC-7EE0-4276-8164-BF8C425ADEEF}"/>
              </a:ext>
            </a:extLst>
          </p:cNvPr>
          <p:cNvSpPr>
            <a:spLocks noChangeArrowheads="1"/>
          </p:cNvSpPr>
          <p:nvPr/>
        </p:nvSpPr>
        <p:spPr bwMode="auto">
          <a:xfrm>
            <a:off x="6996033" y="2580586"/>
            <a:ext cx="67326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600" b="1"/>
              <a:t>Input</a:t>
            </a:r>
          </a:p>
        </p:txBody>
      </p:sp>
      <p:sp>
        <p:nvSpPr>
          <p:cNvPr id="3086" name="Rectangle 14">
            <a:extLst>
              <a:ext uri="{FF2B5EF4-FFF2-40B4-BE49-F238E27FC236}">
                <a16:creationId xmlns:a16="http://schemas.microsoft.com/office/drawing/2014/main" id="{E8A30416-D692-4990-B4E8-A433357C6961}"/>
              </a:ext>
            </a:extLst>
          </p:cNvPr>
          <p:cNvSpPr>
            <a:spLocks noChangeArrowheads="1"/>
          </p:cNvSpPr>
          <p:nvPr/>
        </p:nvSpPr>
        <p:spPr bwMode="auto">
          <a:xfrm>
            <a:off x="6818314" y="3590235"/>
            <a:ext cx="1041400" cy="889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87" name="Rectangle 15">
            <a:extLst>
              <a:ext uri="{FF2B5EF4-FFF2-40B4-BE49-F238E27FC236}">
                <a16:creationId xmlns:a16="http://schemas.microsoft.com/office/drawing/2014/main" id="{759F1E09-20FA-49C0-B7DD-1B3C73715A10}"/>
              </a:ext>
            </a:extLst>
          </p:cNvPr>
          <p:cNvSpPr>
            <a:spLocks noChangeArrowheads="1"/>
          </p:cNvSpPr>
          <p:nvPr/>
        </p:nvSpPr>
        <p:spPr bwMode="auto">
          <a:xfrm>
            <a:off x="6922287" y="3875986"/>
            <a:ext cx="82234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600" b="1"/>
              <a:t>Output</a:t>
            </a:r>
          </a:p>
        </p:txBody>
      </p:sp>
      <p:sp>
        <p:nvSpPr>
          <p:cNvPr id="2" name="Footer Placeholder 1">
            <a:extLst>
              <a:ext uri="{FF2B5EF4-FFF2-40B4-BE49-F238E27FC236}">
                <a16:creationId xmlns:a16="http://schemas.microsoft.com/office/drawing/2014/main" id="{F102E5DC-225C-4B1C-A111-C2924A234AD3}"/>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B322969-2154-48F7-B7BA-2EC9B8B66D2D}"/>
              </a:ext>
            </a:extLst>
          </p:cNvPr>
          <p:cNvSpPr>
            <a:spLocks noGrp="1" noChangeArrowheads="1"/>
          </p:cNvSpPr>
          <p:nvPr>
            <p:ph type="title"/>
          </p:nvPr>
        </p:nvSpPr>
        <p:spPr>
          <a:xfrm>
            <a:off x="2971800" y="228600"/>
            <a:ext cx="5018088" cy="609600"/>
          </a:xfrm>
        </p:spPr>
        <p:txBody>
          <a:bodyPr>
            <a:normAutofit fontScale="90000"/>
          </a:bodyPr>
          <a:lstStyle/>
          <a:p>
            <a:pPr eaLnBrk="1" hangingPunct="1"/>
            <a:r>
              <a:rPr lang="en-US" altLang="en-US"/>
              <a:t>And in conclusion…</a:t>
            </a:r>
          </a:p>
        </p:txBody>
      </p:sp>
      <p:sp>
        <p:nvSpPr>
          <p:cNvPr id="29699" name="Rectangle 3">
            <a:extLst>
              <a:ext uri="{FF2B5EF4-FFF2-40B4-BE49-F238E27FC236}">
                <a16:creationId xmlns:a16="http://schemas.microsoft.com/office/drawing/2014/main" id="{F73B79EC-3F6F-491F-B234-0C0D0C70CFDD}"/>
              </a:ext>
            </a:extLst>
          </p:cNvPr>
          <p:cNvSpPr>
            <a:spLocks noGrp="1" noChangeArrowheads="1"/>
          </p:cNvSpPr>
          <p:nvPr>
            <p:ph idx="1"/>
          </p:nvPr>
        </p:nvSpPr>
        <p:spPr>
          <a:xfrm>
            <a:off x="1981200" y="1066800"/>
            <a:ext cx="8458200" cy="4845050"/>
          </a:xfrm>
        </p:spPr>
        <p:txBody>
          <a:bodyPr/>
          <a:lstStyle/>
          <a:p>
            <a:pPr marL="203200" indent="-203200"/>
            <a:r>
              <a:rPr lang="en-US" altLang="en-US"/>
              <a:t>Manage memory to disk? Treat as cache</a:t>
            </a:r>
          </a:p>
          <a:p>
            <a:pPr lvl="1" indent="-190500"/>
            <a:r>
              <a:rPr lang="en-US" altLang="en-US"/>
              <a:t>Included protection as bonus, now critical</a:t>
            </a:r>
          </a:p>
          <a:p>
            <a:pPr lvl="1" indent="-190500"/>
            <a:r>
              <a:rPr lang="en-US" altLang="en-US"/>
              <a:t>Use Page Table of mappings </a:t>
            </a:r>
            <a:r>
              <a:rPr lang="en-US" altLang="en-US">
                <a:solidFill>
                  <a:schemeClr val="accent1"/>
                </a:solidFill>
              </a:rPr>
              <a:t>for each user</a:t>
            </a:r>
            <a:br>
              <a:rPr lang="en-US" altLang="en-US"/>
            </a:br>
            <a:r>
              <a:rPr lang="en-US" altLang="en-US"/>
              <a:t>vs. tag/data in cache</a:t>
            </a:r>
          </a:p>
          <a:p>
            <a:pPr lvl="1" indent="-190500"/>
            <a:r>
              <a:rPr lang="en-US" altLang="en-US"/>
              <a:t>TLB is </a:t>
            </a:r>
            <a:r>
              <a:rPr lang="en-US" altLang="en-US">
                <a:solidFill>
                  <a:schemeClr val="accent2"/>
                </a:solidFill>
              </a:rPr>
              <a:t>cache</a:t>
            </a:r>
            <a:r>
              <a:rPr lang="en-US" altLang="en-US"/>
              <a:t> of Virtual</a:t>
            </a:r>
            <a:r>
              <a:rPr lang="en-US" altLang="en-US" sz="1800">
                <a:solidFill>
                  <a:srgbClr val="000550"/>
                </a:solidFill>
                <a:latin typeface="Symbol" panose="05050102010706020507" pitchFamily="18" charset="2"/>
              </a:rPr>
              <a:t></a:t>
            </a:r>
            <a:r>
              <a:rPr lang="en-US" altLang="en-US"/>
              <a:t>Physical addr trans</a:t>
            </a:r>
          </a:p>
          <a:p>
            <a:pPr marL="203200" indent="-203200"/>
            <a:r>
              <a:rPr lang="en-US" altLang="en-US"/>
              <a:t>Virtual Memory allows protected sharing of memory between processes</a:t>
            </a:r>
          </a:p>
          <a:p>
            <a:pPr marL="203200" indent="-203200"/>
            <a:r>
              <a:rPr lang="en-US" altLang="en-US"/>
              <a:t>Spatial Locality means Working Set of Pages is all that must be in memory for process to run fairly well</a:t>
            </a:r>
          </a:p>
        </p:txBody>
      </p:sp>
      <p:sp>
        <p:nvSpPr>
          <p:cNvPr id="2" name="Footer Placeholder 1">
            <a:extLst>
              <a:ext uri="{FF2B5EF4-FFF2-40B4-BE49-F238E27FC236}">
                <a16:creationId xmlns:a16="http://schemas.microsoft.com/office/drawing/2014/main" id="{8562900F-80FA-4311-8A12-C98EDA771160}"/>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C19B20-7FC8-4341-A082-09DC094804C5}"/>
              </a:ext>
            </a:extLst>
          </p:cNvPr>
          <p:cNvSpPr>
            <a:spLocks noGrp="1" noChangeArrowheads="1"/>
          </p:cNvSpPr>
          <p:nvPr>
            <p:ph type="title"/>
          </p:nvPr>
        </p:nvSpPr>
        <p:spPr>
          <a:xfrm>
            <a:off x="2117726" y="295276"/>
            <a:ext cx="7788275" cy="390525"/>
          </a:xfrm>
          <a:noFill/>
        </p:spPr>
        <p:txBody>
          <a:bodyPr vert="horz" lIns="90488" tIns="44450" rIns="90488" bIns="44450" rtlCol="0" anchor="ctr">
            <a:normAutofit fontScale="90000"/>
          </a:bodyPr>
          <a:lstStyle/>
          <a:p>
            <a:pPr eaLnBrk="1" hangingPunct="1"/>
            <a:r>
              <a:rPr lang="en-US" altLang="en-US" sz="4000" dirty="0"/>
              <a:t>Address</a:t>
            </a:r>
            <a:r>
              <a:rPr lang="en-US" altLang="en-US" dirty="0"/>
              <a:t> Translation &amp; 3 Concept tests</a:t>
            </a:r>
          </a:p>
        </p:txBody>
      </p:sp>
      <p:sp>
        <p:nvSpPr>
          <p:cNvPr id="805891" name="Line 3">
            <a:extLst>
              <a:ext uri="{FF2B5EF4-FFF2-40B4-BE49-F238E27FC236}">
                <a16:creationId xmlns:a16="http://schemas.microsoft.com/office/drawing/2014/main" id="{B17E10E0-33D2-4079-A47C-126B17C7D1C2}"/>
              </a:ext>
            </a:extLst>
          </p:cNvPr>
          <p:cNvSpPr>
            <a:spLocks noChangeShapeType="1"/>
          </p:cNvSpPr>
          <p:nvPr/>
        </p:nvSpPr>
        <p:spPr bwMode="auto">
          <a:xfrm>
            <a:off x="7239000" y="3902075"/>
            <a:ext cx="60990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892" name="Line 4">
            <a:extLst>
              <a:ext uri="{FF2B5EF4-FFF2-40B4-BE49-F238E27FC236}">
                <a16:creationId xmlns:a16="http://schemas.microsoft.com/office/drawing/2014/main" id="{BF9A15D6-4B8B-4D24-8796-DBC579E6099A}"/>
              </a:ext>
            </a:extLst>
          </p:cNvPr>
          <p:cNvSpPr>
            <a:spLocks noChangeShapeType="1"/>
          </p:cNvSpPr>
          <p:nvPr/>
        </p:nvSpPr>
        <p:spPr bwMode="auto">
          <a:xfrm>
            <a:off x="7848600" y="3902077"/>
            <a:ext cx="0" cy="73676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2" name="Group 5">
            <a:extLst>
              <a:ext uri="{FF2B5EF4-FFF2-40B4-BE49-F238E27FC236}">
                <a16:creationId xmlns:a16="http://schemas.microsoft.com/office/drawing/2014/main" id="{6CE7FB60-94DF-4E00-B2CB-20B79DA5476B}"/>
              </a:ext>
            </a:extLst>
          </p:cNvPr>
          <p:cNvGrpSpPr>
            <a:grpSpLocks/>
          </p:cNvGrpSpPr>
          <p:nvPr/>
        </p:nvGrpSpPr>
        <p:grpSpPr bwMode="auto">
          <a:xfrm>
            <a:off x="7446963" y="4662488"/>
            <a:ext cx="3151180" cy="1030857"/>
            <a:chOff x="3731" y="2937"/>
            <a:chExt cx="1984" cy="680"/>
          </a:xfrm>
        </p:grpSpPr>
        <p:sp>
          <p:nvSpPr>
            <p:cNvPr id="30783" name="Rectangle 6">
              <a:extLst>
                <a:ext uri="{FF2B5EF4-FFF2-40B4-BE49-F238E27FC236}">
                  <a16:creationId xmlns:a16="http://schemas.microsoft.com/office/drawing/2014/main" id="{135F4FE4-9CAC-4C5B-BF6D-B766EE8CEBAA}"/>
                </a:ext>
              </a:extLst>
            </p:cNvPr>
            <p:cNvSpPr>
              <a:spLocks noChangeArrowheads="1"/>
            </p:cNvSpPr>
            <p:nvPr/>
          </p:nvSpPr>
          <p:spPr bwMode="auto">
            <a:xfrm>
              <a:off x="3731" y="2937"/>
              <a:ext cx="1886" cy="32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84" name="Text Box 7">
              <a:extLst>
                <a:ext uri="{FF2B5EF4-FFF2-40B4-BE49-F238E27FC236}">
                  <a16:creationId xmlns:a16="http://schemas.microsoft.com/office/drawing/2014/main" id="{1D38D700-6D75-43D3-BA97-91CE2BAC9CB4}"/>
                </a:ext>
              </a:extLst>
            </p:cNvPr>
            <p:cNvSpPr txBox="1">
              <a:spLocks noChangeArrowheads="1"/>
            </p:cNvSpPr>
            <p:nvPr/>
          </p:nvSpPr>
          <p:spPr bwMode="auto">
            <a:xfrm>
              <a:off x="3933" y="2937"/>
              <a:ext cx="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dirty="0">
                  <a:solidFill>
                    <a:schemeClr val="bg2">
                      <a:lumMod val="10000"/>
                    </a:schemeClr>
                  </a:solidFill>
                  <a:latin typeface="Helvetica" panose="020B0604020202020204" pitchFamily="34" charset="0"/>
                </a:rPr>
                <a:t>PPN</a:t>
              </a:r>
            </a:p>
          </p:txBody>
        </p:sp>
        <p:sp>
          <p:nvSpPr>
            <p:cNvPr id="30785" name="Line 8">
              <a:extLst>
                <a:ext uri="{FF2B5EF4-FFF2-40B4-BE49-F238E27FC236}">
                  <a16:creationId xmlns:a16="http://schemas.microsoft.com/office/drawing/2014/main" id="{393D465B-1AEA-449C-9C2B-E4E078B8F6FA}"/>
                </a:ext>
              </a:extLst>
            </p:cNvPr>
            <p:cNvSpPr>
              <a:spLocks noChangeShapeType="1"/>
            </p:cNvSpPr>
            <p:nvPr/>
          </p:nvSpPr>
          <p:spPr bwMode="auto">
            <a:xfrm>
              <a:off x="4797" y="2937"/>
              <a:ext cx="0" cy="3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6" name="Text Box 9">
              <a:extLst>
                <a:ext uri="{FF2B5EF4-FFF2-40B4-BE49-F238E27FC236}">
                  <a16:creationId xmlns:a16="http://schemas.microsoft.com/office/drawing/2014/main" id="{70C0A01D-4E57-4B22-955A-4CBA820FC341}"/>
                </a:ext>
              </a:extLst>
            </p:cNvPr>
            <p:cNvSpPr txBox="1">
              <a:spLocks noChangeArrowheads="1"/>
            </p:cNvSpPr>
            <p:nvPr/>
          </p:nvSpPr>
          <p:spPr bwMode="auto">
            <a:xfrm>
              <a:off x="4797" y="2937"/>
              <a:ext cx="7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rgbClr val="66FF33"/>
                  </a:solidFill>
                  <a:latin typeface="Helvetica" panose="020B0604020202020204" pitchFamily="34" charset="0"/>
                </a:rPr>
                <a:t>Offset</a:t>
              </a:r>
              <a:endParaRPr lang="en-US" altLang="en-US" sz="2800" b="1">
                <a:solidFill>
                  <a:schemeClr val="accent1"/>
                </a:solidFill>
                <a:latin typeface="Helvetica" panose="020B0604020202020204" pitchFamily="34" charset="0"/>
              </a:endParaRPr>
            </a:p>
          </p:txBody>
        </p:sp>
        <p:sp>
          <p:nvSpPr>
            <p:cNvPr id="30787" name="Text Box 10">
              <a:extLst>
                <a:ext uri="{FF2B5EF4-FFF2-40B4-BE49-F238E27FC236}">
                  <a16:creationId xmlns:a16="http://schemas.microsoft.com/office/drawing/2014/main" id="{D82F8D20-58C8-450A-B1D2-3CED1789045B}"/>
                </a:ext>
              </a:extLst>
            </p:cNvPr>
            <p:cNvSpPr txBox="1">
              <a:spLocks noChangeArrowheads="1"/>
            </p:cNvSpPr>
            <p:nvPr/>
          </p:nvSpPr>
          <p:spPr bwMode="auto">
            <a:xfrm>
              <a:off x="3731" y="3290"/>
              <a:ext cx="19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latin typeface="Helvetica" panose="020B0604020202020204" pitchFamily="34" charset="0"/>
                </a:rPr>
                <a:t>Physical Address</a:t>
              </a:r>
            </a:p>
          </p:txBody>
        </p:sp>
      </p:grpSp>
      <p:sp>
        <p:nvSpPr>
          <p:cNvPr id="805899" name="Line 11">
            <a:extLst>
              <a:ext uri="{FF2B5EF4-FFF2-40B4-BE49-F238E27FC236}">
                <a16:creationId xmlns:a16="http://schemas.microsoft.com/office/drawing/2014/main" id="{D6397EF1-22DE-4917-8FAC-08BF1F6D8652}"/>
              </a:ext>
            </a:extLst>
          </p:cNvPr>
          <p:cNvSpPr>
            <a:spLocks noChangeShapeType="1"/>
          </p:cNvSpPr>
          <p:nvPr/>
        </p:nvSpPr>
        <p:spPr bwMode="auto">
          <a:xfrm>
            <a:off x="6515099" y="1524000"/>
            <a:ext cx="3392601"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00" name="Line 12">
            <a:extLst>
              <a:ext uri="{FF2B5EF4-FFF2-40B4-BE49-F238E27FC236}">
                <a16:creationId xmlns:a16="http://schemas.microsoft.com/office/drawing/2014/main" id="{29B555E9-93D0-4004-BE37-D1B8A45E44C9}"/>
              </a:ext>
            </a:extLst>
          </p:cNvPr>
          <p:cNvSpPr>
            <a:spLocks noChangeShapeType="1"/>
          </p:cNvSpPr>
          <p:nvPr/>
        </p:nvSpPr>
        <p:spPr bwMode="auto">
          <a:xfrm>
            <a:off x="9906000" y="1524000"/>
            <a:ext cx="0" cy="2997067"/>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28" name="Rectangle 14">
            <a:extLst>
              <a:ext uri="{FF2B5EF4-FFF2-40B4-BE49-F238E27FC236}">
                <a16:creationId xmlns:a16="http://schemas.microsoft.com/office/drawing/2014/main" id="{B653A7CD-4637-4D5C-92CC-38AC40AF07F8}"/>
              </a:ext>
            </a:extLst>
          </p:cNvPr>
          <p:cNvSpPr>
            <a:spLocks noChangeArrowheads="1"/>
          </p:cNvSpPr>
          <p:nvPr/>
        </p:nvSpPr>
        <p:spPr bwMode="auto">
          <a:xfrm>
            <a:off x="1866900" y="1309689"/>
            <a:ext cx="4612412" cy="4866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29" name="Text Box 15">
            <a:extLst>
              <a:ext uri="{FF2B5EF4-FFF2-40B4-BE49-F238E27FC236}">
                <a16:creationId xmlns:a16="http://schemas.microsoft.com/office/drawing/2014/main" id="{828A59E7-3635-49B7-BD53-80D44505DAEA}"/>
              </a:ext>
            </a:extLst>
          </p:cNvPr>
          <p:cNvSpPr txBox="1">
            <a:spLocks noChangeArrowheads="1"/>
          </p:cNvSpPr>
          <p:nvPr/>
        </p:nvSpPr>
        <p:spPr bwMode="auto">
          <a:xfrm>
            <a:off x="1854201" y="1309688"/>
            <a:ext cx="17264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chemeClr val="accent1"/>
                </a:solidFill>
                <a:latin typeface="Helvetica" panose="020B0604020202020204" pitchFamily="34" charset="0"/>
              </a:rPr>
              <a:t>TLB TAG</a:t>
            </a:r>
          </a:p>
        </p:txBody>
      </p:sp>
      <p:sp>
        <p:nvSpPr>
          <p:cNvPr id="30730" name="Line 16">
            <a:extLst>
              <a:ext uri="{FF2B5EF4-FFF2-40B4-BE49-F238E27FC236}">
                <a16:creationId xmlns:a16="http://schemas.microsoft.com/office/drawing/2014/main" id="{9186FE99-916B-4C66-A84A-1F6E03B834E1}"/>
              </a:ext>
            </a:extLst>
          </p:cNvPr>
          <p:cNvSpPr>
            <a:spLocks noChangeShapeType="1"/>
          </p:cNvSpPr>
          <p:nvPr/>
        </p:nvSpPr>
        <p:spPr bwMode="auto">
          <a:xfrm>
            <a:off x="3543300" y="1309689"/>
            <a:ext cx="0" cy="4866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1" name="Text Box 17">
            <a:extLst>
              <a:ext uri="{FF2B5EF4-FFF2-40B4-BE49-F238E27FC236}">
                <a16:creationId xmlns:a16="http://schemas.microsoft.com/office/drawing/2014/main" id="{9C858231-3C5B-4364-A47D-DC5BE07F2743}"/>
              </a:ext>
            </a:extLst>
          </p:cNvPr>
          <p:cNvSpPr txBox="1">
            <a:spLocks noChangeArrowheads="1"/>
          </p:cNvSpPr>
          <p:nvPr/>
        </p:nvSpPr>
        <p:spPr bwMode="auto">
          <a:xfrm>
            <a:off x="5240339" y="1309688"/>
            <a:ext cx="1215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rgbClr val="66FF33"/>
                </a:solidFill>
                <a:latin typeface="Helvetica" panose="020B0604020202020204" pitchFamily="34" charset="0"/>
              </a:rPr>
              <a:t>Offset</a:t>
            </a:r>
            <a:endParaRPr lang="en-US" altLang="en-US" sz="2800" b="1">
              <a:solidFill>
                <a:schemeClr val="accent1"/>
              </a:solidFill>
              <a:latin typeface="Helvetica" panose="020B0604020202020204" pitchFamily="34" charset="0"/>
            </a:endParaRPr>
          </a:p>
        </p:txBody>
      </p:sp>
      <p:sp>
        <p:nvSpPr>
          <p:cNvPr id="30732" name="Text Box 18">
            <a:extLst>
              <a:ext uri="{FF2B5EF4-FFF2-40B4-BE49-F238E27FC236}">
                <a16:creationId xmlns:a16="http://schemas.microsoft.com/office/drawing/2014/main" id="{2DD032CF-7FBE-4399-BAE2-FCCB7B95F82D}"/>
              </a:ext>
            </a:extLst>
          </p:cNvPr>
          <p:cNvSpPr txBox="1">
            <a:spLocks noChangeArrowheads="1"/>
          </p:cNvSpPr>
          <p:nvPr/>
        </p:nvSpPr>
        <p:spPr bwMode="auto">
          <a:xfrm>
            <a:off x="2328863" y="762001"/>
            <a:ext cx="2813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dirty="0">
                <a:latin typeface="Helvetica" panose="020B0604020202020204" pitchFamily="34" charset="0"/>
              </a:rPr>
              <a:t>Virtual Address</a:t>
            </a:r>
          </a:p>
        </p:txBody>
      </p:sp>
      <p:sp>
        <p:nvSpPr>
          <p:cNvPr id="30733" name="Line 19">
            <a:extLst>
              <a:ext uri="{FF2B5EF4-FFF2-40B4-BE49-F238E27FC236}">
                <a16:creationId xmlns:a16="http://schemas.microsoft.com/office/drawing/2014/main" id="{2F88D255-154B-45D8-834E-FCB6AE0E0E80}"/>
              </a:ext>
            </a:extLst>
          </p:cNvPr>
          <p:cNvSpPr>
            <a:spLocks noChangeShapeType="1"/>
          </p:cNvSpPr>
          <p:nvPr/>
        </p:nvSpPr>
        <p:spPr bwMode="auto">
          <a:xfrm>
            <a:off x="5219700" y="1295400"/>
            <a:ext cx="0" cy="4866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4" name="Text Box 20">
            <a:extLst>
              <a:ext uri="{FF2B5EF4-FFF2-40B4-BE49-F238E27FC236}">
                <a16:creationId xmlns:a16="http://schemas.microsoft.com/office/drawing/2014/main" id="{AA45A7EE-51FB-42E8-BB7B-3A053C6F00ED}"/>
              </a:ext>
            </a:extLst>
          </p:cNvPr>
          <p:cNvSpPr txBox="1">
            <a:spLocks noChangeArrowheads="1"/>
          </p:cNvSpPr>
          <p:nvPr/>
        </p:nvSpPr>
        <p:spPr bwMode="auto">
          <a:xfrm>
            <a:off x="3736975" y="1295402"/>
            <a:ext cx="1272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rgbClr val="FF3399"/>
                </a:solidFill>
                <a:latin typeface="Helvetica" panose="020B0604020202020204" pitchFamily="34" charset="0"/>
              </a:rPr>
              <a:t>INDEX</a:t>
            </a:r>
          </a:p>
        </p:txBody>
      </p:sp>
      <p:sp>
        <p:nvSpPr>
          <p:cNvPr id="30735" name="Rectangle 21">
            <a:extLst>
              <a:ext uri="{FF2B5EF4-FFF2-40B4-BE49-F238E27FC236}">
                <a16:creationId xmlns:a16="http://schemas.microsoft.com/office/drawing/2014/main" id="{2E2574A0-3A7B-4092-B2CB-64C2E9B17D28}"/>
              </a:ext>
            </a:extLst>
          </p:cNvPr>
          <p:cNvSpPr>
            <a:spLocks noChangeArrowheads="1"/>
          </p:cNvSpPr>
          <p:nvPr/>
        </p:nvSpPr>
        <p:spPr bwMode="auto">
          <a:xfrm>
            <a:off x="4489449" y="2019300"/>
            <a:ext cx="827565"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u="sng">
                <a:solidFill>
                  <a:srgbClr val="FF0000"/>
                </a:solidFill>
                <a:latin typeface="Arial" panose="020B0604020202020204" pitchFamily="34" charset="0"/>
              </a:rPr>
              <a:t>TLB</a:t>
            </a:r>
            <a:endParaRPr lang="en-US" altLang="en-US" sz="2800" b="1" i="1">
              <a:latin typeface="Arial" panose="020B0604020202020204" pitchFamily="34" charset="0"/>
            </a:endParaRPr>
          </a:p>
        </p:txBody>
      </p:sp>
      <p:sp>
        <p:nvSpPr>
          <p:cNvPr id="30736" name="Rectangle 22">
            <a:extLst>
              <a:ext uri="{FF2B5EF4-FFF2-40B4-BE49-F238E27FC236}">
                <a16:creationId xmlns:a16="http://schemas.microsoft.com/office/drawing/2014/main" id="{B7CE5ED6-BC54-45B8-AE46-5D3D7AB9E494}"/>
              </a:ext>
            </a:extLst>
          </p:cNvPr>
          <p:cNvSpPr>
            <a:spLocks noChangeArrowheads="1"/>
          </p:cNvSpPr>
          <p:nvPr/>
        </p:nvSpPr>
        <p:spPr bwMode="auto">
          <a:xfrm>
            <a:off x="5607051" y="3187700"/>
            <a:ext cx="1587769" cy="115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solidFill>
                  <a:schemeClr val="bg2">
                    <a:lumMod val="10000"/>
                  </a:schemeClr>
                </a:solidFill>
                <a:latin typeface="Arial" panose="020B0604020202020204" pitchFamily="34" charset="0"/>
              </a:rPr>
              <a:t>Physical</a:t>
            </a:r>
          </a:p>
          <a:p>
            <a:pPr>
              <a:lnSpc>
                <a:spcPct val="85000"/>
              </a:lnSpc>
            </a:pPr>
            <a:r>
              <a:rPr lang="en-US" altLang="en-US" sz="2800" b="1" dirty="0">
                <a:solidFill>
                  <a:schemeClr val="bg2">
                    <a:lumMod val="10000"/>
                  </a:schemeClr>
                </a:solidFill>
                <a:latin typeface="Arial" panose="020B0604020202020204" pitchFamily="34" charset="0"/>
              </a:rPr>
              <a:t>Page</a:t>
            </a:r>
          </a:p>
          <a:p>
            <a:pPr>
              <a:lnSpc>
                <a:spcPct val="85000"/>
              </a:lnSpc>
            </a:pPr>
            <a:r>
              <a:rPr lang="en-US" altLang="en-US" sz="2800" b="1" dirty="0">
                <a:solidFill>
                  <a:schemeClr val="bg2">
                    <a:lumMod val="10000"/>
                  </a:schemeClr>
                </a:solidFill>
                <a:latin typeface="Arial" panose="020B0604020202020204" pitchFamily="34" charset="0"/>
              </a:rPr>
              <a:t>Number</a:t>
            </a:r>
          </a:p>
        </p:txBody>
      </p:sp>
      <p:sp>
        <p:nvSpPr>
          <p:cNvPr id="30737" name="Rectangle 23">
            <a:extLst>
              <a:ext uri="{FF2B5EF4-FFF2-40B4-BE49-F238E27FC236}">
                <a16:creationId xmlns:a16="http://schemas.microsoft.com/office/drawing/2014/main" id="{319AAA9C-7E28-4DDC-915C-7E648E80BCF7}"/>
              </a:ext>
            </a:extLst>
          </p:cNvPr>
          <p:cNvSpPr>
            <a:spLocks noChangeArrowheads="1"/>
          </p:cNvSpPr>
          <p:nvPr/>
        </p:nvSpPr>
        <p:spPr bwMode="auto">
          <a:xfrm>
            <a:off x="3524249" y="2400300"/>
            <a:ext cx="3716613" cy="243767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38" name="Line 24">
            <a:extLst>
              <a:ext uri="{FF2B5EF4-FFF2-40B4-BE49-F238E27FC236}">
                <a16:creationId xmlns:a16="http://schemas.microsoft.com/office/drawing/2014/main" id="{396B017A-1BCC-44E8-B4FD-ACA730CCD089}"/>
              </a:ext>
            </a:extLst>
          </p:cNvPr>
          <p:cNvSpPr>
            <a:spLocks noChangeShapeType="1"/>
          </p:cNvSpPr>
          <p:nvPr/>
        </p:nvSpPr>
        <p:spPr bwMode="auto">
          <a:xfrm>
            <a:off x="3543299" y="3086100"/>
            <a:ext cx="36975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39" name="Line 25">
            <a:extLst>
              <a:ext uri="{FF2B5EF4-FFF2-40B4-BE49-F238E27FC236}">
                <a16:creationId xmlns:a16="http://schemas.microsoft.com/office/drawing/2014/main" id="{30E6BF1D-C03A-4F0C-A528-75C76DB611C0}"/>
              </a:ext>
            </a:extLst>
          </p:cNvPr>
          <p:cNvSpPr>
            <a:spLocks noChangeShapeType="1"/>
          </p:cNvSpPr>
          <p:nvPr/>
        </p:nvSpPr>
        <p:spPr bwMode="auto">
          <a:xfrm>
            <a:off x="3543299" y="4343400"/>
            <a:ext cx="36975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0" name="Line 26">
            <a:extLst>
              <a:ext uri="{FF2B5EF4-FFF2-40B4-BE49-F238E27FC236}">
                <a16:creationId xmlns:a16="http://schemas.microsoft.com/office/drawing/2014/main" id="{ECA25833-D486-4D93-A477-6FB61D546DA6}"/>
              </a:ext>
            </a:extLst>
          </p:cNvPr>
          <p:cNvSpPr>
            <a:spLocks noChangeShapeType="1"/>
          </p:cNvSpPr>
          <p:nvPr/>
        </p:nvSpPr>
        <p:spPr bwMode="auto">
          <a:xfrm>
            <a:off x="5600700" y="4343400"/>
            <a:ext cx="0" cy="418407"/>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1" name="Rectangle 27">
            <a:extLst>
              <a:ext uri="{FF2B5EF4-FFF2-40B4-BE49-F238E27FC236}">
                <a16:creationId xmlns:a16="http://schemas.microsoft.com/office/drawing/2014/main" id="{09D337B9-EE82-4FF2-88AA-3DA58FEFA7F8}"/>
              </a:ext>
            </a:extLst>
          </p:cNvPr>
          <p:cNvSpPr>
            <a:spLocks noChangeArrowheads="1"/>
          </p:cNvSpPr>
          <p:nvPr/>
        </p:nvSpPr>
        <p:spPr bwMode="auto">
          <a:xfrm>
            <a:off x="5607051" y="4368800"/>
            <a:ext cx="1270600"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solidFill>
                  <a:schemeClr val="bg2">
                    <a:lumMod val="10000"/>
                  </a:schemeClr>
                </a:solidFill>
                <a:latin typeface="Arial" panose="020B0604020202020204" pitchFamily="34" charset="0"/>
              </a:rPr>
              <a:t>P. P. N.</a:t>
            </a:r>
          </a:p>
        </p:txBody>
      </p:sp>
      <p:sp>
        <p:nvSpPr>
          <p:cNvPr id="30742" name="Line 28">
            <a:extLst>
              <a:ext uri="{FF2B5EF4-FFF2-40B4-BE49-F238E27FC236}">
                <a16:creationId xmlns:a16="http://schemas.microsoft.com/office/drawing/2014/main" id="{D566B19C-D150-4BEC-9B2A-F7AD128CA10C}"/>
              </a:ext>
            </a:extLst>
          </p:cNvPr>
          <p:cNvSpPr>
            <a:spLocks noChangeShapeType="1"/>
          </p:cNvSpPr>
          <p:nvPr/>
        </p:nvSpPr>
        <p:spPr bwMode="auto">
          <a:xfrm>
            <a:off x="3543299" y="4762500"/>
            <a:ext cx="36975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3" name="Line 29">
            <a:extLst>
              <a:ext uri="{FF2B5EF4-FFF2-40B4-BE49-F238E27FC236}">
                <a16:creationId xmlns:a16="http://schemas.microsoft.com/office/drawing/2014/main" id="{F9D9E42E-11C2-45B9-93CF-90A7E49FB470}"/>
              </a:ext>
            </a:extLst>
          </p:cNvPr>
          <p:cNvSpPr>
            <a:spLocks noChangeShapeType="1"/>
          </p:cNvSpPr>
          <p:nvPr/>
        </p:nvSpPr>
        <p:spPr bwMode="auto">
          <a:xfrm>
            <a:off x="5600699" y="4762500"/>
            <a:ext cx="38119" cy="3638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4" name="Line 30">
            <a:extLst>
              <a:ext uri="{FF2B5EF4-FFF2-40B4-BE49-F238E27FC236}">
                <a16:creationId xmlns:a16="http://schemas.microsoft.com/office/drawing/2014/main" id="{D4D1939C-08AC-42AC-B118-39D3EE591E18}"/>
              </a:ext>
            </a:extLst>
          </p:cNvPr>
          <p:cNvSpPr>
            <a:spLocks noChangeShapeType="1"/>
          </p:cNvSpPr>
          <p:nvPr/>
        </p:nvSpPr>
        <p:spPr bwMode="auto">
          <a:xfrm>
            <a:off x="5600700" y="2667000"/>
            <a:ext cx="0" cy="418407"/>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5" name="Rectangle 31">
            <a:extLst>
              <a:ext uri="{FF2B5EF4-FFF2-40B4-BE49-F238E27FC236}">
                <a16:creationId xmlns:a16="http://schemas.microsoft.com/office/drawing/2014/main" id="{F05224AA-7065-410C-AEC4-5CCC2749BFD1}"/>
              </a:ext>
            </a:extLst>
          </p:cNvPr>
          <p:cNvSpPr>
            <a:spLocks noChangeArrowheads="1"/>
          </p:cNvSpPr>
          <p:nvPr/>
        </p:nvSpPr>
        <p:spPr bwMode="auto">
          <a:xfrm>
            <a:off x="5607051" y="2692400"/>
            <a:ext cx="1270600"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dirty="0">
                <a:solidFill>
                  <a:schemeClr val="bg2">
                    <a:lumMod val="10000"/>
                  </a:schemeClr>
                </a:solidFill>
                <a:latin typeface="Arial" panose="020B0604020202020204" pitchFamily="34" charset="0"/>
              </a:rPr>
              <a:t>P. P. N.</a:t>
            </a:r>
          </a:p>
        </p:txBody>
      </p:sp>
      <p:sp>
        <p:nvSpPr>
          <p:cNvPr id="30746" name="Line 32">
            <a:extLst>
              <a:ext uri="{FF2B5EF4-FFF2-40B4-BE49-F238E27FC236}">
                <a16:creationId xmlns:a16="http://schemas.microsoft.com/office/drawing/2014/main" id="{728FEDC0-B464-4461-9B76-42F8890524E0}"/>
              </a:ext>
            </a:extLst>
          </p:cNvPr>
          <p:cNvSpPr>
            <a:spLocks noChangeShapeType="1"/>
          </p:cNvSpPr>
          <p:nvPr/>
        </p:nvSpPr>
        <p:spPr bwMode="auto">
          <a:xfrm>
            <a:off x="3543299" y="2686050"/>
            <a:ext cx="369755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7" name="Text Box 33">
            <a:extLst>
              <a:ext uri="{FF2B5EF4-FFF2-40B4-BE49-F238E27FC236}">
                <a16:creationId xmlns:a16="http://schemas.microsoft.com/office/drawing/2014/main" id="{302B9C4C-00F8-4791-B0E6-C7807CD106EB}"/>
              </a:ext>
            </a:extLst>
          </p:cNvPr>
          <p:cNvSpPr txBox="1">
            <a:spLocks noChangeArrowheads="1"/>
          </p:cNvSpPr>
          <p:nvPr/>
        </p:nvSpPr>
        <p:spPr bwMode="auto">
          <a:xfrm>
            <a:off x="4689475" y="2130425"/>
            <a:ext cx="522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3200" b="1">
                <a:latin typeface="Helvetica" panose="020B0604020202020204" pitchFamily="34" charset="0"/>
              </a:rPr>
              <a:t>...</a:t>
            </a:r>
            <a:endParaRPr lang="en-US" altLang="en-US">
              <a:solidFill>
                <a:schemeClr val="accent1"/>
              </a:solidFill>
              <a:latin typeface="Helvetica" panose="020B0604020202020204" pitchFamily="34" charset="0"/>
            </a:endParaRPr>
          </a:p>
        </p:txBody>
      </p:sp>
      <p:sp>
        <p:nvSpPr>
          <p:cNvPr id="30748" name="Line 34">
            <a:extLst>
              <a:ext uri="{FF2B5EF4-FFF2-40B4-BE49-F238E27FC236}">
                <a16:creationId xmlns:a16="http://schemas.microsoft.com/office/drawing/2014/main" id="{FFD86232-54D3-4608-B17F-3DD1921CD1A3}"/>
              </a:ext>
            </a:extLst>
          </p:cNvPr>
          <p:cNvSpPr>
            <a:spLocks noChangeShapeType="1"/>
          </p:cNvSpPr>
          <p:nvPr/>
        </p:nvSpPr>
        <p:spPr bwMode="auto">
          <a:xfrm>
            <a:off x="5600700" y="3028950"/>
            <a:ext cx="0" cy="1218837"/>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9" name="Rectangle 35">
            <a:extLst>
              <a:ext uri="{FF2B5EF4-FFF2-40B4-BE49-F238E27FC236}">
                <a16:creationId xmlns:a16="http://schemas.microsoft.com/office/drawing/2014/main" id="{89C82230-EC57-46CE-8BC4-790951C30E2E}"/>
              </a:ext>
            </a:extLst>
          </p:cNvPr>
          <p:cNvSpPr>
            <a:spLocks noChangeArrowheads="1"/>
          </p:cNvSpPr>
          <p:nvPr/>
        </p:nvSpPr>
        <p:spPr bwMode="auto">
          <a:xfrm>
            <a:off x="3984626" y="2709863"/>
            <a:ext cx="726781"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T. T</a:t>
            </a:r>
          </a:p>
        </p:txBody>
      </p:sp>
      <p:sp>
        <p:nvSpPr>
          <p:cNvPr id="30750" name="Rectangle 36">
            <a:extLst>
              <a:ext uri="{FF2B5EF4-FFF2-40B4-BE49-F238E27FC236}">
                <a16:creationId xmlns:a16="http://schemas.microsoft.com/office/drawing/2014/main" id="{41230E1C-0392-4CA2-B37F-1D3E73D26BDB}"/>
              </a:ext>
            </a:extLst>
          </p:cNvPr>
          <p:cNvSpPr>
            <a:spLocks noChangeArrowheads="1"/>
          </p:cNvSpPr>
          <p:nvPr/>
        </p:nvSpPr>
        <p:spPr bwMode="auto">
          <a:xfrm>
            <a:off x="3962400" y="3200402"/>
            <a:ext cx="878328" cy="78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TLB</a:t>
            </a:r>
          </a:p>
          <a:p>
            <a:pPr>
              <a:lnSpc>
                <a:spcPct val="85000"/>
              </a:lnSpc>
            </a:pPr>
            <a:r>
              <a:rPr lang="en-US" altLang="en-US" sz="2800" b="1">
                <a:solidFill>
                  <a:schemeClr val="accent1"/>
                </a:solidFill>
                <a:latin typeface="Arial" panose="020B0604020202020204" pitchFamily="34" charset="0"/>
              </a:rPr>
              <a:t>TAG</a:t>
            </a:r>
            <a:endParaRPr lang="en-US" altLang="en-US" sz="2800" b="1">
              <a:solidFill>
                <a:srgbClr val="FF3399"/>
              </a:solidFill>
              <a:latin typeface="Arial" panose="020B0604020202020204" pitchFamily="34" charset="0"/>
            </a:endParaRPr>
          </a:p>
        </p:txBody>
      </p:sp>
      <p:sp>
        <p:nvSpPr>
          <p:cNvPr id="30751" name="Line 37">
            <a:extLst>
              <a:ext uri="{FF2B5EF4-FFF2-40B4-BE49-F238E27FC236}">
                <a16:creationId xmlns:a16="http://schemas.microsoft.com/office/drawing/2014/main" id="{84498153-AFCD-43B1-8966-038853B9CDA4}"/>
              </a:ext>
            </a:extLst>
          </p:cNvPr>
          <p:cNvSpPr>
            <a:spLocks noChangeShapeType="1"/>
          </p:cNvSpPr>
          <p:nvPr/>
        </p:nvSpPr>
        <p:spPr bwMode="auto">
          <a:xfrm>
            <a:off x="3978275" y="4343400"/>
            <a:ext cx="0" cy="418407"/>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52" name="Rectangle 38">
            <a:extLst>
              <a:ext uri="{FF2B5EF4-FFF2-40B4-BE49-F238E27FC236}">
                <a16:creationId xmlns:a16="http://schemas.microsoft.com/office/drawing/2014/main" id="{CD65490C-B9A8-46A8-92DB-95D8FF032927}"/>
              </a:ext>
            </a:extLst>
          </p:cNvPr>
          <p:cNvSpPr>
            <a:spLocks noChangeArrowheads="1"/>
          </p:cNvSpPr>
          <p:nvPr/>
        </p:nvSpPr>
        <p:spPr bwMode="auto">
          <a:xfrm>
            <a:off x="3962401" y="4343400"/>
            <a:ext cx="627345" cy="4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solidFill>
                  <a:schemeClr val="accent1"/>
                </a:solidFill>
                <a:latin typeface="Arial" panose="020B0604020202020204" pitchFamily="34" charset="0"/>
              </a:rPr>
              <a:t>T.T</a:t>
            </a:r>
          </a:p>
        </p:txBody>
      </p:sp>
      <p:sp>
        <p:nvSpPr>
          <p:cNvPr id="805927" name="Line 39">
            <a:extLst>
              <a:ext uri="{FF2B5EF4-FFF2-40B4-BE49-F238E27FC236}">
                <a16:creationId xmlns:a16="http://schemas.microsoft.com/office/drawing/2014/main" id="{7F082DAB-8F68-4C52-9791-321DE343E632}"/>
              </a:ext>
            </a:extLst>
          </p:cNvPr>
          <p:cNvSpPr>
            <a:spLocks noChangeShapeType="1"/>
          </p:cNvSpPr>
          <p:nvPr/>
        </p:nvSpPr>
        <p:spPr bwMode="auto">
          <a:xfrm>
            <a:off x="3962400" y="1828800"/>
            <a:ext cx="0" cy="31077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28" name="Line 40">
            <a:extLst>
              <a:ext uri="{FF2B5EF4-FFF2-40B4-BE49-F238E27FC236}">
                <a16:creationId xmlns:a16="http://schemas.microsoft.com/office/drawing/2014/main" id="{AB907630-2BA3-4169-B9BE-4D81A90DAA80}"/>
              </a:ext>
            </a:extLst>
          </p:cNvPr>
          <p:cNvSpPr>
            <a:spLocks noChangeShapeType="1"/>
          </p:cNvSpPr>
          <p:nvPr/>
        </p:nvSpPr>
        <p:spPr bwMode="auto">
          <a:xfrm flipH="1">
            <a:off x="3140075" y="2130425"/>
            <a:ext cx="83862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29" name="Line 41">
            <a:extLst>
              <a:ext uri="{FF2B5EF4-FFF2-40B4-BE49-F238E27FC236}">
                <a16:creationId xmlns:a16="http://schemas.microsoft.com/office/drawing/2014/main" id="{3E7E768F-D08E-4FBE-9ED6-82CB05CB6D1D}"/>
              </a:ext>
            </a:extLst>
          </p:cNvPr>
          <p:cNvSpPr>
            <a:spLocks noChangeShapeType="1"/>
          </p:cNvSpPr>
          <p:nvPr/>
        </p:nvSpPr>
        <p:spPr bwMode="auto">
          <a:xfrm>
            <a:off x="3140075" y="2130425"/>
            <a:ext cx="0" cy="1691819"/>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30" name="Line 42">
            <a:extLst>
              <a:ext uri="{FF2B5EF4-FFF2-40B4-BE49-F238E27FC236}">
                <a16:creationId xmlns:a16="http://schemas.microsoft.com/office/drawing/2014/main" id="{4AFBD360-1A5A-4961-AEC0-492504D68547}"/>
              </a:ext>
            </a:extLst>
          </p:cNvPr>
          <p:cNvSpPr>
            <a:spLocks noChangeShapeType="1"/>
          </p:cNvSpPr>
          <p:nvPr/>
        </p:nvSpPr>
        <p:spPr bwMode="auto">
          <a:xfrm>
            <a:off x="3140076" y="3902075"/>
            <a:ext cx="384368"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nvGrpSpPr>
          <p:cNvPr id="3" name="Group 43">
            <a:extLst>
              <a:ext uri="{FF2B5EF4-FFF2-40B4-BE49-F238E27FC236}">
                <a16:creationId xmlns:a16="http://schemas.microsoft.com/office/drawing/2014/main" id="{41DF08E8-2F9E-4C52-A28E-0D1A48F69D68}"/>
              </a:ext>
            </a:extLst>
          </p:cNvPr>
          <p:cNvGrpSpPr>
            <a:grpSpLocks/>
          </p:cNvGrpSpPr>
          <p:nvPr/>
        </p:nvGrpSpPr>
        <p:grpSpPr bwMode="auto">
          <a:xfrm>
            <a:off x="6400799" y="5715001"/>
            <a:ext cx="3856383" cy="500269"/>
            <a:chOff x="3072" y="3600"/>
            <a:chExt cx="2428" cy="330"/>
          </a:xfrm>
        </p:grpSpPr>
        <p:sp>
          <p:nvSpPr>
            <p:cNvPr id="30777" name="Rectangle 44">
              <a:extLst>
                <a:ext uri="{FF2B5EF4-FFF2-40B4-BE49-F238E27FC236}">
                  <a16:creationId xmlns:a16="http://schemas.microsoft.com/office/drawing/2014/main" id="{35FCC11B-E01F-46AA-A7ED-6036537D99A2}"/>
                </a:ext>
              </a:extLst>
            </p:cNvPr>
            <p:cNvSpPr>
              <a:spLocks noChangeArrowheads="1"/>
            </p:cNvSpPr>
            <p:nvPr/>
          </p:nvSpPr>
          <p:spPr bwMode="auto">
            <a:xfrm>
              <a:off x="3072" y="3609"/>
              <a:ext cx="2428" cy="32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78" name="Text Box 45">
              <a:extLst>
                <a:ext uri="{FF2B5EF4-FFF2-40B4-BE49-F238E27FC236}">
                  <a16:creationId xmlns:a16="http://schemas.microsoft.com/office/drawing/2014/main" id="{E2E590A8-7486-48BB-98D7-CCFBA7293CB7}"/>
                </a:ext>
              </a:extLst>
            </p:cNvPr>
            <p:cNvSpPr txBox="1">
              <a:spLocks noChangeArrowheads="1"/>
            </p:cNvSpPr>
            <p:nvPr/>
          </p:nvSpPr>
          <p:spPr bwMode="auto">
            <a:xfrm>
              <a:off x="3120" y="3600"/>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chemeClr val="accent1"/>
                  </a:solidFill>
                  <a:latin typeface="Helvetica" panose="020B0604020202020204" pitchFamily="34" charset="0"/>
                </a:rPr>
                <a:t>TAG</a:t>
              </a:r>
            </a:p>
          </p:txBody>
        </p:sp>
        <p:sp>
          <p:nvSpPr>
            <p:cNvPr id="30779" name="Line 46">
              <a:extLst>
                <a:ext uri="{FF2B5EF4-FFF2-40B4-BE49-F238E27FC236}">
                  <a16:creationId xmlns:a16="http://schemas.microsoft.com/office/drawing/2014/main" id="{366DA7A2-6B08-43D8-809C-B16FBBE7C2DD}"/>
                </a:ext>
              </a:extLst>
            </p:cNvPr>
            <p:cNvSpPr>
              <a:spLocks noChangeShapeType="1"/>
            </p:cNvSpPr>
            <p:nvPr/>
          </p:nvSpPr>
          <p:spPr bwMode="auto">
            <a:xfrm>
              <a:off x="3840" y="3600"/>
              <a:ext cx="0" cy="3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0" name="Text Box 47">
              <a:extLst>
                <a:ext uri="{FF2B5EF4-FFF2-40B4-BE49-F238E27FC236}">
                  <a16:creationId xmlns:a16="http://schemas.microsoft.com/office/drawing/2014/main" id="{A2982D83-665E-4AA5-AB89-8FC98FE2A635}"/>
                </a:ext>
              </a:extLst>
            </p:cNvPr>
            <p:cNvSpPr txBox="1">
              <a:spLocks noChangeArrowheads="1"/>
            </p:cNvSpPr>
            <p:nvPr/>
          </p:nvSpPr>
          <p:spPr bwMode="auto">
            <a:xfrm>
              <a:off x="4656" y="3600"/>
              <a:ext cx="7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rgbClr val="66FF33"/>
                  </a:solidFill>
                  <a:latin typeface="Helvetica" panose="020B0604020202020204" pitchFamily="34" charset="0"/>
                </a:rPr>
                <a:t>Offset</a:t>
              </a:r>
              <a:endParaRPr lang="en-US" altLang="en-US" sz="2800" b="1">
                <a:solidFill>
                  <a:schemeClr val="accent1"/>
                </a:solidFill>
                <a:latin typeface="Helvetica" panose="020B0604020202020204" pitchFamily="34" charset="0"/>
              </a:endParaRPr>
            </a:p>
          </p:txBody>
        </p:sp>
        <p:sp>
          <p:nvSpPr>
            <p:cNvPr id="30781" name="Line 48">
              <a:extLst>
                <a:ext uri="{FF2B5EF4-FFF2-40B4-BE49-F238E27FC236}">
                  <a16:creationId xmlns:a16="http://schemas.microsoft.com/office/drawing/2014/main" id="{E31AFE67-4BBA-4928-9F8A-5DB82F2BC151}"/>
                </a:ext>
              </a:extLst>
            </p:cNvPr>
            <p:cNvSpPr>
              <a:spLocks noChangeShapeType="1"/>
            </p:cNvSpPr>
            <p:nvPr/>
          </p:nvSpPr>
          <p:spPr bwMode="auto">
            <a:xfrm>
              <a:off x="4656" y="3600"/>
              <a:ext cx="0" cy="3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2" name="Text Box 49">
              <a:extLst>
                <a:ext uri="{FF2B5EF4-FFF2-40B4-BE49-F238E27FC236}">
                  <a16:creationId xmlns:a16="http://schemas.microsoft.com/office/drawing/2014/main" id="{2D89C6F0-24F9-4970-9D16-89DCCC996573}"/>
                </a:ext>
              </a:extLst>
            </p:cNvPr>
            <p:cNvSpPr txBox="1">
              <a:spLocks noChangeArrowheads="1"/>
            </p:cNvSpPr>
            <p:nvPr/>
          </p:nvSpPr>
          <p:spPr bwMode="auto">
            <a:xfrm>
              <a:off x="3888" y="3600"/>
              <a:ext cx="8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800" b="1">
                  <a:solidFill>
                    <a:srgbClr val="FF3399"/>
                  </a:solidFill>
                  <a:latin typeface="Helvetica" panose="020B0604020202020204" pitchFamily="34" charset="0"/>
                </a:rPr>
                <a:t>INDEX</a:t>
              </a:r>
            </a:p>
          </p:txBody>
        </p:sp>
      </p:grpSp>
      <p:sp>
        <p:nvSpPr>
          <p:cNvPr id="805938" name="Line 50">
            <a:extLst>
              <a:ext uri="{FF2B5EF4-FFF2-40B4-BE49-F238E27FC236}">
                <a16:creationId xmlns:a16="http://schemas.microsoft.com/office/drawing/2014/main" id="{3F58BB79-6C3F-46AC-BFCF-FC2319D7EA58}"/>
              </a:ext>
            </a:extLst>
          </p:cNvPr>
          <p:cNvSpPr>
            <a:spLocks noChangeShapeType="1"/>
          </p:cNvSpPr>
          <p:nvPr/>
        </p:nvSpPr>
        <p:spPr bwMode="auto">
          <a:xfrm>
            <a:off x="8458200" y="6248400"/>
            <a:ext cx="0" cy="218299"/>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39" name="Line 51">
            <a:extLst>
              <a:ext uri="{FF2B5EF4-FFF2-40B4-BE49-F238E27FC236}">
                <a16:creationId xmlns:a16="http://schemas.microsoft.com/office/drawing/2014/main" id="{7EEAE859-0CDA-4901-B977-32C78E3CAB10}"/>
              </a:ext>
            </a:extLst>
          </p:cNvPr>
          <p:cNvSpPr>
            <a:spLocks noChangeShapeType="1"/>
          </p:cNvSpPr>
          <p:nvPr/>
        </p:nvSpPr>
        <p:spPr bwMode="auto">
          <a:xfrm flipH="1">
            <a:off x="5943599" y="6477000"/>
            <a:ext cx="2515861"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 name="Group 52">
            <a:extLst>
              <a:ext uri="{FF2B5EF4-FFF2-40B4-BE49-F238E27FC236}">
                <a16:creationId xmlns:a16="http://schemas.microsoft.com/office/drawing/2014/main" id="{F822E109-6F5A-4DC2-B9E7-5BFF31CFCBC6}"/>
              </a:ext>
            </a:extLst>
          </p:cNvPr>
          <p:cNvGrpSpPr>
            <a:grpSpLocks/>
          </p:cNvGrpSpPr>
          <p:nvPr/>
        </p:nvGrpSpPr>
        <p:grpSpPr bwMode="auto">
          <a:xfrm>
            <a:off x="1600200" y="5257800"/>
            <a:ext cx="3735672" cy="1309795"/>
            <a:chOff x="48" y="3312"/>
            <a:chExt cx="2352" cy="864"/>
          </a:xfrm>
        </p:grpSpPr>
        <p:sp>
          <p:nvSpPr>
            <p:cNvPr id="30765" name="Rectangle 53">
              <a:extLst>
                <a:ext uri="{FF2B5EF4-FFF2-40B4-BE49-F238E27FC236}">
                  <a16:creationId xmlns:a16="http://schemas.microsoft.com/office/drawing/2014/main" id="{C98428A3-0DF3-44BB-A23C-E7FF3BD05DB4}"/>
                </a:ext>
              </a:extLst>
            </p:cNvPr>
            <p:cNvSpPr>
              <a:spLocks noChangeArrowheads="1"/>
            </p:cNvSpPr>
            <p:nvPr/>
          </p:nvSpPr>
          <p:spPr bwMode="auto">
            <a:xfrm>
              <a:off x="1248" y="3312"/>
              <a:ext cx="1152" cy="86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66" name="Text Box 54">
              <a:extLst>
                <a:ext uri="{FF2B5EF4-FFF2-40B4-BE49-F238E27FC236}">
                  <a16:creationId xmlns:a16="http://schemas.microsoft.com/office/drawing/2014/main" id="{37CEAE7D-5523-4CC0-A9A6-F804E3E1E2AB}"/>
                </a:ext>
              </a:extLst>
            </p:cNvPr>
            <p:cNvSpPr txBox="1">
              <a:spLocks noChangeArrowheads="1"/>
            </p:cNvSpPr>
            <p:nvPr/>
          </p:nvSpPr>
          <p:spPr bwMode="auto">
            <a:xfrm>
              <a:off x="48" y="3312"/>
              <a:ext cx="11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b="1">
                  <a:latin typeface="Helvetica" panose="020B0604020202020204" pitchFamily="34" charset="0"/>
                </a:rPr>
                <a:t>Data Cache</a:t>
              </a:r>
            </a:p>
          </p:txBody>
        </p:sp>
        <p:sp>
          <p:nvSpPr>
            <p:cNvPr id="30767" name="Text Box 55">
              <a:extLst>
                <a:ext uri="{FF2B5EF4-FFF2-40B4-BE49-F238E27FC236}">
                  <a16:creationId xmlns:a16="http://schemas.microsoft.com/office/drawing/2014/main" id="{BF3E3064-4E26-4679-8E46-B881C68A20BB}"/>
                </a:ext>
              </a:extLst>
            </p:cNvPr>
            <p:cNvSpPr txBox="1">
              <a:spLocks noChangeArrowheads="1"/>
            </p:cNvSpPr>
            <p:nvPr/>
          </p:nvSpPr>
          <p:spPr bwMode="auto">
            <a:xfrm>
              <a:off x="1392" y="3696"/>
              <a:ext cx="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b="1">
                  <a:latin typeface="Helvetica" panose="020B0604020202020204" pitchFamily="34" charset="0"/>
                </a:rPr>
                <a:t>Tag Data</a:t>
              </a:r>
              <a:endParaRPr lang="en-US" altLang="en-US" sz="2400"/>
            </a:p>
          </p:txBody>
        </p:sp>
        <p:sp>
          <p:nvSpPr>
            <p:cNvPr id="30768" name="Line 56">
              <a:extLst>
                <a:ext uri="{FF2B5EF4-FFF2-40B4-BE49-F238E27FC236}">
                  <a16:creationId xmlns:a16="http://schemas.microsoft.com/office/drawing/2014/main" id="{991235E6-F66C-4998-AFFB-434486B4B58A}"/>
                </a:ext>
              </a:extLst>
            </p:cNvPr>
            <p:cNvSpPr>
              <a:spLocks noChangeShapeType="1"/>
            </p:cNvSpPr>
            <p:nvPr/>
          </p:nvSpPr>
          <p:spPr bwMode="auto">
            <a:xfrm>
              <a:off x="1248" y="3696"/>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69" name="Line 57">
              <a:extLst>
                <a:ext uri="{FF2B5EF4-FFF2-40B4-BE49-F238E27FC236}">
                  <a16:creationId xmlns:a16="http://schemas.microsoft.com/office/drawing/2014/main" id="{78E4012A-7A49-43E9-970E-54D385F3FF55}"/>
                </a:ext>
              </a:extLst>
            </p:cNvPr>
            <p:cNvSpPr>
              <a:spLocks noChangeShapeType="1"/>
            </p:cNvSpPr>
            <p:nvPr/>
          </p:nvSpPr>
          <p:spPr bwMode="auto">
            <a:xfrm>
              <a:off x="1248" y="3984"/>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0" name="Line 58">
              <a:extLst>
                <a:ext uri="{FF2B5EF4-FFF2-40B4-BE49-F238E27FC236}">
                  <a16:creationId xmlns:a16="http://schemas.microsoft.com/office/drawing/2014/main" id="{6225DEA5-EA8E-4891-9A28-B34D2923357F}"/>
                </a:ext>
              </a:extLst>
            </p:cNvPr>
            <p:cNvSpPr>
              <a:spLocks noChangeShapeType="1"/>
            </p:cNvSpPr>
            <p:nvPr/>
          </p:nvSpPr>
          <p:spPr bwMode="auto">
            <a:xfrm>
              <a:off x="1440" y="3696"/>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1" name="Line 59">
              <a:extLst>
                <a:ext uri="{FF2B5EF4-FFF2-40B4-BE49-F238E27FC236}">
                  <a16:creationId xmlns:a16="http://schemas.microsoft.com/office/drawing/2014/main" id="{7D5259A6-9048-4846-A08A-9CD0B4B0E202}"/>
                </a:ext>
              </a:extLst>
            </p:cNvPr>
            <p:cNvSpPr>
              <a:spLocks noChangeShapeType="1"/>
            </p:cNvSpPr>
            <p:nvPr/>
          </p:nvSpPr>
          <p:spPr bwMode="auto">
            <a:xfrm>
              <a:off x="1824" y="3696"/>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2" name="Text Box 60">
              <a:extLst>
                <a:ext uri="{FF2B5EF4-FFF2-40B4-BE49-F238E27FC236}">
                  <a16:creationId xmlns:a16="http://schemas.microsoft.com/office/drawing/2014/main" id="{0A36F1D0-D853-4AEB-A45D-F58DD950BE87}"/>
                </a:ext>
              </a:extLst>
            </p:cNvPr>
            <p:cNvSpPr txBox="1">
              <a:spLocks noChangeArrowheads="1"/>
            </p:cNvSpPr>
            <p:nvPr/>
          </p:nvSpPr>
          <p:spPr bwMode="auto">
            <a:xfrm>
              <a:off x="1392" y="3408"/>
              <a:ext cx="9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b="1">
                  <a:latin typeface="Helvetica" panose="020B0604020202020204" pitchFamily="34" charset="0"/>
                </a:rPr>
                <a:t>Tag Data</a:t>
              </a:r>
              <a:endParaRPr lang="en-US" altLang="en-US" sz="2400"/>
            </a:p>
          </p:txBody>
        </p:sp>
        <p:sp>
          <p:nvSpPr>
            <p:cNvPr id="30773" name="Line 61">
              <a:extLst>
                <a:ext uri="{FF2B5EF4-FFF2-40B4-BE49-F238E27FC236}">
                  <a16:creationId xmlns:a16="http://schemas.microsoft.com/office/drawing/2014/main" id="{B0EC7B86-D941-44F6-9FE1-7814AFD63B74}"/>
                </a:ext>
              </a:extLst>
            </p:cNvPr>
            <p:cNvSpPr>
              <a:spLocks noChangeShapeType="1"/>
            </p:cNvSpPr>
            <p:nvPr/>
          </p:nvSpPr>
          <p:spPr bwMode="auto">
            <a:xfrm>
              <a:off x="1248" y="3408"/>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4" name="Line 62">
              <a:extLst>
                <a:ext uri="{FF2B5EF4-FFF2-40B4-BE49-F238E27FC236}">
                  <a16:creationId xmlns:a16="http://schemas.microsoft.com/office/drawing/2014/main" id="{DEBDB744-8D2B-474C-8FF5-49E8FA0A9029}"/>
                </a:ext>
              </a:extLst>
            </p:cNvPr>
            <p:cNvSpPr>
              <a:spLocks noChangeShapeType="1"/>
            </p:cNvSpPr>
            <p:nvPr/>
          </p:nvSpPr>
          <p:spPr bwMode="auto">
            <a:xfrm>
              <a:off x="1248" y="3696"/>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5" name="Line 63">
              <a:extLst>
                <a:ext uri="{FF2B5EF4-FFF2-40B4-BE49-F238E27FC236}">
                  <a16:creationId xmlns:a16="http://schemas.microsoft.com/office/drawing/2014/main" id="{E744AE06-CCA2-4063-9732-38E52E8BC789}"/>
                </a:ext>
              </a:extLst>
            </p:cNvPr>
            <p:cNvSpPr>
              <a:spLocks noChangeShapeType="1"/>
            </p:cNvSpPr>
            <p:nvPr/>
          </p:nvSpPr>
          <p:spPr bwMode="auto">
            <a:xfrm>
              <a:off x="1440" y="3408"/>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76" name="Line 64">
              <a:extLst>
                <a:ext uri="{FF2B5EF4-FFF2-40B4-BE49-F238E27FC236}">
                  <a16:creationId xmlns:a16="http://schemas.microsoft.com/office/drawing/2014/main" id="{D78E457E-2584-4807-B222-F9B86D40B9BD}"/>
                </a:ext>
              </a:extLst>
            </p:cNvPr>
            <p:cNvSpPr>
              <a:spLocks noChangeShapeType="1"/>
            </p:cNvSpPr>
            <p:nvPr/>
          </p:nvSpPr>
          <p:spPr bwMode="auto">
            <a:xfrm>
              <a:off x="1824" y="3408"/>
              <a:ext cx="0" cy="276"/>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805953" name="Line 65">
            <a:extLst>
              <a:ext uri="{FF2B5EF4-FFF2-40B4-BE49-F238E27FC236}">
                <a16:creationId xmlns:a16="http://schemas.microsoft.com/office/drawing/2014/main" id="{5C05EEA2-265A-42E6-83BD-14614A56392F}"/>
              </a:ext>
            </a:extLst>
          </p:cNvPr>
          <p:cNvSpPr>
            <a:spLocks noChangeShapeType="1"/>
          </p:cNvSpPr>
          <p:nvPr/>
        </p:nvSpPr>
        <p:spPr bwMode="auto">
          <a:xfrm>
            <a:off x="5943600" y="6172200"/>
            <a:ext cx="0" cy="29106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5954" name="Line 66">
            <a:extLst>
              <a:ext uri="{FF2B5EF4-FFF2-40B4-BE49-F238E27FC236}">
                <a16:creationId xmlns:a16="http://schemas.microsoft.com/office/drawing/2014/main" id="{6F2722ED-5130-4041-A9F6-B4FC9BD1ECC8}"/>
              </a:ext>
            </a:extLst>
          </p:cNvPr>
          <p:cNvSpPr>
            <a:spLocks noChangeShapeType="1"/>
          </p:cNvSpPr>
          <p:nvPr/>
        </p:nvSpPr>
        <p:spPr bwMode="auto">
          <a:xfrm flipH="1">
            <a:off x="5334000" y="6172200"/>
            <a:ext cx="609906"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30763" name="AutoShape 67">
            <a:extLst>
              <a:ext uri="{FF2B5EF4-FFF2-40B4-BE49-F238E27FC236}">
                <a16:creationId xmlns:a16="http://schemas.microsoft.com/office/drawing/2014/main" id="{FA550D36-8B22-4EDC-B31C-907F07561713}"/>
              </a:ext>
            </a:extLst>
          </p:cNvPr>
          <p:cNvSpPr>
            <a:spLocks/>
          </p:cNvSpPr>
          <p:nvPr/>
        </p:nvSpPr>
        <p:spPr bwMode="auto">
          <a:xfrm rot="16200000">
            <a:off x="3434971" y="298828"/>
            <a:ext cx="218299" cy="3278243"/>
          </a:xfrm>
          <a:prstGeom prst="leftBrace">
            <a:avLst>
              <a:gd name="adj1" fmla="val 119444"/>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0764" name="Text Box 68">
            <a:extLst>
              <a:ext uri="{FF2B5EF4-FFF2-40B4-BE49-F238E27FC236}">
                <a16:creationId xmlns:a16="http://schemas.microsoft.com/office/drawing/2014/main" id="{4F09E415-E18C-4FEF-B7F5-88A57F629E7F}"/>
              </a:ext>
            </a:extLst>
          </p:cNvPr>
          <p:cNvSpPr txBox="1">
            <a:spLocks noChangeArrowheads="1"/>
          </p:cNvSpPr>
          <p:nvPr/>
        </p:nvSpPr>
        <p:spPr bwMode="auto">
          <a:xfrm>
            <a:off x="3260726" y="1812927"/>
            <a:ext cx="7083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b="1"/>
              <a:t>VPN</a:t>
            </a:r>
          </a:p>
        </p:txBody>
      </p:sp>
      <p:sp>
        <p:nvSpPr>
          <p:cNvPr id="5" name="Footer Placeholder 4">
            <a:extLst>
              <a:ext uri="{FF2B5EF4-FFF2-40B4-BE49-F238E27FC236}">
                <a16:creationId xmlns:a16="http://schemas.microsoft.com/office/drawing/2014/main" id="{FD6A6E67-2C2A-43EC-8FCE-F4B7C72DCB88}"/>
              </a:ext>
            </a:extLst>
          </p:cNvPr>
          <p:cNvSpPr>
            <a:spLocks noGrp="1"/>
          </p:cNvSpPr>
          <p:nvPr>
            <p:ph type="ftr" sz="quarter" idx="11"/>
          </p:nvPr>
        </p:nvSpPr>
        <p:spPr>
          <a:xfrm>
            <a:off x="4038600" y="6356351"/>
            <a:ext cx="4116864" cy="348672"/>
          </a:xfrm>
        </p:spPr>
        <p:txBody>
          <a:bodyPr/>
          <a:lstStyle/>
          <a:p>
            <a:r>
              <a:rPr lang="en-IN"/>
              <a:t>Nilanjan Byabarta, UEM, Kolkata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805899"/>
                                        </p:tgtEl>
                                        <p:attrNameLst>
                                          <p:attrName>style.visibility</p:attrName>
                                        </p:attrNameLst>
                                      </p:cBhvr>
                                      <p:to>
                                        <p:strVal val="visible"/>
                                      </p:to>
                                    </p:set>
                                    <p:animEffect transition="in" filter="wipe(left)">
                                      <p:cBhvr>
                                        <p:cTn id="11" dur="500"/>
                                        <p:tgtEl>
                                          <p:spTgt spid="805899"/>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805900"/>
                                        </p:tgtEl>
                                        <p:attrNameLst>
                                          <p:attrName>style.visibility</p:attrName>
                                        </p:attrNameLst>
                                      </p:cBhvr>
                                      <p:to>
                                        <p:strVal val="visible"/>
                                      </p:to>
                                    </p:set>
                                    <p:animEffect transition="in" filter="wipe(up)">
                                      <p:cBhvr>
                                        <p:cTn id="15" dur="500"/>
                                        <p:tgtEl>
                                          <p:spTgt spid="8059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805927"/>
                                        </p:tgtEl>
                                        <p:attrNameLst>
                                          <p:attrName>style.visibility</p:attrName>
                                        </p:attrNameLst>
                                      </p:cBhvr>
                                      <p:to>
                                        <p:strVal val="visible"/>
                                      </p:to>
                                    </p:set>
                                    <p:animEffect transition="in" filter="wipe(up)">
                                      <p:cBhvr>
                                        <p:cTn id="20" dur="500"/>
                                        <p:tgtEl>
                                          <p:spTgt spid="8059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805953"/>
                                        </p:tgtEl>
                                        <p:attrNameLst>
                                          <p:attrName>style.visibility</p:attrName>
                                        </p:attrNameLst>
                                      </p:cBhvr>
                                      <p:to>
                                        <p:strVal val="visible"/>
                                      </p:to>
                                    </p:set>
                                    <p:animEffect transition="in" filter="wipe(up)">
                                      <p:cBhvr>
                                        <p:cTn id="25" dur="500"/>
                                        <p:tgtEl>
                                          <p:spTgt spid="805953"/>
                                        </p:tgtEl>
                                      </p:cBhvr>
                                    </p:animEffect>
                                  </p:childTnLst>
                                </p:cTn>
                              </p:par>
                            </p:childTnLst>
                          </p:cTn>
                        </p:par>
                        <p:par>
                          <p:cTn id="26" fill="hold" nodeType="afterGroup">
                            <p:stCondLst>
                              <p:cond delay="500"/>
                            </p:stCondLst>
                            <p:childTnLst>
                              <p:par>
                                <p:cTn id="27" presetID="22" presetClass="entr" presetSubtype="2" fill="hold" nodeType="afterEffect">
                                  <p:stCondLst>
                                    <p:cond delay="0"/>
                                  </p:stCondLst>
                                  <p:childTnLst>
                                    <p:set>
                                      <p:cBhvr>
                                        <p:cTn id="28" dur="1" fill="hold">
                                          <p:stCondLst>
                                            <p:cond delay="0"/>
                                          </p:stCondLst>
                                        </p:cTn>
                                        <p:tgtEl>
                                          <p:spTgt spid="805928"/>
                                        </p:tgtEl>
                                        <p:attrNameLst>
                                          <p:attrName>style.visibility</p:attrName>
                                        </p:attrNameLst>
                                      </p:cBhvr>
                                      <p:to>
                                        <p:strVal val="visible"/>
                                      </p:to>
                                    </p:set>
                                    <p:animEffect transition="in" filter="wipe(right)">
                                      <p:cBhvr>
                                        <p:cTn id="29" dur="500"/>
                                        <p:tgtEl>
                                          <p:spTgt spid="805928"/>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805929"/>
                                        </p:tgtEl>
                                        <p:attrNameLst>
                                          <p:attrName>style.visibility</p:attrName>
                                        </p:attrNameLst>
                                      </p:cBhvr>
                                      <p:to>
                                        <p:strVal val="visible"/>
                                      </p:to>
                                    </p:set>
                                    <p:animEffect transition="in" filter="wipe(up)">
                                      <p:cBhvr>
                                        <p:cTn id="33" dur="500"/>
                                        <p:tgtEl>
                                          <p:spTgt spid="805929"/>
                                        </p:tgtEl>
                                      </p:cBhvr>
                                    </p:animEffect>
                                  </p:childTnLst>
                                </p:cTn>
                              </p:par>
                            </p:childTnLst>
                          </p:cTn>
                        </p:par>
                        <p:par>
                          <p:cTn id="34" fill="hold" nodeType="afterGroup">
                            <p:stCondLst>
                              <p:cond delay="1500"/>
                            </p:stCondLst>
                            <p:childTnLst>
                              <p:par>
                                <p:cTn id="35" presetID="22" presetClass="entr" presetSubtype="8" fill="hold" nodeType="afterEffect">
                                  <p:stCondLst>
                                    <p:cond delay="0"/>
                                  </p:stCondLst>
                                  <p:childTnLst>
                                    <p:set>
                                      <p:cBhvr>
                                        <p:cTn id="36" dur="1" fill="hold">
                                          <p:stCondLst>
                                            <p:cond delay="0"/>
                                          </p:stCondLst>
                                        </p:cTn>
                                        <p:tgtEl>
                                          <p:spTgt spid="805930"/>
                                        </p:tgtEl>
                                        <p:attrNameLst>
                                          <p:attrName>style.visibility</p:attrName>
                                        </p:attrNameLst>
                                      </p:cBhvr>
                                      <p:to>
                                        <p:strVal val="visible"/>
                                      </p:to>
                                    </p:set>
                                    <p:animEffect transition="in" filter="wipe(left)">
                                      <p:cBhvr>
                                        <p:cTn id="37" dur="500"/>
                                        <p:tgtEl>
                                          <p:spTgt spid="8059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05891"/>
                                        </p:tgtEl>
                                        <p:attrNameLst>
                                          <p:attrName>style.visibility</p:attrName>
                                        </p:attrNameLst>
                                      </p:cBhvr>
                                      <p:to>
                                        <p:strVal val="visible"/>
                                      </p:to>
                                    </p:set>
                                    <p:animEffect transition="in" filter="wipe(left)">
                                      <p:cBhvr>
                                        <p:cTn id="42" dur="500"/>
                                        <p:tgtEl>
                                          <p:spTgt spid="805891"/>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805892"/>
                                        </p:tgtEl>
                                        <p:attrNameLst>
                                          <p:attrName>style.visibility</p:attrName>
                                        </p:attrNameLst>
                                      </p:cBhvr>
                                      <p:to>
                                        <p:strVal val="visible"/>
                                      </p:to>
                                    </p:set>
                                    <p:animEffect transition="in" filter="wipe(up)">
                                      <p:cBhvr>
                                        <p:cTn id="46" dur="500"/>
                                        <p:tgtEl>
                                          <p:spTgt spid="8058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805938"/>
                                        </p:tgtEl>
                                        <p:attrNameLst>
                                          <p:attrName>style.visibility</p:attrName>
                                        </p:attrNameLst>
                                      </p:cBhvr>
                                      <p:to>
                                        <p:strVal val="visible"/>
                                      </p:to>
                                    </p:set>
                                    <p:animEffect transition="in" filter="wipe(up)">
                                      <p:cBhvr>
                                        <p:cTn id="55" dur="500"/>
                                        <p:tgtEl>
                                          <p:spTgt spid="805938"/>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805939"/>
                                        </p:tgtEl>
                                        <p:attrNameLst>
                                          <p:attrName>style.visibility</p:attrName>
                                        </p:attrNameLst>
                                      </p:cBhvr>
                                      <p:to>
                                        <p:strVal val="visible"/>
                                      </p:to>
                                    </p:set>
                                    <p:animEffect transition="in" filter="wipe(right)">
                                      <p:cBhvr>
                                        <p:cTn id="59" dur="500"/>
                                        <p:tgtEl>
                                          <p:spTgt spid="80593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80595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Rectangle 79">
            <a:extLst>
              <a:ext uri="{FF2B5EF4-FFF2-40B4-BE49-F238E27FC236}">
                <a16:creationId xmlns:a16="http://schemas.microsoft.com/office/drawing/2014/main" id="{06CD121C-1D26-45E7-957E-E1C7805007A8}"/>
              </a:ext>
            </a:extLst>
          </p:cNvPr>
          <p:cNvSpPr>
            <a:spLocks noGrp="1" noChangeArrowheads="1"/>
          </p:cNvSpPr>
          <p:nvPr>
            <p:ph type="title"/>
          </p:nvPr>
        </p:nvSpPr>
        <p:spPr>
          <a:xfrm>
            <a:off x="2289176" y="227013"/>
            <a:ext cx="7656513" cy="368300"/>
          </a:xfrm>
        </p:spPr>
        <p:txBody>
          <a:bodyPr>
            <a:normAutofit fontScale="90000"/>
          </a:bodyPr>
          <a:lstStyle/>
          <a:p>
            <a:pPr eaLnBrk="1" hangingPunct="1"/>
            <a:r>
              <a:rPr lang="en-US" altLang="en-US" sz="2800"/>
              <a:t>Q1: Where block placed in upper level</a:t>
            </a:r>
          </a:p>
        </p:txBody>
      </p:sp>
      <p:sp>
        <p:nvSpPr>
          <p:cNvPr id="32770" name="Rectangle 2">
            <a:extLst>
              <a:ext uri="{FF2B5EF4-FFF2-40B4-BE49-F238E27FC236}">
                <a16:creationId xmlns:a16="http://schemas.microsoft.com/office/drawing/2014/main" id="{63FA9540-6E6E-4BAF-91DD-580310AD2F49}"/>
              </a:ext>
            </a:extLst>
          </p:cNvPr>
          <p:cNvSpPr>
            <a:spLocks noGrp="1" noChangeArrowheads="1"/>
          </p:cNvSpPr>
          <p:nvPr>
            <p:ph idx="1"/>
          </p:nvPr>
        </p:nvSpPr>
        <p:spPr>
          <a:xfrm>
            <a:off x="2470844" y="691498"/>
            <a:ext cx="7162800" cy="1201034"/>
          </a:xfrm>
          <a:noFill/>
        </p:spPr>
        <p:txBody>
          <a:bodyPr vert="horz" lIns="63500" tIns="25400" rIns="63500" bIns="25400" rtlCol="0">
            <a:spAutoFit/>
          </a:bodyPr>
          <a:lstStyle/>
          <a:p>
            <a:pPr marL="203200" indent="-203200">
              <a:lnSpc>
                <a:spcPct val="65000"/>
              </a:lnSpc>
            </a:pPr>
            <a:r>
              <a:rPr lang="en-US" altLang="en-US" dirty="0"/>
              <a:t>Block 12 placed in 8 block cache:</a:t>
            </a:r>
          </a:p>
          <a:p>
            <a:pPr marL="508000" lvl="1" indent="-190500">
              <a:lnSpc>
                <a:spcPct val="65000"/>
              </a:lnSpc>
            </a:pPr>
            <a:r>
              <a:rPr lang="en-US" altLang="en-US" dirty="0"/>
              <a:t>Fully associative, direct mapped, 2-way set associative</a:t>
            </a:r>
          </a:p>
          <a:p>
            <a:pPr marL="508000" lvl="1" indent="-190500">
              <a:lnSpc>
                <a:spcPct val="65000"/>
              </a:lnSpc>
            </a:pPr>
            <a:r>
              <a:rPr lang="en-US" altLang="en-US" dirty="0"/>
              <a:t>S.A. Mapping = Block Number Modulo Number Sets</a:t>
            </a:r>
          </a:p>
        </p:txBody>
      </p:sp>
      <p:sp>
        <p:nvSpPr>
          <p:cNvPr id="32771" name="Text Box 3">
            <a:extLst>
              <a:ext uri="{FF2B5EF4-FFF2-40B4-BE49-F238E27FC236}">
                <a16:creationId xmlns:a16="http://schemas.microsoft.com/office/drawing/2014/main" id="{3D725BC7-4B3A-4E63-8274-40751E721385}"/>
              </a:ext>
            </a:extLst>
          </p:cNvPr>
          <p:cNvSpPr txBox="1">
            <a:spLocks noChangeArrowheads="1"/>
          </p:cNvSpPr>
          <p:nvPr/>
        </p:nvSpPr>
        <p:spPr bwMode="auto">
          <a:xfrm>
            <a:off x="2895600" y="2971800"/>
            <a:ext cx="1316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0 1 2 3 4 5 6 7</a:t>
            </a:r>
            <a:endParaRPr lang="en-US" altLang="en-US" sz="1800">
              <a:latin typeface="Arial" panose="020B0604020202020204" pitchFamily="34" charset="0"/>
            </a:endParaRPr>
          </a:p>
        </p:txBody>
      </p:sp>
      <p:sp>
        <p:nvSpPr>
          <p:cNvPr id="737284" name="Rectangle 4">
            <a:extLst>
              <a:ext uri="{FF2B5EF4-FFF2-40B4-BE49-F238E27FC236}">
                <a16:creationId xmlns:a16="http://schemas.microsoft.com/office/drawing/2014/main" id="{16B074F6-9550-43D9-AC85-77606D76BA38}"/>
              </a:ext>
            </a:extLst>
          </p:cNvPr>
          <p:cNvSpPr>
            <a:spLocks noChangeArrowheads="1"/>
          </p:cNvSpPr>
          <p:nvPr/>
        </p:nvSpPr>
        <p:spPr bwMode="auto">
          <a:xfrm>
            <a:off x="29162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85" name="Rectangle 5">
            <a:extLst>
              <a:ext uri="{FF2B5EF4-FFF2-40B4-BE49-F238E27FC236}">
                <a16:creationId xmlns:a16="http://schemas.microsoft.com/office/drawing/2014/main" id="{43CB71F1-6260-4EE6-B878-850D4B5F561B}"/>
              </a:ext>
            </a:extLst>
          </p:cNvPr>
          <p:cNvSpPr>
            <a:spLocks noChangeArrowheads="1"/>
          </p:cNvSpPr>
          <p:nvPr/>
        </p:nvSpPr>
        <p:spPr bwMode="auto">
          <a:xfrm>
            <a:off x="30686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86" name="Rectangle 6">
            <a:extLst>
              <a:ext uri="{FF2B5EF4-FFF2-40B4-BE49-F238E27FC236}">
                <a16:creationId xmlns:a16="http://schemas.microsoft.com/office/drawing/2014/main" id="{51FA2F7C-BEAC-43AC-9DD0-3FFC28B5E42D}"/>
              </a:ext>
            </a:extLst>
          </p:cNvPr>
          <p:cNvSpPr>
            <a:spLocks noChangeArrowheads="1"/>
          </p:cNvSpPr>
          <p:nvPr/>
        </p:nvSpPr>
        <p:spPr bwMode="auto">
          <a:xfrm>
            <a:off x="32210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87" name="Rectangle 7">
            <a:extLst>
              <a:ext uri="{FF2B5EF4-FFF2-40B4-BE49-F238E27FC236}">
                <a16:creationId xmlns:a16="http://schemas.microsoft.com/office/drawing/2014/main" id="{24554775-62EE-4A3D-BD91-20D9E6CC5932}"/>
              </a:ext>
            </a:extLst>
          </p:cNvPr>
          <p:cNvSpPr>
            <a:spLocks noChangeArrowheads="1"/>
          </p:cNvSpPr>
          <p:nvPr/>
        </p:nvSpPr>
        <p:spPr bwMode="auto">
          <a:xfrm>
            <a:off x="33734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88" name="Rectangle 8">
            <a:extLst>
              <a:ext uri="{FF2B5EF4-FFF2-40B4-BE49-F238E27FC236}">
                <a16:creationId xmlns:a16="http://schemas.microsoft.com/office/drawing/2014/main" id="{87085AA4-9600-433A-9D66-56203599A83A}"/>
              </a:ext>
            </a:extLst>
          </p:cNvPr>
          <p:cNvSpPr>
            <a:spLocks noChangeArrowheads="1"/>
          </p:cNvSpPr>
          <p:nvPr/>
        </p:nvSpPr>
        <p:spPr bwMode="auto">
          <a:xfrm>
            <a:off x="35258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89" name="Rectangle 9">
            <a:extLst>
              <a:ext uri="{FF2B5EF4-FFF2-40B4-BE49-F238E27FC236}">
                <a16:creationId xmlns:a16="http://schemas.microsoft.com/office/drawing/2014/main" id="{DD749ED5-EEC7-46B6-93CB-BCE178A7BAC7}"/>
              </a:ext>
            </a:extLst>
          </p:cNvPr>
          <p:cNvSpPr>
            <a:spLocks noChangeArrowheads="1"/>
          </p:cNvSpPr>
          <p:nvPr/>
        </p:nvSpPr>
        <p:spPr bwMode="auto">
          <a:xfrm>
            <a:off x="36782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90" name="Rectangle 10">
            <a:extLst>
              <a:ext uri="{FF2B5EF4-FFF2-40B4-BE49-F238E27FC236}">
                <a16:creationId xmlns:a16="http://schemas.microsoft.com/office/drawing/2014/main" id="{8B021B1B-3F86-4A55-B699-05E441284802}"/>
              </a:ext>
            </a:extLst>
          </p:cNvPr>
          <p:cNvSpPr>
            <a:spLocks noChangeArrowheads="1"/>
          </p:cNvSpPr>
          <p:nvPr/>
        </p:nvSpPr>
        <p:spPr bwMode="auto">
          <a:xfrm>
            <a:off x="38306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779" name="Text Box 11">
            <a:extLst>
              <a:ext uri="{FF2B5EF4-FFF2-40B4-BE49-F238E27FC236}">
                <a16:creationId xmlns:a16="http://schemas.microsoft.com/office/drawing/2014/main" id="{9936D34A-27C8-47B4-929B-EDAA87741F36}"/>
              </a:ext>
            </a:extLst>
          </p:cNvPr>
          <p:cNvSpPr txBox="1">
            <a:spLocks noChangeArrowheads="1"/>
          </p:cNvSpPr>
          <p:nvPr/>
        </p:nvSpPr>
        <p:spPr bwMode="auto">
          <a:xfrm>
            <a:off x="2205037" y="2895600"/>
            <a:ext cx="6238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n-US" altLang="en-US" sz="1400">
                <a:latin typeface="Arial" panose="020B0604020202020204" pitchFamily="34" charset="0"/>
              </a:rPr>
              <a:t>Block</a:t>
            </a:r>
          </a:p>
          <a:p>
            <a:pPr algn="r"/>
            <a:r>
              <a:rPr lang="en-US" altLang="en-US" sz="1400">
                <a:latin typeface="Arial" panose="020B0604020202020204" pitchFamily="34" charset="0"/>
              </a:rPr>
              <a:t>no.</a:t>
            </a:r>
          </a:p>
        </p:txBody>
      </p:sp>
      <p:sp>
        <p:nvSpPr>
          <p:cNvPr id="32780" name="Text Box 12">
            <a:extLst>
              <a:ext uri="{FF2B5EF4-FFF2-40B4-BE49-F238E27FC236}">
                <a16:creationId xmlns:a16="http://schemas.microsoft.com/office/drawing/2014/main" id="{EA85E8D2-1FEE-46FD-8917-9FDD2B1B4FEA}"/>
              </a:ext>
            </a:extLst>
          </p:cNvPr>
          <p:cNvSpPr txBox="1">
            <a:spLocks noChangeArrowheads="1"/>
          </p:cNvSpPr>
          <p:nvPr/>
        </p:nvSpPr>
        <p:spPr bwMode="auto">
          <a:xfrm>
            <a:off x="2819401" y="1981200"/>
            <a:ext cx="16922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Fully associative:</a:t>
            </a:r>
          </a:p>
          <a:p>
            <a:r>
              <a:rPr lang="en-US" altLang="en-US" sz="1400">
                <a:latin typeface="Arial" panose="020B0604020202020204" pitchFamily="34" charset="0"/>
              </a:rPr>
              <a:t>block 12 can go anywhere</a:t>
            </a:r>
            <a:endParaRPr lang="en-US" altLang="en-US" sz="1800">
              <a:latin typeface="Arial" panose="020B0604020202020204" pitchFamily="34" charset="0"/>
            </a:endParaRPr>
          </a:p>
        </p:txBody>
      </p:sp>
      <p:grpSp>
        <p:nvGrpSpPr>
          <p:cNvPr id="32781" name="Group 13">
            <a:extLst>
              <a:ext uri="{FF2B5EF4-FFF2-40B4-BE49-F238E27FC236}">
                <a16:creationId xmlns:a16="http://schemas.microsoft.com/office/drawing/2014/main" id="{6332AB30-8274-4C72-816D-3BF4392A7FDC}"/>
              </a:ext>
            </a:extLst>
          </p:cNvPr>
          <p:cNvGrpSpPr>
            <a:grpSpLocks/>
          </p:cNvGrpSpPr>
          <p:nvPr/>
        </p:nvGrpSpPr>
        <p:grpSpPr bwMode="auto">
          <a:xfrm>
            <a:off x="4795838" y="1981200"/>
            <a:ext cx="2306638" cy="2274888"/>
            <a:chOff x="2205" y="1632"/>
            <a:chExt cx="1453" cy="1433"/>
          </a:xfrm>
        </p:grpSpPr>
        <p:sp>
          <p:nvSpPr>
            <p:cNvPr id="32836" name="Text Box 14">
              <a:extLst>
                <a:ext uri="{FF2B5EF4-FFF2-40B4-BE49-F238E27FC236}">
                  <a16:creationId xmlns:a16="http://schemas.microsoft.com/office/drawing/2014/main" id="{52037DE6-DB8E-47C6-A950-0FCCF25833F9}"/>
                </a:ext>
              </a:extLst>
            </p:cNvPr>
            <p:cNvSpPr txBox="1">
              <a:spLocks noChangeArrowheads="1"/>
            </p:cNvSpPr>
            <p:nvPr/>
          </p:nvSpPr>
          <p:spPr bwMode="auto">
            <a:xfrm>
              <a:off x="2640" y="2256"/>
              <a:ext cx="8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0 1 2 3 4 5 6 7</a:t>
              </a:r>
              <a:endParaRPr lang="en-US" altLang="en-US" sz="1800">
                <a:latin typeface="Arial" panose="020B0604020202020204" pitchFamily="34" charset="0"/>
              </a:endParaRPr>
            </a:p>
          </p:txBody>
        </p:sp>
        <p:grpSp>
          <p:nvGrpSpPr>
            <p:cNvPr id="32837" name="Group 15">
              <a:extLst>
                <a:ext uri="{FF2B5EF4-FFF2-40B4-BE49-F238E27FC236}">
                  <a16:creationId xmlns:a16="http://schemas.microsoft.com/office/drawing/2014/main" id="{9A07CF05-D013-4C36-9926-58F6A0C5A341}"/>
                </a:ext>
              </a:extLst>
            </p:cNvPr>
            <p:cNvGrpSpPr>
              <a:grpSpLocks/>
            </p:cNvGrpSpPr>
            <p:nvPr/>
          </p:nvGrpSpPr>
          <p:grpSpPr bwMode="auto">
            <a:xfrm>
              <a:off x="2653" y="2441"/>
              <a:ext cx="768" cy="624"/>
              <a:chOff x="2653" y="2441"/>
              <a:chExt cx="768" cy="624"/>
            </a:xfrm>
          </p:grpSpPr>
          <p:sp>
            <p:nvSpPr>
              <p:cNvPr id="737296" name="Rectangle 16">
                <a:extLst>
                  <a:ext uri="{FF2B5EF4-FFF2-40B4-BE49-F238E27FC236}">
                    <a16:creationId xmlns:a16="http://schemas.microsoft.com/office/drawing/2014/main" id="{997F328B-743A-4248-AC8C-A87F03A5783F}"/>
                  </a:ext>
                </a:extLst>
              </p:cNvPr>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97" name="Rectangle 17">
                <a:extLst>
                  <a:ext uri="{FF2B5EF4-FFF2-40B4-BE49-F238E27FC236}">
                    <a16:creationId xmlns:a16="http://schemas.microsoft.com/office/drawing/2014/main" id="{0DDB2B71-5D0B-4171-BE58-5BF2852B3290}"/>
                  </a:ext>
                </a:extLst>
              </p:cNvPr>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98" name="Rectangle 18">
                <a:extLst>
                  <a:ext uri="{FF2B5EF4-FFF2-40B4-BE49-F238E27FC236}">
                    <a16:creationId xmlns:a16="http://schemas.microsoft.com/office/drawing/2014/main" id="{CF105DBC-62F3-42F9-AF04-2C3EA71D2FE9}"/>
                  </a:ext>
                </a:extLst>
              </p:cNvPr>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299" name="Rectangle 19">
                <a:extLst>
                  <a:ext uri="{FF2B5EF4-FFF2-40B4-BE49-F238E27FC236}">
                    <a16:creationId xmlns:a16="http://schemas.microsoft.com/office/drawing/2014/main" id="{182509DB-4BC6-4ECD-8D8D-DDC6B1089E6D}"/>
                  </a:ext>
                </a:extLst>
              </p:cNvPr>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00" name="Rectangle 20">
                <a:extLst>
                  <a:ext uri="{FF2B5EF4-FFF2-40B4-BE49-F238E27FC236}">
                    <a16:creationId xmlns:a16="http://schemas.microsoft.com/office/drawing/2014/main" id="{6941CFD9-52B6-4BF4-9BA9-B74E095E93AE}"/>
                  </a:ext>
                </a:extLst>
              </p:cNvPr>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01" name="Rectangle 21">
                <a:extLst>
                  <a:ext uri="{FF2B5EF4-FFF2-40B4-BE49-F238E27FC236}">
                    <a16:creationId xmlns:a16="http://schemas.microsoft.com/office/drawing/2014/main" id="{FE693074-9760-4A97-BAB1-94B48B762E3F}"/>
                  </a:ext>
                </a:extLst>
              </p:cNvPr>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02" name="Rectangle 22">
                <a:extLst>
                  <a:ext uri="{FF2B5EF4-FFF2-40B4-BE49-F238E27FC236}">
                    <a16:creationId xmlns:a16="http://schemas.microsoft.com/office/drawing/2014/main" id="{90355A83-B3E0-4F44-B5D4-E5DC1D837926}"/>
                  </a:ext>
                </a:extLst>
              </p:cNvPr>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03" name="Rectangle 23">
                <a:extLst>
                  <a:ext uri="{FF2B5EF4-FFF2-40B4-BE49-F238E27FC236}">
                    <a16:creationId xmlns:a16="http://schemas.microsoft.com/office/drawing/2014/main" id="{59A5AA58-DD17-4D96-8C8E-FE93BB491108}"/>
                  </a:ext>
                </a:extLst>
              </p:cNvPr>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grpSp>
        <p:sp>
          <p:nvSpPr>
            <p:cNvPr id="32838" name="Text Box 24">
              <a:extLst>
                <a:ext uri="{FF2B5EF4-FFF2-40B4-BE49-F238E27FC236}">
                  <a16:creationId xmlns:a16="http://schemas.microsoft.com/office/drawing/2014/main" id="{993901F3-F535-4F12-A78A-3225257DD301}"/>
                </a:ext>
              </a:extLst>
            </p:cNvPr>
            <p:cNvSpPr txBox="1">
              <a:spLocks noChangeArrowheads="1"/>
            </p:cNvSpPr>
            <p:nvPr/>
          </p:nvSpPr>
          <p:spPr bwMode="auto">
            <a:xfrm>
              <a:off x="2205" y="2208"/>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n-US" altLang="en-US" sz="1400">
                  <a:latin typeface="Arial" panose="020B0604020202020204" pitchFamily="34" charset="0"/>
                </a:rPr>
                <a:t>Block</a:t>
              </a:r>
            </a:p>
            <a:p>
              <a:pPr algn="r"/>
              <a:r>
                <a:rPr lang="en-US" altLang="en-US" sz="1400">
                  <a:latin typeface="Arial" panose="020B0604020202020204" pitchFamily="34" charset="0"/>
                </a:rPr>
                <a:t>no.</a:t>
              </a:r>
            </a:p>
          </p:txBody>
        </p:sp>
        <p:sp>
          <p:nvSpPr>
            <p:cNvPr id="32839" name="Text Box 25">
              <a:extLst>
                <a:ext uri="{FF2B5EF4-FFF2-40B4-BE49-F238E27FC236}">
                  <a16:creationId xmlns:a16="http://schemas.microsoft.com/office/drawing/2014/main" id="{9AAAEC73-1432-4BE3-9EDB-52DC51F6E23A}"/>
                </a:ext>
              </a:extLst>
            </p:cNvPr>
            <p:cNvSpPr txBox="1">
              <a:spLocks noChangeArrowheads="1"/>
            </p:cNvSpPr>
            <p:nvPr/>
          </p:nvSpPr>
          <p:spPr bwMode="auto">
            <a:xfrm>
              <a:off x="2592" y="1632"/>
              <a:ext cx="106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Direct mapped:</a:t>
              </a:r>
            </a:p>
            <a:p>
              <a:r>
                <a:rPr lang="en-US" altLang="en-US" sz="1400">
                  <a:latin typeface="Arial" panose="020B0604020202020204" pitchFamily="34" charset="0"/>
                </a:rPr>
                <a:t>block 12 can go only into block 4 (12 mod 8)</a:t>
              </a:r>
              <a:endParaRPr lang="en-US" altLang="en-US" sz="1800">
                <a:latin typeface="Arial" panose="020B0604020202020204" pitchFamily="34" charset="0"/>
              </a:endParaRPr>
            </a:p>
          </p:txBody>
        </p:sp>
      </p:grpSp>
      <p:grpSp>
        <p:nvGrpSpPr>
          <p:cNvPr id="32782" name="Group 26">
            <a:extLst>
              <a:ext uri="{FF2B5EF4-FFF2-40B4-BE49-F238E27FC236}">
                <a16:creationId xmlns:a16="http://schemas.microsoft.com/office/drawing/2014/main" id="{ADF84FF3-D6FD-47A7-94EA-7F317F019ABA}"/>
              </a:ext>
            </a:extLst>
          </p:cNvPr>
          <p:cNvGrpSpPr>
            <a:grpSpLocks/>
          </p:cNvGrpSpPr>
          <p:nvPr/>
        </p:nvGrpSpPr>
        <p:grpSpPr bwMode="auto">
          <a:xfrm>
            <a:off x="7310439" y="1981201"/>
            <a:ext cx="2306638" cy="2886075"/>
            <a:chOff x="3885" y="1728"/>
            <a:chExt cx="1453" cy="1818"/>
          </a:xfrm>
        </p:grpSpPr>
        <p:sp>
          <p:nvSpPr>
            <p:cNvPr id="32821" name="Text Box 27">
              <a:extLst>
                <a:ext uri="{FF2B5EF4-FFF2-40B4-BE49-F238E27FC236}">
                  <a16:creationId xmlns:a16="http://schemas.microsoft.com/office/drawing/2014/main" id="{2C47B449-0A44-4055-88A9-04142FBD7EF0}"/>
                </a:ext>
              </a:extLst>
            </p:cNvPr>
            <p:cNvSpPr txBox="1">
              <a:spLocks noChangeArrowheads="1"/>
            </p:cNvSpPr>
            <p:nvPr/>
          </p:nvSpPr>
          <p:spPr bwMode="auto">
            <a:xfrm>
              <a:off x="4320" y="2352"/>
              <a:ext cx="8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0 1 2 3 4 5 6 7</a:t>
              </a:r>
              <a:endParaRPr lang="en-US" altLang="en-US" sz="1800">
                <a:latin typeface="Arial" panose="020B0604020202020204" pitchFamily="34" charset="0"/>
              </a:endParaRPr>
            </a:p>
          </p:txBody>
        </p:sp>
        <p:sp>
          <p:nvSpPr>
            <p:cNvPr id="737308" name="Rectangle 28">
              <a:extLst>
                <a:ext uri="{FF2B5EF4-FFF2-40B4-BE49-F238E27FC236}">
                  <a16:creationId xmlns:a16="http://schemas.microsoft.com/office/drawing/2014/main" id="{69B8CB9E-B37D-4773-8703-6D3D1F8BF35F}"/>
                </a:ext>
              </a:extLst>
            </p:cNvPr>
            <p:cNvSpPr>
              <a:spLocks noChangeArrowheads="1"/>
            </p:cNvSpPr>
            <p:nvPr/>
          </p:nvSpPr>
          <p:spPr bwMode="auto">
            <a:xfrm>
              <a:off x="4333" y="253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09" name="Rectangle 29">
              <a:extLst>
                <a:ext uri="{FF2B5EF4-FFF2-40B4-BE49-F238E27FC236}">
                  <a16:creationId xmlns:a16="http://schemas.microsoft.com/office/drawing/2014/main" id="{C39D4A8B-F310-4B5B-BAA0-3F0A7E4ED3CE}"/>
                </a:ext>
              </a:extLst>
            </p:cNvPr>
            <p:cNvSpPr>
              <a:spLocks noChangeArrowheads="1"/>
            </p:cNvSpPr>
            <p:nvPr/>
          </p:nvSpPr>
          <p:spPr bwMode="auto">
            <a:xfrm>
              <a:off x="4429" y="253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0" name="Rectangle 30">
              <a:extLst>
                <a:ext uri="{FF2B5EF4-FFF2-40B4-BE49-F238E27FC236}">
                  <a16:creationId xmlns:a16="http://schemas.microsoft.com/office/drawing/2014/main" id="{524002A4-C2EA-4D23-9F8B-D65E4C2F6FA8}"/>
                </a:ext>
              </a:extLst>
            </p:cNvPr>
            <p:cNvSpPr>
              <a:spLocks noChangeArrowheads="1"/>
            </p:cNvSpPr>
            <p:nvPr/>
          </p:nvSpPr>
          <p:spPr bwMode="auto">
            <a:xfrm>
              <a:off x="4525"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1" name="Rectangle 31">
              <a:extLst>
                <a:ext uri="{FF2B5EF4-FFF2-40B4-BE49-F238E27FC236}">
                  <a16:creationId xmlns:a16="http://schemas.microsoft.com/office/drawing/2014/main" id="{D361AB8C-D053-430F-8FA3-9CEED95DC021}"/>
                </a:ext>
              </a:extLst>
            </p:cNvPr>
            <p:cNvSpPr>
              <a:spLocks noChangeArrowheads="1"/>
            </p:cNvSpPr>
            <p:nvPr/>
          </p:nvSpPr>
          <p:spPr bwMode="auto">
            <a:xfrm>
              <a:off x="4621"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2" name="Rectangle 32">
              <a:extLst>
                <a:ext uri="{FF2B5EF4-FFF2-40B4-BE49-F238E27FC236}">
                  <a16:creationId xmlns:a16="http://schemas.microsoft.com/office/drawing/2014/main" id="{ACFB5DFE-7CAE-4927-8283-22B93AAFCD7E}"/>
                </a:ext>
              </a:extLst>
            </p:cNvPr>
            <p:cNvSpPr>
              <a:spLocks noChangeArrowheads="1"/>
            </p:cNvSpPr>
            <p:nvPr/>
          </p:nvSpPr>
          <p:spPr bwMode="auto">
            <a:xfrm>
              <a:off x="4717"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3" name="Rectangle 33">
              <a:extLst>
                <a:ext uri="{FF2B5EF4-FFF2-40B4-BE49-F238E27FC236}">
                  <a16:creationId xmlns:a16="http://schemas.microsoft.com/office/drawing/2014/main" id="{85372F45-6613-4F8E-AAB3-1F0D6205908D}"/>
                </a:ext>
              </a:extLst>
            </p:cNvPr>
            <p:cNvSpPr>
              <a:spLocks noChangeArrowheads="1"/>
            </p:cNvSpPr>
            <p:nvPr/>
          </p:nvSpPr>
          <p:spPr bwMode="auto">
            <a:xfrm>
              <a:off x="4813"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4" name="Rectangle 34">
              <a:extLst>
                <a:ext uri="{FF2B5EF4-FFF2-40B4-BE49-F238E27FC236}">
                  <a16:creationId xmlns:a16="http://schemas.microsoft.com/office/drawing/2014/main" id="{9C81E91B-7434-4C89-9134-DBFDC87AC1B0}"/>
                </a:ext>
              </a:extLst>
            </p:cNvPr>
            <p:cNvSpPr>
              <a:spLocks noChangeArrowheads="1"/>
            </p:cNvSpPr>
            <p:nvPr/>
          </p:nvSpPr>
          <p:spPr bwMode="auto">
            <a:xfrm>
              <a:off x="4909"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15" name="Rectangle 35">
              <a:extLst>
                <a:ext uri="{FF2B5EF4-FFF2-40B4-BE49-F238E27FC236}">
                  <a16:creationId xmlns:a16="http://schemas.microsoft.com/office/drawing/2014/main" id="{5B114F5B-1785-4B1A-A82C-969798CA2AF9}"/>
                </a:ext>
              </a:extLst>
            </p:cNvPr>
            <p:cNvSpPr>
              <a:spLocks noChangeArrowheads="1"/>
            </p:cNvSpPr>
            <p:nvPr/>
          </p:nvSpPr>
          <p:spPr bwMode="auto">
            <a:xfrm>
              <a:off x="5005" y="253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830" name="Text Box 36">
              <a:extLst>
                <a:ext uri="{FF2B5EF4-FFF2-40B4-BE49-F238E27FC236}">
                  <a16:creationId xmlns:a16="http://schemas.microsoft.com/office/drawing/2014/main" id="{22BA9C9E-2C1E-4329-AA27-CB07A04E1040}"/>
                </a:ext>
              </a:extLst>
            </p:cNvPr>
            <p:cNvSpPr txBox="1">
              <a:spLocks noChangeArrowheads="1"/>
            </p:cNvSpPr>
            <p:nvPr/>
          </p:nvSpPr>
          <p:spPr bwMode="auto">
            <a:xfrm>
              <a:off x="3885" y="2304"/>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n-US" altLang="en-US" sz="1400">
                  <a:latin typeface="Arial" panose="020B0604020202020204" pitchFamily="34" charset="0"/>
                </a:rPr>
                <a:t>Block</a:t>
              </a:r>
            </a:p>
            <a:p>
              <a:pPr algn="r"/>
              <a:r>
                <a:rPr lang="en-US" altLang="en-US" sz="1400">
                  <a:latin typeface="Arial" panose="020B0604020202020204" pitchFamily="34" charset="0"/>
                </a:rPr>
                <a:t>no.</a:t>
              </a:r>
            </a:p>
          </p:txBody>
        </p:sp>
        <p:sp>
          <p:nvSpPr>
            <p:cNvPr id="32831" name="Text Box 37">
              <a:extLst>
                <a:ext uri="{FF2B5EF4-FFF2-40B4-BE49-F238E27FC236}">
                  <a16:creationId xmlns:a16="http://schemas.microsoft.com/office/drawing/2014/main" id="{3F6B4D7B-C0F7-492A-9C34-EDD3B13B0BD1}"/>
                </a:ext>
              </a:extLst>
            </p:cNvPr>
            <p:cNvSpPr txBox="1">
              <a:spLocks noChangeArrowheads="1"/>
            </p:cNvSpPr>
            <p:nvPr/>
          </p:nvSpPr>
          <p:spPr bwMode="auto">
            <a:xfrm>
              <a:off x="4272" y="1728"/>
              <a:ext cx="106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Set associative:</a:t>
              </a:r>
            </a:p>
            <a:p>
              <a:r>
                <a:rPr lang="en-US" altLang="en-US" sz="1400">
                  <a:latin typeface="Arial" panose="020B0604020202020204" pitchFamily="34" charset="0"/>
                </a:rPr>
                <a:t>block 12 can go anywhere in set 0 (12 mod 4)</a:t>
              </a:r>
              <a:endParaRPr lang="en-US" altLang="en-US" sz="1800">
                <a:latin typeface="Arial" panose="020B0604020202020204" pitchFamily="34" charset="0"/>
              </a:endParaRPr>
            </a:p>
          </p:txBody>
        </p:sp>
        <p:sp>
          <p:nvSpPr>
            <p:cNvPr id="32832" name="Text Box 38">
              <a:extLst>
                <a:ext uri="{FF2B5EF4-FFF2-40B4-BE49-F238E27FC236}">
                  <a16:creationId xmlns:a16="http://schemas.microsoft.com/office/drawing/2014/main" id="{78F10537-31F9-43A2-A8CF-4E7F496DF524}"/>
                </a:ext>
              </a:extLst>
            </p:cNvPr>
            <p:cNvSpPr txBox="1">
              <a:spLocks noChangeArrowheads="1"/>
            </p:cNvSpPr>
            <p:nvPr/>
          </p:nvSpPr>
          <p:spPr bwMode="auto">
            <a:xfrm>
              <a:off x="4271"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a:latin typeface="Arial" panose="020B0604020202020204" pitchFamily="34" charset="0"/>
                </a:rPr>
                <a:t>Set</a:t>
              </a:r>
            </a:p>
            <a:p>
              <a:pPr algn="ctr"/>
              <a:r>
                <a:rPr lang="en-US" altLang="en-US" sz="1400">
                  <a:latin typeface="Arial" panose="020B0604020202020204" pitchFamily="34" charset="0"/>
                </a:rPr>
                <a:t>0</a:t>
              </a:r>
              <a:endParaRPr lang="en-US" altLang="en-US" sz="1800">
                <a:latin typeface="Arial" panose="020B0604020202020204" pitchFamily="34" charset="0"/>
              </a:endParaRPr>
            </a:p>
          </p:txBody>
        </p:sp>
        <p:sp>
          <p:nvSpPr>
            <p:cNvPr id="32833" name="Text Box 39">
              <a:extLst>
                <a:ext uri="{FF2B5EF4-FFF2-40B4-BE49-F238E27FC236}">
                  <a16:creationId xmlns:a16="http://schemas.microsoft.com/office/drawing/2014/main" id="{9290284F-99A3-47B4-A00A-094BE0EF89A6}"/>
                </a:ext>
              </a:extLst>
            </p:cNvPr>
            <p:cNvSpPr txBox="1">
              <a:spLocks noChangeArrowheads="1"/>
            </p:cNvSpPr>
            <p:nvPr/>
          </p:nvSpPr>
          <p:spPr bwMode="auto">
            <a:xfrm>
              <a:off x="4463"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a:latin typeface="Arial" panose="020B0604020202020204" pitchFamily="34" charset="0"/>
                </a:rPr>
                <a:t>Set</a:t>
              </a:r>
            </a:p>
            <a:p>
              <a:pPr algn="ctr"/>
              <a:r>
                <a:rPr lang="en-US" altLang="en-US" sz="1400">
                  <a:latin typeface="Arial" panose="020B0604020202020204" pitchFamily="34" charset="0"/>
                </a:rPr>
                <a:t>1</a:t>
              </a:r>
              <a:endParaRPr lang="en-US" altLang="en-US" sz="1800">
                <a:latin typeface="Arial" panose="020B0604020202020204" pitchFamily="34" charset="0"/>
              </a:endParaRPr>
            </a:p>
          </p:txBody>
        </p:sp>
        <p:sp>
          <p:nvSpPr>
            <p:cNvPr id="32834" name="Text Box 40">
              <a:extLst>
                <a:ext uri="{FF2B5EF4-FFF2-40B4-BE49-F238E27FC236}">
                  <a16:creationId xmlns:a16="http://schemas.microsoft.com/office/drawing/2014/main" id="{1010ED7F-BA8F-4893-98A2-C038E338EC80}"/>
                </a:ext>
              </a:extLst>
            </p:cNvPr>
            <p:cNvSpPr txBox="1">
              <a:spLocks noChangeArrowheads="1"/>
            </p:cNvSpPr>
            <p:nvPr/>
          </p:nvSpPr>
          <p:spPr bwMode="auto">
            <a:xfrm>
              <a:off x="4655"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a:latin typeface="Arial" panose="020B0604020202020204" pitchFamily="34" charset="0"/>
                </a:rPr>
                <a:t>Set</a:t>
              </a:r>
            </a:p>
            <a:p>
              <a:pPr algn="ctr"/>
              <a:r>
                <a:rPr lang="en-US" altLang="en-US" sz="1400">
                  <a:latin typeface="Arial" panose="020B0604020202020204" pitchFamily="34" charset="0"/>
                </a:rPr>
                <a:t>2</a:t>
              </a:r>
              <a:endParaRPr lang="en-US" altLang="en-US" sz="1800">
                <a:latin typeface="Arial" panose="020B0604020202020204" pitchFamily="34" charset="0"/>
              </a:endParaRPr>
            </a:p>
          </p:txBody>
        </p:sp>
        <p:sp>
          <p:nvSpPr>
            <p:cNvPr id="32835" name="Text Box 41">
              <a:extLst>
                <a:ext uri="{FF2B5EF4-FFF2-40B4-BE49-F238E27FC236}">
                  <a16:creationId xmlns:a16="http://schemas.microsoft.com/office/drawing/2014/main" id="{674B9DCB-849E-4535-9DC3-DA8D5C089754}"/>
                </a:ext>
              </a:extLst>
            </p:cNvPr>
            <p:cNvSpPr txBox="1">
              <a:spLocks noChangeArrowheads="1"/>
            </p:cNvSpPr>
            <p:nvPr/>
          </p:nvSpPr>
          <p:spPr bwMode="auto">
            <a:xfrm>
              <a:off x="4847" y="3216"/>
              <a:ext cx="2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1400">
                  <a:latin typeface="Arial" panose="020B0604020202020204" pitchFamily="34" charset="0"/>
                </a:rPr>
                <a:t>Set</a:t>
              </a:r>
            </a:p>
            <a:p>
              <a:pPr algn="ctr"/>
              <a:r>
                <a:rPr lang="en-US" altLang="en-US" sz="1400">
                  <a:latin typeface="Arial" panose="020B0604020202020204" pitchFamily="34" charset="0"/>
                </a:rPr>
                <a:t>3</a:t>
              </a:r>
              <a:endParaRPr lang="en-US" altLang="en-US" sz="1800">
                <a:latin typeface="Arial" panose="020B0604020202020204" pitchFamily="34" charset="0"/>
              </a:endParaRPr>
            </a:p>
          </p:txBody>
        </p:sp>
      </p:grpSp>
      <p:sp>
        <p:nvSpPr>
          <p:cNvPr id="737322" name="Rectangle 42">
            <a:extLst>
              <a:ext uri="{FF2B5EF4-FFF2-40B4-BE49-F238E27FC236}">
                <a16:creationId xmlns:a16="http://schemas.microsoft.com/office/drawing/2014/main" id="{CC935347-520E-49C2-ABB0-B62B909F9BE4}"/>
              </a:ext>
            </a:extLst>
          </p:cNvPr>
          <p:cNvSpPr>
            <a:spLocks noChangeArrowheads="1"/>
          </p:cNvSpPr>
          <p:nvPr/>
        </p:nvSpPr>
        <p:spPr bwMode="auto">
          <a:xfrm>
            <a:off x="3983038" y="3265488"/>
            <a:ext cx="152400" cy="990600"/>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grpSp>
        <p:nvGrpSpPr>
          <p:cNvPr id="32784" name="Group 43">
            <a:extLst>
              <a:ext uri="{FF2B5EF4-FFF2-40B4-BE49-F238E27FC236}">
                <a16:creationId xmlns:a16="http://schemas.microsoft.com/office/drawing/2014/main" id="{BBE87090-28C0-42CA-AA5E-ED8FF89D8390}"/>
              </a:ext>
            </a:extLst>
          </p:cNvPr>
          <p:cNvGrpSpPr>
            <a:grpSpLocks/>
          </p:cNvGrpSpPr>
          <p:nvPr/>
        </p:nvGrpSpPr>
        <p:grpSpPr bwMode="auto">
          <a:xfrm>
            <a:off x="2433639" y="4495800"/>
            <a:ext cx="5549901" cy="1981200"/>
            <a:chOff x="381" y="2784"/>
            <a:chExt cx="3496" cy="1248"/>
          </a:xfrm>
        </p:grpSpPr>
        <p:sp>
          <p:nvSpPr>
            <p:cNvPr id="737324" name="Rectangle 44">
              <a:extLst>
                <a:ext uri="{FF2B5EF4-FFF2-40B4-BE49-F238E27FC236}">
                  <a16:creationId xmlns:a16="http://schemas.microsoft.com/office/drawing/2014/main" id="{DD0909EF-4D77-474B-BA1F-2E9C5FA538B0}"/>
                </a:ext>
              </a:extLst>
            </p:cNvPr>
            <p:cNvSpPr>
              <a:spLocks noChangeArrowheads="1"/>
            </p:cNvSpPr>
            <p:nvPr/>
          </p:nvSpPr>
          <p:spPr bwMode="auto">
            <a:xfrm>
              <a:off x="81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25" name="Rectangle 45">
              <a:extLst>
                <a:ext uri="{FF2B5EF4-FFF2-40B4-BE49-F238E27FC236}">
                  <a16:creationId xmlns:a16="http://schemas.microsoft.com/office/drawing/2014/main" id="{4AA32AE5-C9E5-46D2-A6D5-26837FA96AE9}"/>
                </a:ext>
              </a:extLst>
            </p:cNvPr>
            <p:cNvSpPr>
              <a:spLocks noChangeArrowheads="1"/>
            </p:cNvSpPr>
            <p:nvPr/>
          </p:nvSpPr>
          <p:spPr bwMode="auto">
            <a:xfrm>
              <a:off x="91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26" name="Rectangle 46">
              <a:extLst>
                <a:ext uri="{FF2B5EF4-FFF2-40B4-BE49-F238E27FC236}">
                  <a16:creationId xmlns:a16="http://schemas.microsoft.com/office/drawing/2014/main" id="{3DDD397E-4CE0-471A-9471-24E2E31907D8}"/>
                </a:ext>
              </a:extLst>
            </p:cNvPr>
            <p:cNvSpPr>
              <a:spLocks noChangeArrowheads="1"/>
            </p:cNvSpPr>
            <p:nvPr/>
          </p:nvSpPr>
          <p:spPr bwMode="auto">
            <a:xfrm>
              <a:off x="100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27" name="Rectangle 47">
              <a:extLst>
                <a:ext uri="{FF2B5EF4-FFF2-40B4-BE49-F238E27FC236}">
                  <a16:creationId xmlns:a16="http://schemas.microsoft.com/office/drawing/2014/main" id="{030487A0-EDCB-4E26-B3A6-D82B3E291101}"/>
                </a:ext>
              </a:extLst>
            </p:cNvPr>
            <p:cNvSpPr>
              <a:spLocks noChangeArrowheads="1"/>
            </p:cNvSpPr>
            <p:nvPr/>
          </p:nvSpPr>
          <p:spPr bwMode="auto">
            <a:xfrm>
              <a:off x="110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28" name="Rectangle 48">
              <a:extLst>
                <a:ext uri="{FF2B5EF4-FFF2-40B4-BE49-F238E27FC236}">
                  <a16:creationId xmlns:a16="http://schemas.microsoft.com/office/drawing/2014/main" id="{56A88DD8-8E37-478F-8A49-217D5446F7F2}"/>
                </a:ext>
              </a:extLst>
            </p:cNvPr>
            <p:cNvSpPr>
              <a:spLocks noChangeArrowheads="1"/>
            </p:cNvSpPr>
            <p:nvPr/>
          </p:nvSpPr>
          <p:spPr bwMode="auto">
            <a:xfrm>
              <a:off x="120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29" name="Rectangle 49">
              <a:extLst>
                <a:ext uri="{FF2B5EF4-FFF2-40B4-BE49-F238E27FC236}">
                  <a16:creationId xmlns:a16="http://schemas.microsoft.com/office/drawing/2014/main" id="{94C26A4D-E19C-4B34-919C-793F2776E4A0}"/>
                </a:ext>
              </a:extLst>
            </p:cNvPr>
            <p:cNvSpPr>
              <a:spLocks noChangeArrowheads="1"/>
            </p:cNvSpPr>
            <p:nvPr/>
          </p:nvSpPr>
          <p:spPr bwMode="auto">
            <a:xfrm>
              <a:off x="129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0" name="Rectangle 50">
              <a:extLst>
                <a:ext uri="{FF2B5EF4-FFF2-40B4-BE49-F238E27FC236}">
                  <a16:creationId xmlns:a16="http://schemas.microsoft.com/office/drawing/2014/main" id="{8F529F23-8AFD-45E1-A9DC-5DD046DC1774}"/>
                </a:ext>
              </a:extLst>
            </p:cNvPr>
            <p:cNvSpPr>
              <a:spLocks noChangeArrowheads="1"/>
            </p:cNvSpPr>
            <p:nvPr/>
          </p:nvSpPr>
          <p:spPr bwMode="auto">
            <a:xfrm>
              <a:off x="139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1" name="Rectangle 51">
              <a:extLst>
                <a:ext uri="{FF2B5EF4-FFF2-40B4-BE49-F238E27FC236}">
                  <a16:creationId xmlns:a16="http://schemas.microsoft.com/office/drawing/2014/main" id="{18E34F04-9EE2-4BE8-AAB1-6124EFCDFEC1}"/>
                </a:ext>
              </a:extLst>
            </p:cNvPr>
            <p:cNvSpPr>
              <a:spLocks noChangeArrowheads="1"/>
            </p:cNvSpPr>
            <p:nvPr/>
          </p:nvSpPr>
          <p:spPr bwMode="auto">
            <a:xfrm>
              <a:off x="148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2" name="Rectangle 52">
              <a:extLst>
                <a:ext uri="{FF2B5EF4-FFF2-40B4-BE49-F238E27FC236}">
                  <a16:creationId xmlns:a16="http://schemas.microsoft.com/office/drawing/2014/main" id="{378EB865-F6AB-486D-814A-7B61588FEC63}"/>
                </a:ext>
              </a:extLst>
            </p:cNvPr>
            <p:cNvSpPr>
              <a:spLocks noChangeArrowheads="1"/>
            </p:cNvSpPr>
            <p:nvPr/>
          </p:nvSpPr>
          <p:spPr bwMode="auto">
            <a:xfrm>
              <a:off x="158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3" name="Rectangle 53">
              <a:extLst>
                <a:ext uri="{FF2B5EF4-FFF2-40B4-BE49-F238E27FC236}">
                  <a16:creationId xmlns:a16="http://schemas.microsoft.com/office/drawing/2014/main" id="{929556AB-B147-46E2-ABBF-D8F9B90B7CD5}"/>
                </a:ext>
              </a:extLst>
            </p:cNvPr>
            <p:cNvSpPr>
              <a:spLocks noChangeArrowheads="1"/>
            </p:cNvSpPr>
            <p:nvPr/>
          </p:nvSpPr>
          <p:spPr bwMode="auto">
            <a:xfrm>
              <a:off x="168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4" name="Rectangle 54">
              <a:extLst>
                <a:ext uri="{FF2B5EF4-FFF2-40B4-BE49-F238E27FC236}">
                  <a16:creationId xmlns:a16="http://schemas.microsoft.com/office/drawing/2014/main" id="{79DA3511-25A4-4A43-AA2E-7F824E39AD57}"/>
                </a:ext>
              </a:extLst>
            </p:cNvPr>
            <p:cNvSpPr>
              <a:spLocks noChangeArrowheads="1"/>
            </p:cNvSpPr>
            <p:nvPr/>
          </p:nvSpPr>
          <p:spPr bwMode="auto">
            <a:xfrm>
              <a:off x="177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5" name="Rectangle 55">
              <a:extLst>
                <a:ext uri="{FF2B5EF4-FFF2-40B4-BE49-F238E27FC236}">
                  <a16:creationId xmlns:a16="http://schemas.microsoft.com/office/drawing/2014/main" id="{EA285307-95FF-44C6-82B2-5C7F7B03E314}"/>
                </a:ext>
              </a:extLst>
            </p:cNvPr>
            <p:cNvSpPr>
              <a:spLocks noChangeArrowheads="1"/>
            </p:cNvSpPr>
            <p:nvPr/>
          </p:nvSpPr>
          <p:spPr bwMode="auto">
            <a:xfrm>
              <a:off x="187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6" name="Rectangle 56">
              <a:extLst>
                <a:ext uri="{FF2B5EF4-FFF2-40B4-BE49-F238E27FC236}">
                  <a16:creationId xmlns:a16="http://schemas.microsoft.com/office/drawing/2014/main" id="{2CE2FF45-E445-4124-8739-1E76B45FA2C5}"/>
                </a:ext>
              </a:extLst>
            </p:cNvPr>
            <p:cNvSpPr>
              <a:spLocks noChangeArrowheads="1"/>
            </p:cNvSpPr>
            <p:nvPr/>
          </p:nvSpPr>
          <p:spPr bwMode="auto">
            <a:xfrm>
              <a:off x="1968" y="3024"/>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7" name="Rectangle 57">
              <a:extLst>
                <a:ext uri="{FF2B5EF4-FFF2-40B4-BE49-F238E27FC236}">
                  <a16:creationId xmlns:a16="http://schemas.microsoft.com/office/drawing/2014/main" id="{B5438FA9-C7EA-480B-A02D-7676538C88CF}"/>
                </a:ext>
              </a:extLst>
            </p:cNvPr>
            <p:cNvSpPr>
              <a:spLocks noChangeArrowheads="1"/>
            </p:cNvSpPr>
            <p:nvPr/>
          </p:nvSpPr>
          <p:spPr bwMode="auto">
            <a:xfrm>
              <a:off x="206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8" name="Rectangle 58">
              <a:extLst>
                <a:ext uri="{FF2B5EF4-FFF2-40B4-BE49-F238E27FC236}">
                  <a16:creationId xmlns:a16="http://schemas.microsoft.com/office/drawing/2014/main" id="{9410B472-1978-466A-BD10-EE50DABF040E}"/>
                </a:ext>
              </a:extLst>
            </p:cNvPr>
            <p:cNvSpPr>
              <a:spLocks noChangeArrowheads="1"/>
            </p:cNvSpPr>
            <p:nvPr/>
          </p:nvSpPr>
          <p:spPr bwMode="auto">
            <a:xfrm>
              <a:off x="216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39" name="Rectangle 59">
              <a:extLst>
                <a:ext uri="{FF2B5EF4-FFF2-40B4-BE49-F238E27FC236}">
                  <a16:creationId xmlns:a16="http://schemas.microsoft.com/office/drawing/2014/main" id="{EBCB41F5-AF79-4439-9B88-4DBB39ECEA85}"/>
                </a:ext>
              </a:extLst>
            </p:cNvPr>
            <p:cNvSpPr>
              <a:spLocks noChangeArrowheads="1"/>
            </p:cNvSpPr>
            <p:nvPr/>
          </p:nvSpPr>
          <p:spPr bwMode="auto">
            <a:xfrm>
              <a:off x="225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0" name="Rectangle 60">
              <a:extLst>
                <a:ext uri="{FF2B5EF4-FFF2-40B4-BE49-F238E27FC236}">
                  <a16:creationId xmlns:a16="http://schemas.microsoft.com/office/drawing/2014/main" id="{5340CDFF-3954-451B-A547-1BD38D662224}"/>
                </a:ext>
              </a:extLst>
            </p:cNvPr>
            <p:cNvSpPr>
              <a:spLocks noChangeArrowheads="1"/>
            </p:cNvSpPr>
            <p:nvPr/>
          </p:nvSpPr>
          <p:spPr bwMode="auto">
            <a:xfrm>
              <a:off x="235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1" name="Rectangle 61">
              <a:extLst>
                <a:ext uri="{FF2B5EF4-FFF2-40B4-BE49-F238E27FC236}">
                  <a16:creationId xmlns:a16="http://schemas.microsoft.com/office/drawing/2014/main" id="{12B5F8DE-36DB-44A5-A2B9-525E8AA0BAD9}"/>
                </a:ext>
              </a:extLst>
            </p:cNvPr>
            <p:cNvSpPr>
              <a:spLocks noChangeArrowheads="1"/>
            </p:cNvSpPr>
            <p:nvPr/>
          </p:nvSpPr>
          <p:spPr bwMode="auto">
            <a:xfrm>
              <a:off x="244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2" name="Rectangle 62">
              <a:extLst>
                <a:ext uri="{FF2B5EF4-FFF2-40B4-BE49-F238E27FC236}">
                  <a16:creationId xmlns:a16="http://schemas.microsoft.com/office/drawing/2014/main" id="{FAB0ABF0-242C-4376-932E-0F649DDBA0A0}"/>
                </a:ext>
              </a:extLst>
            </p:cNvPr>
            <p:cNvSpPr>
              <a:spLocks noChangeArrowheads="1"/>
            </p:cNvSpPr>
            <p:nvPr/>
          </p:nvSpPr>
          <p:spPr bwMode="auto">
            <a:xfrm>
              <a:off x="254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3" name="Rectangle 63">
              <a:extLst>
                <a:ext uri="{FF2B5EF4-FFF2-40B4-BE49-F238E27FC236}">
                  <a16:creationId xmlns:a16="http://schemas.microsoft.com/office/drawing/2014/main" id="{7E7CD401-A510-4059-A876-144F8540F785}"/>
                </a:ext>
              </a:extLst>
            </p:cNvPr>
            <p:cNvSpPr>
              <a:spLocks noChangeArrowheads="1"/>
            </p:cNvSpPr>
            <p:nvPr/>
          </p:nvSpPr>
          <p:spPr bwMode="auto">
            <a:xfrm>
              <a:off x="264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4" name="Rectangle 64">
              <a:extLst>
                <a:ext uri="{FF2B5EF4-FFF2-40B4-BE49-F238E27FC236}">
                  <a16:creationId xmlns:a16="http://schemas.microsoft.com/office/drawing/2014/main" id="{BDE96C36-C0B1-4928-AA7A-3B1522BDED30}"/>
                </a:ext>
              </a:extLst>
            </p:cNvPr>
            <p:cNvSpPr>
              <a:spLocks noChangeArrowheads="1"/>
            </p:cNvSpPr>
            <p:nvPr/>
          </p:nvSpPr>
          <p:spPr bwMode="auto">
            <a:xfrm>
              <a:off x="273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5" name="Rectangle 65">
              <a:extLst>
                <a:ext uri="{FF2B5EF4-FFF2-40B4-BE49-F238E27FC236}">
                  <a16:creationId xmlns:a16="http://schemas.microsoft.com/office/drawing/2014/main" id="{43825071-84C2-43AD-A3D9-553D4F7685B4}"/>
                </a:ext>
              </a:extLst>
            </p:cNvPr>
            <p:cNvSpPr>
              <a:spLocks noChangeArrowheads="1"/>
            </p:cNvSpPr>
            <p:nvPr/>
          </p:nvSpPr>
          <p:spPr bwMode="auto">
            <a:xfrm>
              <a:off x="283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6" name="Rectangle 66">
              <a:extLst>
                <a:ext uri="{FF2B5EF4-FFF2-40B4-BE49-F238E27FC236}">
                  <a16:creationId xmlns:a16="http://schemas.microsoft.com/office/drawing/2014/main" id="{385C3444-C26D-4873-B302-113746493C4B}"/>
                </a:ext>
              </a:extLst>
            </p:cNvPr>
            <p:cNvSpPr>
              <a:spLocks noChangeArrowheads="1"/>
            </p:cNvSpPr>
            <p:nvPr/>
          </p:nvSpPr>
          <p:spPr bwMode="auto">
            <a:xfrm>
              <a:off x="292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7" name="Rectangle 67">
              <a:extLst>
                <a:ext uri="{FF2B5EF4-FFF2-40B4-BE49-F238E27FC236}">
                  <a16:creationId xmlns:a16="http://schemas.microsoft.com/office/drawing/2014/main" id="{F39E1606-01FB-49BC-AE6A-AEF1CD93C887}"/>
                </a:ext>
              </a:extLst>
            </p:cNvPr>
            <p:cNvSpPr>
              <a:spLocks noChangeArrowheads="1"/>
            </p:cNvSpPr>
            <p:nvPr/>
          </p:nvSpPr>
          <p:spPr bwMode="auto">
            <a:xfrm>
              <a:off x="302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8" name="Rectangle 68">
              <a:extLst>
                <a:ext uri="{FF2B5EF4-FFF2-40B4-BE49-F238E27FC236}">
                  <a16:creationId xmlns:a16="http://schemas.microsoft.com/office/drawing/2014/main" id="{D5069565-4972-45CE-BBB0-5A72A042CFAF}"/>
                </a:ext>
              </a:extLst>
            </p:cNvPr>
            <p:cNvSpPr>
              <a:spLocks noChangeArrowheads="1"/>
            </p:cNvSpPr>
            <p:nvPr/>
          </p:nvSpPr>
          <p:spPr bwMode="auto">
            <a:xfrm>
              <a:off x="312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49" name="Rectangle 69">
              <a:extLst>
                <a:ext uri="{FF2B5EF4-FFF2-40B4-BE49-F238E27FC236}">
                  <a16:creationId xmlns:a16="http://schemas.microsoft.com/office/drawing/2014/main" id="{D88717B4-82C8-4BDA-B7C6-8973B6614424}"/>
                </a:ext>
              </a:extLst>
            </p:cNvPr>
            <p:cNvSpPr>
              <a:spLocks noChangeArrowheads="1"/>
            </p:cNvSpPr>
            <p:nvPr/>
          </p:nvSpPr>
          <p:spPr bwMode="auto">
            <a:xfrm>
              <a:off x="321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50" name="Rectangle 70">
              <a:extLst>
                <a:ext uri="{FF2B5EF4-FFF2-40B4-BE49-F238E27FC236}">
                  <a16:creationId xmlns:a16="http://schemas.microsoft.com/office/drawing/2014/main" id="{64B7FA41-E3E3-4316-9E7E-645A88F98995}"/>
                </a:ext>
              </a:extLst>
            </p:cNvPr>
            <p:cNvSpPr>
              <a:spLocks noChangeArrowheads="1"/>
            </p:cNvSpPr>
            <p:nvPr/>
          </p:nvSpPr>
          <p:spPr bwMode="auto">
            <a:xfrm>
              <a:off x="3312"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51" name="Rectangle 71">
              <a:extLst>
                <a:ext uri="{FF2B5EF4-FFF2-40B4-BE49-F238E27FC236}">
                  <a16:creationId xmlns:a16="http://schemas.microsoft.com/office/drawing/2014/main" id="{BF353FD7-BEC3-46A1-B329-0A18F485F3E6}"/>
                </a:ext>
              </a:extLst>
            </p:cNvPr>
            <p:cNvSpPr>
              <a:spLocks noChangeArrowheads="1"/>
            </p:cNvSpPr>
            <p:nvPr/>
          </p:nvSpPr>
          <p:spPr bwMode="auto">
            <a:xfrm>
              <a:off x="3408"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52" name="Rectangle 72">
              <a:extLst>
                <a:ext uri="{FF2B5EF4-FFF2-40B4-BE49-F238E27FC236}">
                  <a16:creationId xmlns:a16="http://schemas.microsoft.com/office/drawing/2014/main" id="{07EE139D-ADB9-4B1F-B3D6-27FE6E4B2E77}"/>
                </a:ext>
              </a:extLst>
            </p:cNvPr>
            <p:cNvSpPr>
              <a:spLocks noChangeArrowheads="1"/>
            </p:cNvSpPr>
            <p:nvPr/>
          </p:nvSpPr>
          <p:spPr bwMode="auto">
            <a:xfrm>
              <a:off x="3504"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53" name="Rectangle 73">
              <a:extLst>
                <a:ext uri="{FF2B5EF4-FFF2-40B4-BE49-F238E27FC236}">
                  <a16:creationId xmlns:a16="http://schemas.microsoft.com/office/drawing/2014/main" id="{74158AD1-DCFD-4ADC-9DFC-7EB6AAC069B6}"/>
                </a:ext>
              </a:extLst>
            </p:cNvPr>
            <p:cNvSpPr>
              <a:spLocks noChangeArrowheads="1"/>
            </p:cNvSpPr>
            <p:nvPr/>
          </p:nvSpPr>
          <p:spPr bwMode="auto">
            <a:xfrm>
              <a:off x="3600"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737354" name="Rectangle 74">
              <a:extLst>
                <a:ext uri="{FF2B5EF4-FFF2-40B4-BE49-F238E27FC236}">
                  <a16:creationId xmlns:a16="http://schemas.microsoft.com/office/drawing/2014/main" id="{EB43D598-93DB-4BA5-8A2E-C00E026FF961}"/>
                </a:ext>
              </a:extLst>
            </p:cNvPr>
            <p:cNvSpPr>
              <a:spLocks noChangeArrowheads="1"/>
            </p:cNvSpPr>
            <p:nvPr/>
          </p:nvSpPr>
          <p:spPr bwMode="auto">
            <a:xfrm>
              <a:off x="3696" y="3024"/>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817" name="Text Box 75">
              <a:extLst>
                <a:ext uri="{FF2B5EF4-FFF2-40B4-BE49-F238E27FC236}">
                  <a16:creationId xmlns:a16="http://schemas.microsoft.com/office/drawing/2014/main" id="{59F595E5-4F87-4767-BCB5-0E2700168F55}"/>
                </a:ext>
              </a:extLst>
            </p:cNvPr>
            <p:cNvSpPr txBox="1">
              <a:spLocks noChangeArrowheads="1"/>
            </p:cNvSpPr>
            <p:nvPr/>
          </p:nvSpPr>
          <p:spPr bwMode="auto">
            <a:xfrm>
              <a:off x="816" y="3840"/>
              <a:ext cx="30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0 1 2 3 4 5 6 7 8 9 0 1 2 3 4 5 6 7 8 9 0 1 2 3 4 5 6 7 8 9 0 1</a:t>
              </a:r>
            </a:p>
          </p:txBody>
        </p:sp>
        <p:sp>
          <p:nvSpPr>
            <p:cNvPr id="32818" name="Text Box 76">
              <a:extLst>
                <a:ext uri="{FF2B5EF4-FFF2-40B4-BE49-F238E27FC236}">
                  <a16:creationId xmlns:a16="http://schemas.microsoft.com/office/drawing/2014/main" id="{BD3ACF9D-364F-4300-8598-0E7CA82A29EC}"/>
                </a:ext>
              </a:extLst>
            </p:cNvPr>
            <p:cNvSpPr txBox="1">
              <a:spLocks noChangeArrowheads="1"/>
            </p:cNvSpPr>
            <p:nvPr/>
          </p:nvSpPr>
          <p:spPr bwMode="auto">
            <a:xfrm>
              <a:off x="768" y="2784"/>
              <a:ext cx="11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Block-frame address</a:t>
              </a:r>
              <a:endParaRPr lang="en-US" altLang="en-US" sz="1800">
                <a:latin typeface="Arial" panose="020B0604020202020204" pitchFamily="34" charset="0"/>
              </a:endParaRPr>
            </a:p>
          </p:txBody>
        </p:sp>
        <p:sp>
          <p:nvSpPr>
            <p:cNvPr id="32819" name="Text Box 77">
              <a:extLst>
                <a:ext uri="{FF2B5EF4-FFF2-40B4-BE49-F238E27FC236}">
                  <a16:creationId xmlns:a16="http://schemas.microsoft.com/office/drawing/2014/main" id="{A972AE3E-98C1-411F-BD89-1C63F96F08DD}"/>
                </a:ext>
              </a:extLst>
            </p:cNvPr>
            <p:cNvSpPr txBox="1">
              <a:spLocks noChangeArrowheads="1"/>
            </p:cNvSpPr>
            <p:nvPr/>
          </p:nvSpPr>
          <p:spPr bwMode="auto">
            <a:xfrm>
              <a:off x="1728" y="3696"/>
              <a:ext cx="21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1 1 1 1 1 1 1 1 1 1 2 2 2 2 2 2 2 2 2 2 3 3</a:t>
              </a:r>
              <a:endParaRPr lang="en-US" altLang="en-US" sz="1800">
                <a:latin typeface="Arial" panose="020B0604020202020204" pitchFamily="34" charset="0"/>
              </a:endParaRPr>
            </a:p>
          </p:txBody>
        </p:sp>
        <p:sp>
          <p:nvSpPr>
            <p:cNvPr id="32820" name="Text Box 78">
              <a:extLst>
                <a:ext uri="{FF2B5EF4-FFF2-40B4-BE49-F238E27FC236}">
                  <a16:creationId xmlns:a16="http://schemas.microsoft.com/office/drawing/2014/main" id="{E3A2DE1F-15A1-4F7E-A205-B01177EED62E}"/>
                </a:ext>
              </a:extLst>
            </p:cNvPr>
            <p:cNvSpPr txBox="1">
              <a:spLocks noChangeArrowheads="1"/>
            </p:cNvSpPr>
            <p:nvPr/>
          </p:nvSpPr>
          <p:spPr bwMode="auto">
            <a:xfrm>
              <a:off x="381" y="3648"/>
              <a:ext cx="3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r"/>
              <a:r>
                <a:rPr lang="en-US" altLang="en-US" sz="1400">
                  <a:latin typeface="Arial" panose="020B0604020202020204" pitchFamily="34" charset="0"/>
                </a:rPr>
                <a:t>Block</a:t>
              </a:r>
            </a:p>
            <a:p>
              <a:pPr algn="r"/>
              <a:r>
                <a:rPr lang="en-US" altLang="en-US" sz="1400">
                  <a:latin typeface="Arial" panose="020B0604020202020204" pitchFamily="34" charset="0"/>
                </a:rPr>
                <a:t>no.</a:t>
              </a:r>
              <a:endParaRPr lang="en-US" altLang="en-US" sz="1800">
                <a:latin typeface="Arial" panose="020B0604020202020204" pitchFamily="34" charset="0"/>
              </a:endParaRPr>
            </a:p>
          </p:txBody>
        </p:sp>
      </p:grpSp>
      <p:sp>
        <p:nvSpPr>
          <p:cNvPr id="2" name="Footer Placeholder 1">
            <a:extLst>
              <a:ext uri="{FF2B5EF4-FFF2-40B4-BE49-F238E27FC236}">
                <a16:creationId xmlns:a16="http://schemas.microsoft.com/office/drawing/2014/main" id="{57320B23-793C-473A-B544-DE7ADC942C87}"/>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4">
            <a:extLst>
              <a:ext uri="{FF2B5EF4-FFF2-40B4-BE49-F238E27FC236}">
                <a16:creationId xmlns:a16="http://schemas.microsoft.com/office/drawing/2014/main" id="{A1E3975E-697D-4252-8BFE-6EF16A56EFCF}"/>
              </a:ext>
            </a:extLst>
          </p:cNvPr>
          <p:cNvSpPr>
            <a:spLocks noGrp="1" noChangeArrowheads="1"/>
          </p:cNvSpPr>
          <p:nvPr>
            <p:ph type="title"/>
          </p:nvPr>
        </p:nvSpPr>
        <p:spPr>
          <a:xfrm>
            <a:off x="1967948" y="783605"/>
            <a:ext cx="8077200" cy="474662"/>
          </a:xfrm>
        </p:spPr>
        <p:txBody>
          <a:bodyPr>
            <a:normAutofit fontScale="90000"/>
          </a:bodyPr>
          <a:lstStyle/>
          <a:p>
            <a:pPr eaLnBrk="1" hangingPunct="1"/>
            <a:r>
              <a:rPr lang="en-US" altLang="en-US"/>
              <a:t>Q2: How is a block found in upper level?</a:t>
            </a:r>
          </a:p>
        </p:txBody>
      </p:sp>
      <p:sp>
        <p:nvSpPr>
          <p:cNvPr id="33794" name="Rectangle 2">
            <a:extLst>
              <a:ext uri="{FF2B5EF4-FFF2-40B4-BE49-F238E27FC236}">
                <a16:creationId xmlns:a16="http://schemas.microsoft.com/office/drawing/2014/main" id="{97BC8664-CC9F-4070-BA27-9DE4ED5446AF}"/>
              </a:ext>
            </a:extLst>
          </p:cNvPr>
          <p:cNvSpPr>
            <a:spLocks noGrp="1" noChangeArrowheads="1"/>
          </p:cNvSpPr>
          <p:nvPr>
            <p:ph idx="1"/>
          </p:nvPr>
        </p:nvSpPr>
        <p:spPr>
          <a:xfrm>
            <a:off x="2044148" y="4290392"/>
            <a:ext cx="7848600" cy="1342932"/>
          </a:xfrm>
          <a:noFill/>
        </p:spPr>
        <p:txBody>
          <a:bodyPr vert="horz" lIns="63500" tIns="25400" rIns="63500" bIns="25400" rtlCol="0">
            <a:spAutoFit/>
          </a:bodyPr>
          <a:lstStyle/>
          <a:p>
            <a:pPr marL="203200" indent="-203200"/>
            <a:r>
              <a:rPr lang="en-US" altLang="en-US"/>
              <a:t>Direct indexing (using index and block offset), tag compares, or combination</a:t>
            </a:r>
          </a:p>
          <a:p>
            <a:pPr marL="203200" indent="-203200"/>
            <a:r>
              <a:rPr lang="en-US" altLang="en-US"/>
              <a:t>Increasing associativity shrinks index, expands tag</a:t>
            </a:r>
          </a:p>
        </p:txBody>
      </p:sp>
      <p:grpSp>
        <p:nvGrpSpPr>
          <p:cNvPr id="33795" name="Group 3">
            <a:extLst>
              <a:ext uri="{FF2B5EF4-FFF2-40B4-BE49-F238E27FC236}">
                <a16:creationId xmlns:a16="http://schemas.microsoft.com/office/drawing/2014/main" id="{8B1DDA08-63BA-4E45-9D3F-8ED9C42A8B65}"/>
              </a:ext>
            </a:extLst>
          </p:cNvPr>
          <p:cNvGrpSpPr>
            <a:grpSpLocks/>
          </p:cNvGrpSpPr>
          <p:nvPr/>
        </p:nvGrpSpPr>
        <p:grpSpPr bwMode="auto">
          <a:xfrm>
            <a:off x="1967948" y="1851992"/>
            <a:ext cx="8229600" cy="1143000"/>
            <a:chOff x="288" y="624"/>
            <a:chExt cx="5184" cy="720"/>
          </a:xfrm>
        </p:grpSpPr>
        <p:sp>
          <p:nvSpPr>
            <p:cNvPr id="824324" name="Rectangle 4">
              <a:extLst>
                <a:ext uri="{FF2B5EF4-FFF2-40B4-BE49-F238E27FC236}">
                  <a16:creationId xmlns:a16="http://schemas.microsoft.com/office/drawing/2014/main" id="{24696908-140E-48D0-BD89-9E149FC7C695}"/>
                </a:ext>
              </a:extLst>
            </p:cNvPr>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grpSp>
          <p:nvGrpSpPr>
            <p:cNvPr id="33803" name="Group 5">
              <a:extLst>
                <a:ext uri="{FF2B5EF4-FFF2-40B4-BE49-F238E27FC236}">
                  <a16:creationId xmlns:a16="http://schemas.microsoft.com/office/drawing/2014/main" id="{AA5A119D-BEA8-4895-B1E8-A993D675B9BA}"/>
                </a:ext>
              </a:extLst>
            </p:cNvPr>
            <p:cNvGrpSpPr>
              <a:grpSpLocks/>
            </p:cNvGrpSpPr>
            <p:nvPr/>
          </p:nvGrpSpPr>
          <p:grpSpPr bwMode="auto">
            <a:xfrm>
              <a:off x="912" y="768"/>
              <a:ext cx="3792" cy="339"/>
              <a:chOff x="1056" y="2041"/>
              <a:chExt cx="3792" cy="339"/>
            </a:xfrm>
          </p:grpSpPr>
          <p:sp>
            <p:nvSpPr>
              <p:cNvPr id="824326" name="Rectangle 6">
                <a:extLst>
                  <a:ext uri="{FF2B5EF4-FFF2-40B4-BE49-F238E27FC236}">
                    <a16:creationId xmlns:a16="http://schemas.microsoft.com/office/drawing/2014/main" id="{16F5011C-57DF-48B1-9A6A-2CAE33DDAAF5}"/>
                  </a:ext>
                </a:extLst>
              </p:cNvPr>
              <p:cNvSpPr>
                <a:spLocks noChangeArrowheads="1"/>
              </p:cNvSpPr>
              <p:nvPr/>
            </p:nvSpPr>
            <p:spPr bwMode="auto">
              <a:xfrm>
                <a:off x="1056" y="2064"/>
                <a:ext cx="3792" cy="288"/>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endParaRPr lang="en-US">
                  <a:latin typeface="Arial" charset="0"/>
                </a:endParaRPr>
              </a:p>
            </p:txBody>
          </p:sp>
          <p:sp>
            <p:nvSpPr>
              <p:cNvPr id="33805" name="Rectangle 7">
                <a:extLst>
                  <a:ext uri="{FF2B5EF4-FFF2-40B4-BE49-F238E27FC236}">
                    <a16:creationId xmlns:a16="http://schemas.microsoft.com/office/drawing/2014/main" id="{A18847D5-4DD0-4DC4-881E-1A8D45CA9DD9}"/>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endParaRPr lang="en-US" altLang="en-US" sz="1800">
                  <a:latin typeface="Arial" panose="020B0604020202020204" pitchFamily="34" charset="0"/>
                </a:endParaRPr>
              </a:p>
            </p:txBody>
          </p:sp>
          <p:sp>
            <p:nvSpPr>
              <p:cNvPr id="33806" name="Rectangle 8">
                <a:extLst>
                  <a:ext uri="{FF2B5EF4-FFF2-40B4-BE49-F238E27FC236}">
                    <a16:creationId xmlns:a16="http://schemas.microsoft.com/office/drawing/2014/main" id="{A68A1A87-58F0-41AE-9CCF-7C9C11DC9996}"/>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7" name="Rectangle 9">
                <a:extLst>
                  <a:ext uri="{FF2B5EF4-FFF2-40B4-BE49-F238E27FC236}">
                    <a16:creationId xmlns:a16="http://schemas.microsoft.com/office/drawing/2014/main" id="{2D682C60-B62D-4949-A46E-60B6AFDE23F0}"/>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8" name="Text Box 10">
                <a:extLst>
                  <a:ext uri="{FF2B5EF4-FFF2-40B4-BE49-F238E27FC236}">
                    <a16:creationId xmlns:a16="http://schemas.microsoft.com/office/drawing/2014/main" id="{D178EE2C-352C-45C9-B0AB-2C39D903CCEA}"/>
                  </a:ext>
                </a:extLst>
              </p:cNvPr>
              <p:cNvSpPr txBox="1">
                <a:spLocks noChangeArrowheads="1"/>
              </p:cNvSpPr>
              <p:nvPr/>
            </p:nvSpPr>
            <p:spPr bwMode="auto">
              <a:xfrm>
                <a:off x="4320" y="2064"/>
                <a:ext cx="39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lnSpc>
                    <a:spcPct val="90000"/>
                  </a:lnSpc>
                </a:pPr>
                <a:r>
                  <a:rPr lang="en-US" altLang="en-US" sz="1400">
                    <a:latin typeface="Arial" panose="020B0604020202020204" pitchFamily="34" charset="0"/>
                  </a:rPr>
                  <a:t>Block</a:t>
                </a:r>
              </a:p>
              <a:p>
                <a:pPr algn="ctr">
                  <a:lnSpc>
                    <a:spcPct val="90000"/>
                  </a:lnSpc>
                </a:pPr>
                <a:r>
                  <a:rPr lang="en-US" altLang="en-US" sz="1400">
                    <a:latin typeface="Arial" panose="020B0604020202020204" pitchFamily="34" charset="0"/>
                  </a:rPr>
                  <a:t>offset</a:t>
                </a:r>
              </a:p>
            </p:txBody>
          </p:sp>
          <p:sp>
            <p:nvSpPr>
              <p:cNvPr id="33809" name="Text Box 11">
                <a:extLst>
                  <a:ext uri="{FF2B5EF4-FFF2-40B4-BE49-F238E27FC236}">
                    <a16:creationId xmlns:a16="http://schemas.microsoft.com/office/drawing/2014/main" id="{75181D83-C01F-4D20-81EB-766C10380D18}"/>
                  </a:ext>
                </a:extLst>
              </p:cNvPr>
              <p:cNvSpPr txBox="1">
                <a:spLocks noChangeArrowheads="1"/>
              </p:cNvSpPr>
              <p:nvPr/>
            </p:nvSpPr>
            <p:spPr bwMode="auto">
              <a:xfrm>
                <a:off x="2227" y="2041"/>
                <a:ext cx="8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Block Address</a:t>
                </a:r>
              </a:p>
            </p:txBody>
          </p:sp>
          <p:sp>
            <p:nvSpPr>
              <p:cNvPr id="33810" name="Text Box 12">
                <a:extLst>
                  <a:ext uri="{FF2B5EF4-FFF2-40B4-BE49-F238E27FC236}">
                    <a16:creationId xmlns:a16="http://schemas.microsoft.com/office/drawing/2014/main" id="{2C85C00A-D5E8-45B4-9FA3-E241F524C396}"/>
                  </a:ext>
                </a:extLst>
              </p:cNvPr>
              <p:cNvSpPr txBox="1">
                <a:spLocks noChangeArrowheads="1"/>
              </p:cNvSpPr>
              <p:nvPr/>
            </p:nvSpPr>
            <p:spPr bwMode="auto">
              <a:xfrm>
                <a:off x="1860" y="2188"/>
                <a:ext cx="3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Tag</a:t>
                </a:r>
                <a:endParaRPr lang="en-US" altLang="en-US" sz="1800">
                  <a:latin typeface="Arial" panose="020B0604020202020204" pitchFamily="34" charset="0"/>
                </a:endParaRPr>
              </a:p>
            </p:txBody>
          </p:sp>
          <p:sp>
            <p:nvSpPr>
              <p:cNvPr id="33811" name="Text Box 13">
                <a:extLst>
                  <a:ext uri="{FF2B5EF4-FFF2-40B4-BE49-F238E27FC236}">
                    <a16:creationId xmlns:a16="http://schemas.microsoft.com/office/drawing/2014/main" id="{085003C4-17BA-4274-86A5-D74C5064F495}"/>
                  </a:ext>
                </a:extLst>
              </p:cNvPr>
              <p:cNvSpPr txBox="1">
                <a:spLocks noChangeArrowheads="1"/>
              </p:cNvSpPr>
              <p:nvPr/>
            </p:nvSpPr>
            <p:spPr bwMode="auto">
              <a:xfrm>
                <a:off x="3350" y="2179"/>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1400">
                    <a:latin typeface="Arial" panose="020B0604020202020204" pitchFamily="34" charset="0"/>
                  </a:rPr>
                  <a:t>Index</a:t>
                </a:r>
              </a:p>
            </p:txBody>
          </p:sp>
        </p:grpSp>
      </p:grpSp>
      <p:sp>
        <p:nvSpPr>
          <p:cNvPr id="33797" name="AutoShape 15">
            <a:extLst>
              <a:ext uri="{FF2B5EF4-FFF2-40B4-BE49-F238E27FC236}">
                <a16:creationId xmlns:a16="http://schemas.microsoft.com/office/drawing/2014/main" id="{0870173B-4A59-4FD6-83A9-072D7C9CD540}"/>
              </a:ext>
            </a:extLst>
          </p:cNvPr>
          <p:cNvSpPr>
            <a:spLocks/>
          </p:cNvSpPr>
          <p:nvPr/>
        </p:nvSpPr>
        <p:spPr bwMode="auto">
          <a:xfrm rot="5400000">
            <a:off x="6882848" y="2042492"/>
            <a:ext cx="381000" cy="1676400"/>
          </a:xfrm>
          <a:prstGeom prst="rightBrace">
            <a:avLst>
              <a:gd name="adj1" fmla="val 36667"/>
              <a:gd name="adj2" fmla="val 50000"/>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798" name="Text Box 16">
            <a:extLst>
              <a:ext uri="{FF2B5EF4-FFF2-40B4-BE49-F238E27FC236}">
                <a16:creationId xmlns:a16="http://schemas.microsoft.com/office/drawing/2014/main" id="{45325503-9A5D-44B2-9D46-8F3EE589ADD7}"/>
              </a:ext>
            </a:extLst>
          </p:cNvPr>
          <p:cNvSpPr txBox="1">
            <a:spLocks noChangeArrowheads="1"/>
          </p:cNvSpPr>
          <p:nvPr/>
        </p:nvSpPr>
        <p:spPr bwMode="auto">
          <a:xfrm>
            <a:off x="6311349" y="3147392"/>
            <a:ext cx="157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r>
              <a:rPr lang="en-US" altLang="en-US" sz="2400">
                <a:latin typeface="Arial" panose="020B0604020202020204" pitchFamily="34" charset="0"/>
              </a:rPr>
              <a:t>Set Select</a:t>
            </a:r>
          </a:p>
        </p:txBody>
      </p:sp>
      <p:sp>
        <p:nvSpPr>
          <p:cNvPr id="33799" name="AutoShape 17">
            <a:extLst>
              <a:ext uri="{FF2B5EF4-FFF2-40B4-BE49-F238E27FC236}">
                <a16:creationId xmlns:a16="http://schemas.microsoft.com/office/drawing/2014/main" id="{583B646A-6791-4F79-B92B-07747D2F9887}"/>
              </a:ext>
            </a:extLst>
          </p:cNvPr>
          <p:cNvSpPr>
            <a:spLocks/>
          </p:cNvSpPr>
          <p:nvPr/>
        </p:nvSpPr>
        <p:spPr bwMode="auto">
          <a:xfrm rot="5400000">
            <a:off x="8285405" y="2406824"/>
            <a:ext cx="381000" cy="976313"/>
          </a:xfrm>
          <a:prstGeom prst="rightBrace">
            <a:avLst>
              <a:gd name="adj1" fmla="val 21354"/>
              <a:gd name="adj2" fmla="val 50000"/>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33800" name="Text Box 18">
            <a:extLst>
              <a:ext uri="{FF2B5EF4-FFF2-40B4-BE49-F238E27FC236}">
                <a16:creationId xmlns:a16="http://schemas.microsoft.com/office/drawing/2014/main" id="{DBB78E3B-8717-4E5A-9EEF-C260918EE0B7}"/>
              </a:ext>
            </a:extLst>
          </p:cNvPr>
          <p:cNvSpPr txBox="1">
            <a:spLocks noChangeArrowheads="1"/>
          </p:cNvSpPr>
          <p:nvPr/>
        </p:nvSpPr>
        <p:spPr bwMode="auto">
          <a:xfrm>
            <a:off x="7606748" y="3756992"/>
            <a:ext cx="176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a:r>
              <a:rPr lang="en-US" altLang="en-US" sz="2400">
                <a:latin typeface="Arial" panose="020B0604020202020204" pitchFamily="34" charset="0"/>
              </a:rPr>
              <a:t>Data Select</a:t>
            </a:r>
          </a:p>
        </p:txBody>
      </p:sp>
      <p:sp>
        <p:nvSpPr>
          <p:cNvPr id="33801" name="Line 19">
            <a:extLst>
              <a:ext uri="{FF2B5EF4-FFF2-40B4-BE49-F238E27FC236}">
                <a16:creationId xmlns:a16="http://schemas.microsoft.com/office/drawing/2014/main" id="{E872C185-F3ED-4343-B06B-DB88198B046E}"/>
              </a:ext>
            </a:extLst>
          </p:cNvPr>
          <p:cNvSpPr>
            <a:spLocks noChangeShapeType="1"/>
          </p:cNvSpPr>
          <p:nvPr/>
        </p:nvSpPr>
        <p:spPr bwMode="auto">
          <a:xfrm>
            <a:off x="8476698" y="3083892"/>
            <a:ext cx="0" cy="68580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 name="Footer Placeholder 1">
            <a:extLst>
              <a:ext uri="{FF2B5EF4-FFF2-40B4-BE49-F238E27FC236}">
                <a16:creationId xmlns:a16="http://schemas.microsoft.com/office/drawing/2014/main" id="{493E7FFD-29A2-4A99-9D9F-6FBCF0C88FB9}"/>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957AECE6-2231-4149-92AC-CF2C1D852529}"/>
              </a:ext>
            </a:extLst>
          </p:cNvPr>
          <p:cNvSpPr>
            <a:spLocks noGrp="1" noChangeArrowheads="1"/>
          </p:cNvSpPr>
          <p:nvPr>
            <p:ph type="title"/>
          </p:nvPr>
        </p:nvSpPr>
        <p:spPr>
          <a:xfrm>
            <a:off x="2133600" y="227013"/>
            <a:ext cx="7848600" cy="474662"/>
          </a:xfrm>
        </p:spPr>
        <p:txBody>
          <a:bodyPr>
            <a:normAutofit fontScale="90000"/>
          </a:bodyPr>
          <a:lstStyle/>
          <a:p>
            <a:pPr eaLnBrk="1" hangingPunct="1"/>
            <a:r>
              <a:rPr lang="en-US" altLang="en-US"/>
              <a:t>Q3: Which block replaced on a miss?</a:t>
            </a:r>
          </a:p>
        </p:txBody>
      </p:sp>
      <p:sp>
        <p:nvSpPr>
          <p:cNvPr id="34818" name="Rectangle 2">
            <a:extLst>
              <a:ext uri="{FF2B5EF4-FFF2-40B4-BE49-F238E27FC236}">
                <a16:creationId xmlns:a16="http://schemas.microsoft.com/office/drawing/2014/main" id="{EEAF7EB5-7059-4EBD-B0FC-7A27D6601C06}"/>
              </a:ext>
            </a:extLst>
          </p:cNvPr>
          <p:cNvSpPr>
            <a:spLocks noGrp="1" noChangeArrowheads="1"/>
          </p:cNvSpPr>
          <p:nvPr>
            <p:ph idx="1"/>
          </p:nvPr>
        </p:nvSpPr>
        <p:spPr>
          <a:xfrm>
            <a:off x="1752600" y="1219200"/>
            <a:ext cx="8915400" cy="4383764"/>
          </a:xfrm>
          <a:noFill/>
        </p:spPr>
        <p:txBody>
          <a:bodyPr vert="horz" lIns="63500" tIns="25400" rIns="63500" bIns="25400" rtlCol="0">
            <a:spAutoFit/>
          </a:bodyPr>
          <a:lstStyle/>
          <a:p>
            <a:pPr marL="0" indent="0">
              <a:tabLst>
                <a:tab pos="2522538" algn="r"/>
                <a:tab pos="3606800" algn="r"/>
                <a:tab pos="4691063" algn="r"/>
                <a:tab pos="5892800" algn="r"/>
                <a:tab pos="7145338" algn="r"/>
                <a:tab pos="8466138" algn="r"/>
              </a:tabLst>
            </a:pPr>
            <a:r>
              <a:rPr lang="en-US" altLang="en-US"/>
              <a:t>Easy for Direct Mapped</a:t>
            </a:r>
          </a:p>
          <a:p>
            <a:pPr marL="0" indent="0">
              <a:tabLst>
                <a:tab pos="2522538" algn="r"/>
                <a:tab pos="3606800" algn="r"/>
                <a:tab pos="4691063" algn="r"/>
                <a:tab pos="5892800" algn="r"/>
                <a:tab pos="7145338" algn="r"/>
                <a:tab pos="8466138" algn="r"/>
              </a:tabLst>
            </a:pPr>
            <a:r>
              <a:rPr lang="en-US" altLang="en-US"/>
              <a:t>Set Associative or Fully Associative:</a:t>
            </a:r>
          </a:p>
          <a:p>
            <a:pPr lvl="1">
              <a:tabLst>
                <a:tab pos="2522538" algn="r"/>
                <a:tab pos="3606800" algn="r"/>
                <a:tab pos="4691063" algn="r"/>
                <a:tab pos="5892800" algn="r"/>
                <a:tab pos="7145338" algn="r"/>
                <a:tab pos="8466138" algn="r"/>
              </a:tabLst>
            </a:pPr>
            <a:r>
              <a:rPr lang="en-US" altLang="en-US"/>
              <a:t>Random</a:t>
            </a:r>
          </a:p>
          <a:p>
            <a:pPr lvl="1">
              <a:tabLst>
                <a:tab pos="2522538" algn="r"/>
                <a:tab pos="3606800" algn="r"/>
                <a:tab pos="4691063" algn="r"/>
                <a:tab pos="5892800" algn="r"/>
                <a:tab pos="7145338" algn="r"/>
                <a:tab pos="8466138" algn="r"/>
              </a:tabLst>
            </a:pPr>
            <a:r>
              <a:rPr lang="en-US" altLang="en-US"/>
              <a:t>LRU (Least Recently Used)</a:t>
            </a:r>
          </a:p>
          <a:p>
            <a:pPr marL="0" indent="0">
              <a:buNone/>
              <a:tabLst>
                <a:tab pos="2522538" algn="r"/>
                <a:tab pos="3606800" algn="r"/>
                <a:tab pos="4691063" algn="r"/>
                <a:tab pos="5892800" algn="r"/>
                <a:tab pos="7145338" algn="r"/>
                <a:tab pos="8466138" algn="r"/>
              </a:tabLst>
            </a:pPr>
            <a:r>
              <a:rPr lang="en-US" altLang="en-US"/>
              <a:t>Miss Rates</a:t>
            </a:r>
            <a:br>
              <a:rPr lang="en-US" altLang="en-US"/>
            </a:br>
            <a:r>
              <a:rPr lang="en-US" altLang="en-US"/>
              <a:t>Associativity:	     2-way	               4-way		             8-way</a:t>
            </a:r>
          </a:p>
          <a:p>
            <a:pPr marL="0" indent="0">
              <a:buNone/>
              <a:tabLst>
                <a:tab pos="2522538" algn="r"/>
                <a:tab pos="3606800" algn="r"/>
                <a:tab pos="4691063" algn="r"/>
                <a:tab pos="5892800" algn="r"/>
                <a:tab pos="7145338" algn="r"/>
                <a:tab pos="8466138" algn="r"/>
              </a:tabLst>
            </a:pPr>
            <a:r>
              <a:rPr lang="en-US" altLang="en-US"/>
              <a:t>Size	LRU	 Ran	 LRU	 Ran	 LRU	 Ran</a:t>
            </a:r>
          </a:p>
          <a:p>
            <a:pPr marL="0" indent="0">
              <a:buNone/>
              <a:tabLst>
                <a:tab pos="2522538" algn="r"/>
                <a:tab pos="3606800" algn="r"/>
                <a:tab pos="4691063" algn="r"/>
                <a:tab pos="5892800" algn="r"/>
                <a:tab pos="7145338" algn="r"/>
                <a:tab pos="8466138" algn="r"/>
              </a:tabLst>
            </a:pPr>
            <a:r>
              <a:rPr lang="en-US" altLang="en-US" sz="2000"/>
              <a:t>16 KB	5.2%	5.7%	    4.7%	5.3%	     4.4%	5.0%</a:t>
            </a:r>
          </a:p>
          <a:p>
            <a:pPr marL="0" indent="0">
              <a:buNone/>
              <a:tabLst>
                <a:tab pos="2522538" algn="r"/>
                <a:tab pos="3606800" algn="r"/>
                <a:tab pos="4691063" algn="r"/>
                <a:tab pos="5892800" algn="r"/>
                <a:tab pos="7145338" algn="r"/>
                <a:tab pos="8466138" algn="r"/>
              </a:tabLst>
            </a:pPr>
            <a:r>
              <a:rPr lang="en-US" altLang="en-US" sz="2000"/>
              <a:t>64 KB	1.9%	2.0%	    1.5%	1.7%	     1.4%	1.5%</a:t>
            </a:r>
          </a:p>
          <a:p>
            <a:pPr marL="0" indent="0">
              <a:buNone/>
              <a:tabLst>
                <a:tab pos="2522538" algn="r"/>
                <a:tab pos="3606800" algn="r"/>
                <a:tab pos="4691063" algn="r"/>
                <a:tab pos="5892800" algn="r"/>
                <a:tab pos="7145338" algn="r"/>
                <a:tab pos="8466138" algn="r"/>
              </a:tabLst>
            </a:pPr>
            <a:r>
              <a:rPr lang="en-US" altLang="en-US" sz="2000"/>
              <a:t>256 KB	1.15%	1.17%	   1.13%	  1.13%	  1.12%	  1.12%</a:t>
            </a:r>
            <a:endParaRPr lang="en-US" altLang="en-US"/>
          </a:p>
        </p:txBody>
      </p:sp>
      <p:sp>
        <p:nvSpPr>
          <p:cNvPr id="2" name="Footer Placeholder 1">
            <a:extLst>
              <a:ext uri="{FF2B5EF4-FFF2-40B4-BE49-F238E27FC236}">
                <a16:creationId xmlns:a16="http://schemas.microsoft.com/office/drawing/2014/main" id="{40D32151-7846-4A77-9C4D-ED8795C7734D}"/>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46376FF-4DD5-404C-B254-E7E647B69950}"/>
              </a:ext>
            </a:extLst>
          </p:cNvPr>
          <p:cNvSpPr>
            <a:spLocks noGrp="1" noChangeArrowheads="1"/>
          </p:cNvSpPr>
          <p:nvPr>
            <p:ph type="title"/>
          </p:nvPr>
        </p:nvSpPr>
        <p:spPr>
          <a:xfrm>
            <a:off x="2286000" y="152401"/>
            <a:ext cx="7543800" cy="474663"/>
          </a:xfrm>
        </p:spPr>
        <p:txBody>
          <a:bodyPr>
            <a:normAutofit fontScale="90000"/>
          </a:bodyPr>
          <a:lstStyle/>
          <a:p>
            <a:pPr eaLnBrk="1" hangingPunct="1"/>
            <a:r>
              <a:rPr lang="en-US" altLang="en-US"/>
              <a:t>Q4: What to do on a write hit?</a:t>
            </a:r>
          </a:p>
        </p:txBody>
      </p:sp>
      <p:sp>
        <p:nvSpPr>
          <p:cNvPr id="35843" name="Rectangle 3">
            <a:extLst>
              <a:ext uri="{FF2B5EF4-FFF2-40B4-BE49-F238E27FC236}">
                <a16:creationId xmlns:a16="http://schemas.microsoft.com/office/drawing/2014/main" id="{43F194ED-70A5-46EA-8E74-81E18EC9EABB}"/>
              </a:ext>
            </a:extLst>
          </p:cNvPr>
          <p:cNvSpPr>
            <a:spLocks noGrp="1" noChangeArrowheads="1"/>
          </p:cNvSpPr>
          <p:nvPr>
            <p:ph idx="1"/>
          </p:nvPr>
        </p:nvSpPr>
        <p:spPr>
          <a:xfrm>
            <a:off x="1866900" y="1219200"/>
            <a:ext cx="8458200" cy="5334000"/>
          </a:xfrm>
        </p:spPr>
        <p:txBody>
          <a:bodyPr/>
          <a:lstStyle/>
          <a:p>
            <a:pPr marL="203200" indent="-203200"/>
            <a:r>
              <a:rPr lang="en-US" altLang="en-US" u="sng">
                <a:solidFill>
                  <a:srgbClr val="FF0000"/>
                </a:solidFill>
              </a:rPr>
              <a:t>Write-through</a:t>
            </a:r>
            <a:endParaRPr lang="en-US" altLang="en-US">
              <a:solidFill>
                <a:srgbClr val="FF0000"/>
              </a:solidFill>
            </a:endParaRPr>
          </a:p>
          <a:p>
            <a:pPr lvl="1" indent="-190500">
              <a:lnSpc>
                <a:spcPct val="65000"/>
              </a:lnSpc>
            </a:pPr>
            <a:r>
              <a:rPr lang="en-US" altLang="en-US"/>
              <a:t>update the word in cache block and corresponding word in memory</a:t>
            </a:r>
            <a:endParaRPr lang="en-US" altLang="zh-CN">
              <a:ea typeface="宋体" panose="02010600030101010101" pitchFamily="2" charset="-122"/>
            </a:endParaRPr>
          </a:p>
          <a:p>
            <a:pPr lvl="1" indent="-190500">
              <a:lnSpc>
                <a:spcPct val="65000"/>
              </a:lnSpc>
            </a:pPr>
            <a:endParaRPr lang="en-US" altLang="en-US"/>
          </a:p>
          <a:p>
            <a:pPr marL="203200" indent="-203200">
              <a:lnSpc>
                <a:spcPct val="35000"/>
              </a:lnSpc>
            </a:pPr>
            <a:r>
              <a:rPr lang="en-US" altLang="en-US" u="sng">
                <a:solidFill>
                  <a:srgbClr val="FF0000"/>
                </a:solidFill>
              </a:rPr>
              <a:t>Write-back</a:t>
            </a:r>
            <a:endParaRPr lang="en-US" altLang="en-US">
              <a:solidFill>
                <a:srgbClr val="FF0000"/>
              </a:solidFill>
            </a:endParaRPr>
          </a:p>
          <a:p>
            <a:pPr lvl="1" indent="-190500">
              <a:lnSpc>
                <a:spcPct val="65000"/>
              </a:lnSpc>
            </a:pPr>
            <a:r>
              <a:rPr lang="en-US" altLang="en-US"/>
              <a:t>update word in cache block</a:t>
            </a:r>
          </a:p>
          <a:p>
            <a:pPr lvl="1" indent="-190500">
              <a:lnSpc>
                <a:spcPct val="65000"/>
              </a:lnSpc>
            </a:pPr>
            <a:r>
              <a:rPr lang="en-US" altLang="en-US"/>
              <a:t>allow memory word to be “stale”</a:t>
            </a:r>
          </a:p>
          <a:p>
            <a:pPr lvl="1" indent="-190500">
              <a:buNone/>
            </a:pPr>
            <a:r>
              <a:rPr lang="en-US" altLang="en-US">
                <a:solidFill>
                  <a:srgbClr val="FF0000"/>
                </a:solidFill>
              </a:rPr>
              <a:t>=&gt; add ‘dirty’ bit to each line indicating that memory be updated when block is replaced</a:t>
            </a:r>
          </a:p>
          <a:p>
            <a:pPr lvl="1" indent="-190500">
              <a:buNone/>
            </a:pPr>
            <a:r>
              <a:rPr lang="en-US" altLang="en-US">
                <a:solidFill>
                  <a:srgbClr val="FF0000"/>
                </a:solidFill>
              </a:rPr>
              <a:t>=&gt; OS flushes cache before I/O !!!</a:t>
            </a:r>
          </a:p>
          <a:p>
            <a:pPr marL="203200" indent="-203200"/>
            <a:r>
              <a:rPr lang="en-US" altLang="en-US"/>
              <a:t>Performance trade-offs?</a:t>
            </a:r>
          </a:p>
          <a:p>
            <a:pPr lvl="1" indent="-190500"/>
            <a:r>
              <a:rPr lang="en-US" altLang="en-US"/>
              <a:t>WT: read misses cannot result in writes</a:t>
            </a:r>
          </a:p>
          <a:p>
            <a:pPr lvl="1" indent="-190500"/>
            <a:r>
              <a:rPr lang="en-US" altLang="en-US"/>
              <a:t>WB: no writes of repeated writes</a:t>
            </a:r>
          </a:p>
        </p:txBody>
      </p:sp>
      <p:sp>
        <p:nvSpPr>
          <p:cNvPr id="2" name="Footer Placeholder 1">
            <a:extLst>
              <a:ext uri="{FF2B5EF4-FFF2-40B4-BE49-F238E27FC236}">
                <a16:creationId xmlns:a16="http://schemas.microsoft.com/office/drawing/2014/main" id="{26ED65C6-E41E-46CB-BE80-0FB1B05045AB}"/>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EACE8D4-123E-40C1-A415-B9B4F352581B}"/>
              </a:ext>
            </a:extLst>
          </p:cNvPr>
          <p:cNvSpPr>
            <a:spLocks noGrp="1" noChangeArrowheads="1"/>
          </p:cNvSpPr>
          <p:nvPr>
            <p:ph type="title"/>
          </p:nvPr>
        </p:nvSpPr>
        <p:spPr>
          <a:xfrm>
            <a:off x="2133600" y="227013"/>
            <a:ext cx="7696200" cy="474662"/>
          </a:xfrm>
        </p:spPr>
        <p:txBody>
          <a:bodyPr>
            <a:normAutofit fontScale="90000"/>
          </a:bodyPr>
          <a:lstStyle/>
          <a:p>
            <a:pPr eaLnBrk="1" hangingPunct="1"/>
            <a:r>
              <a:rPr lang="en-US" altLang="en-US"/>
              <a:t>Three Advantages of Virtual Memory</a:t>
            </a:r>
          </a:p>
        </p:txBody>
      </p:sp>
      <p:sp>
        <p:nvSpPr>
          <p:cNvPr id="36867" name="Rectangle 3">
            <a:extLst>
              <a:ext uri="{FF2B5EF4-FFF2-40B4-BE49-F238E27FC236}">
                <a16:creationId xmlns:a16="http://schemas.microsoft.com/office/drawing/2014/main" id="{92B4B702-8B52-417A-84B6-8262984E11E5}"/>
              </a:ext>
            </a:extLst>
          </p:cNvPr>
          <p:cNvSpPr>
            <a:spLocks noGrp="1" noChangeArrowheads="1"/>
          </p:cNvSpPr>
          <p:nvPr>
            <p:ph idx="1"/>
          </p:nvPr>
        </p:nvSpPr>
        <p:spPr>
          <a:xfrm>
            <a:off x="1676400" y="990600"/>
            <a:ext cx="8763000" cy="3810000"/>
          </a:xfrm>
        </p:spPr>
        <p:txBody>
          <a:bodyPr/>
          <a:lstStyle/>
          <a:p>
            <a:pPr marL="203200" indent="-203200">
              <a:spcBef>
                <a:spcPct val="15000"/>
              </a:spcBef>
              <a:buNone/>
            </a:pPr>
            <a:r>
              <a:rPr lang="en-US" altLang="en-US">
                <a:solidFill>
                  <a:srgbClr val="FF0000"/>
                </a:solidFill>
              </a:rPr>
              <a:t>1) Translation: </a:t>
            </a:r>
          </a:p>
          <a:p>
            <a:pPr lvl="1" indent="-190500">
              <a:spcBef>
                <a:spcPct val="15000"/>
              </a:spcBef>
            </a:pPr>
            <a:r>
              <a:rPr lang="en-US" altLang="en-US"/>
              <a:t>Program can be given consistent view of memory, even though physical memory is scrambled</a:t>
            </a:r>
          </a:p>
          <a:p>
            <a:pPr lvl="1" indent="-190500">
              <a:spcBef>
                <a:spcPct val="15000"/>
              </a:spcBef>
            </a:pPr>
            <a:r>
              <a:rPr lang="en-US" altLang="en-US"/>
              <a:t>Makes multiple processes reasonable </a:t>
            </a:r>
          </a:p>
          <a:p>
            <a:pPr lvl="1" indent="-190500">
              <a:spcBef>
                <a:spcPct val="15000"/>
              </a:spcBef>
            </a:pPr>
            <a:r>
              <a:rPr lang="en-US" altLang="en-US"/>
              <a:t>Only the most important part of program (“</a:t>
            </a:r>
            <a:r>
              <a:rPr lang="en-US" altLang="en-US" u="sng">
                <a:solidFill>
                  <a:srgbClr val="FF0000"/>
                </a:solidFill>
              </a:rPr>
              <a:t>Working Set</a:t>
            </a:r>
            <a:r>
              <a:rPr lang="en-US" altLang="en-US"/>
              <a:t>”) must be in physical memory</a:t>
            </a:r>
          </a:p>
          <a:p>
            <a:pPr lvl="1" indent="-190500">
              <a:spcBef>
                <a:spcPct val="15000"/>
              </a:spcBef>
            </a:pPr>
            <a:r>
              <a:rPr lang="en-US" altLang="en-US"/>
              <a:t>Contiguous structures (like stacks) use only as much physical memory as necessary yet still grow later</a:t>
            </a:r>
          </a:p>
        </p:txBody>
      </p:sp>
      <p:sp>
        <p:nvSpPr>
          <p:cNvPr id="2" name="Footer Placeholder 1">
            <a:extLst>
              <a:ext uri="{FF2B5EF4-FFF2-40B4-BE49-F238E27FC236}">
                <a16:creationId xmlns:a16="http://schemas.microsoft.com/office/drawing/2014/main" id="{0A86A4ED-AE50-4F02-996A-FF75D0C2579F}"/>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89CF5DF-75A0-4E5B-9634-E3D37525AA0A}"/>
              </a:ext>
            </a:extLst>
          </p:cNvPr>
          <p:cNvSpPr>
            <a:spLocks noGrp="1" noChangeArrowheads="1"/>
          </p:cNvSpPr>
          <p:nvPr>
            <p:ph type="title"/>
          </p:nvPr>
        </p:nvSpPr>
        <p:spPr>
          <a:xfrm>
            <a:off x="2289176" y="227013"/>
            <a:ext cx="7693025" cy="474662"/>
          </a:xfrm>
        </p:spPr>
        <p:txBody>
          <a:bodyPr>
            <a:normAutofit fontScale="90000"/>
          </a:bodyPr>
          <a:lstStyle/>
          <a:p>
            <a:pPr eaLnBrk="1" hangingPunct="1"/>
            <a:r>
              <a:rPr lang="en-US" altLang="en-US"/>
              <a:t>Three Advantages of Virtual Memory</a:t>
            </a:r>
          </a:p>
        </p:txBody>
      </p:sp>
      <p:sp>
        <p:nvSpPr>
          <p:cNvPr id="37891" name="Rectangle 3">
            <a:extLst>
              <a:ext uri="{FF2B5EF4-FFF2-40B4-BE49-F238E27FC236}">
                <a16:creationId xmlns:a16="http://schemas.microsoft.com/office/drawing/2014/main" id="{31AC694A-A5C6-4C50-A13A-D267CCC45D53}"/>
              </a:ext>
            </a:extLst>
          </p:cNvPr>
          <p:cNvSpPr>
            <a:spLocks noGrp="1" noChangeArrowheads="1"/>
          </p:cNvSpPr>
          <p:nvPr>
            <p:ph idx="1"/>
          </p:nvPr>
        </p:nvSpPr>
        <p:spPr>
          <a:xfrm>
            <a:off x="1676400" y="1066800"/>
            <a:ext cx="8763000" cy="5075238"/>
          </a:xfrm>
        </p:spPr>
        <p:txBody>
          <a:bodyPr/>
          <a:lstStyle/>
          <a:p>
            <a:pPr marL="203200" indent="-203200">
              <a:spcBef>
                <a:spcPct val="15000"/>
              </a:spcBef>
              <a:buNone/>
            </a:pPr>
            <a:r>
              <a:rPr lang="en-US" altLang="en-US">
                <a:solidFill>
                  <a:srgbClr val="FF0000"/>
                </a:solidFill>
              </a:rPr>
              <a:t>2) Protection:</a:t>
            </a:r>
          </a:p>
          <a:p>
            <a:pPr lvl="1" indent="-190500">
              <a:spcBef>
                <a:spcPct val="15000"/>
              </a:spcBef>
            </a:pPr>
            <a:r>
              <a:rPr lang="en-US" altLang="en-US"/>
              <a:t>Different processes protected from each other</a:t>
            </a:r>
          </a:p>
          <a:p>
            <a:pPr lvl="1" indent="-190500">
              <a:spcBef>
                <a:spcPct val="15000"/>
              </a:spcBef>
            </a:pPr>
            <a:r>
              <a:rPr lang="en-US" altLang="en-US"/>
              <a:t>Different pages can be given special behavior</a:t>
            </a:r>
          </a:p>
          <a:p>
            <a:pPr marL="1257300" lvl="2" indent="-342900">
              <a:spcBef>
                <a:spcPct val="15000"/>
              </a:spcBef>
            </a:pPr>
            <a:r>
              <a:rPr lang="en-US" altLang="en-US"/>
              <a:t> (Read Only, Invisible to user programs, etc).</a:t>
            </a:r>
          </a:p>
          <a:p>
            <a:pPr lvl="1" indent="-190500">
              <a:spcBef>
                <a:spcPct val="15000"/>
              </a:spcBef>
            </a:pPr>
            <a:r>
              <a:rPr lang="en-US" altLang="en-US"/>
              <a:t>Kernel data protected from User programs</a:t>
            </a:r>
          </a:p>
          <a:p>
            <a:pPr lvl="1" indent="-190500">
              <a:spcBef>
                <a:spcPct val="15000"/>
              </a:spcBef>
            </a:pPr>
            <a:r>
              <a:rPr lang="en-US" altLang="en-US"/>
              <a:t>Very important for protection from malicious programs </a:t>
            </a:r>
            <a:r>
              <a:rPr lang="en-US" altLang="en-US" b="1">
                <a:latin typeface="Symbol" panose="05050102010706020507" pitchFamily="18" charset="2"/>
              </a:rPr>
              <a:t></a:t>
            </a:r>
            <a:r>
              <a:rPr lang="en-US" altLang="en-US"/>
              <a:t> Far more “viruses” under Microsoft Windows</a:t>
            </a:r>
          </a:p>
          <a:p>
            <a:pPr lvl="1" indent="-190500">
              <a:spcBef>
                <a:spcPct val="15000"/>
              </a:spcBef>
            </a:pPr>
            <a:r>
              <a:rPr lang="en-US" altLang="en-US"/>
              <a:t>Special Mode in processor (“Kernel more”) allows processor to change page table/TLB</a:t>
            </a:r>
          </a:p>
          <a:p>
            <a:pPr marL="203200" indent="-203200">
              <a:spcBef>
                <a:spcPct val="15000"/>
              </a:spcBef>
              <a:buNone/>
            </a:pPr>
            <a:r>
              <a:rPr lang="en-US" altLang="en-US">
                <a:solidFill>
                  <a:srgbClr val="FF0000"/>
                </a:solidFill>
              </a:rPr>
              <a:t>3) Sharing:</a:t>
            </a:r>
          </a:p>
          <a:p>
            <a:pPr lvl="1" indent="-190500">
              <a:spcBef>
                <a:spcPct val="15000"/>
              </a:spcBef>
            </a:pPr>
            <a:r>
              <a:rPr lang="en-US" altLang="en-US"/>
              <a:t>Can map same physical page to multiple users</a:t>
            </a:r>
            <a:br>
              <a:rPr lang="en-US" altLang="en-US"/>
            </a:br>
            <a:r>
              <a:rPr lang="en-US" altLang="en-US"/>
              <a:t>(“Shared memory”)</a:t>
            </a:r>
          </a:p>
        </p:txBody>
      </p:sp>
      <p:sp>
        <p:nvSpPr>
          <p:cNvPr id="2" name="Footer Placeholder 1">
            <a:extLst>
              <a:ext uri="{FF2B5EF4-FFF2-40B4-BE49-F238E27FC236}">
                <a16:creationId xmlns:a16="http://schemas.microsoft.com/office/drawing/2014/main" id="{7A70F9D1-3CF2-41BC-8FED-5635ED9E9D1C}"/>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25AE45E-F84D-47B8-875A-855E522D37ED}"/>
              </a:ext>
            </a:extLst>
          </p:cNvPr>
          <p:cNvSpPr>
            <a:spLocks noGrp="1" noChangeArrowheads="1"/>
          </p:cNvSpPr>
          <p:nvPr>
            <p:ph type="title"/>
          </p:nvPr>
        </p:nvSpPr>
        <p:spPr>
          <a:xfrm>
            <a:off x="1911626" y="482601"/>
            <a:ext cx="8370888" cy="474663"/>
          </a:xfrm>
        </p:spPr>
        <p:txBody>
          <a:bodyPr>
            <a:normAutofit fontScale="90000"/>
          </a:bodyPr>
          <a:lstStyle/>
          <a:p>
            <a:pPr eaLnBrk="1" hangingPunct="1"/>
            <a:r>
              <a:rPr lang="en-US" altLang="en-US"/>
              <a:t>Why Translation Lookaside Buffer (TLB)?</a:t>
            </a:r>
          </a:p>
        </p:txBody>
      </p:sp>
      <p:sp>
        <p:nvSpPr>
          <p:cNvPr id="38915" name="Rectangle 3">
            <a:extLst>
              <a:ext uri="{FF2B5EF4-FFF2-40B4-BE49-F238E27FC236}">
                <a16:creationId xmlns:a16="http://schemas.microsoft.com/office/drawing/2014/main" id="{D46AD0AB-9188-4580-9339-82A35D580009}"/>
              </a:ext>
            </a:extLst>
          </p:cNvPr>
          <p:cNvSpPr>
            <a:spLocks noGrp="1" noChangeArrowheads="1"/>
          </p:cNvSpPr>
          <p:nvPr>
            <p:ph idx="1"/>
          </p:nvPr>
        </p:nvSpPr>
        <p:spPr>
          <a:xfrm>
            <a:off x="1666461" y="1844261"/>
            <a:ext cx="9067800" cy="3880678"/>
          </a:xfrm>
        </p:spPr>
        <p:txBody>
          <a:bodyPr/>
          <a:lstStyle/>
          <a:p>
            <a:pPr marL="203200" indent="-203200"/>
            <a:r>
              <a:rPr lang="en-US" altLang="en-US" dirty="0"/>
              <a:t>Paging is most popular implementation of virtual memory</a:t>
            </a:r>
          </a:p>
          <a:p>
            <a:pPr marL="203200" indent="-203200"/>
            <a:r>
              <a:rPr lang="en-US" altLang="en-US" dirty="0"/>
              <a:t>Every paged virtual memory access must be checked against </a:t>
            </a:r>
            <a:br>
              <a:rPr lang="en-US" altLang="en-US" dirty="0"/>
            </a:br>
            <a:r>
              <a:rPr lang="en-US" altLang="en-US" dirty="0"/>
              <a:t>Entry of Page Table in memory to provide protection</a:t>
            </a:r>
          </a:p>
          <a:p>
            <a:pPr marL="203200" indent="-203200"/>
            <a:r>
              <a:rPr lang="en-US" altLang="en-US" dirty="0"/>
              <a:t>Cache of Page Table Entries (TLB) makes address translation possible without memory access in common case to make fast</a:t>
            </a:r>
          </a:p>
          <a:p>
            <a:pPr marL="203200" indent="-203200"/>
            <a:endParaRPr lang="en-US" altLang="en-US" dirty="0"/>
          </a:p>
        </p:txBody>
      </p:sp>
      <p:sp>
        <p:nvSpPr>
          <p:cNvPr id="2" name="Footer Placeholder 1">
            <a:extLst>
              <a:ext uri="{FF2B5EF4-FFF2-40B4-BE49-F238E27FC236}">
                <a16:creationId xmlns:a16="http://schemas.microsoft.com/office/drawing/2014/main" id="{49C2963B-337D-4286-BECD-51D68962950A}"/>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82665BC-EFA8-4D23-A492-1CA6B79E386E}"/>
              </a:ext>
            </a:extLst>
          </p:cNvPr>
          <p:cNvSpPr>
            <a:spLocks noGrp="1" noChangeArrowheads="1"/>
          </p:cNvSpPr>
          <p:nvPr>
            <p:ph type="title"/>
          </p:nvPr>
        </p:nvSpPr>
        <p:spPr>
          <a:xfrm>
            <a:off x="1967948" y="400844"/>
            <a:ext cx="8623300" cy="474662"/>
          </a:xfrm>
        </p:spPr>
        <p:txBody>
          <a:bodyPr>
            <a:noAutofit/>
          </a:bodyPr>
          <a:lstStyle/>
          <a:p>
            <a:pPr eaLnBrk="1" hangingPunct="1"/>
            <a:r>
              <a:rPr lang="en-US" altLang="en-US" sz="3600" dirty="0"/>
              <a:t> Virtual Memory Overview (1/4)</a:t>
            </a:r>
          </a:p>
        </p:txBody>
      </p:sp>
      <p:sp>
        <p:nvSpPr>
          <p:cNvPr id="39939" name="Rectangle 3">
            <a:extLst>
              <a:ext uri="{FF2B5EF4-FFF2-40B4-BE49-F238E27FC236}">
                <a16:creationId xmlns:a16="http://schemas.microsoft.com/office/drawing/2014/main" id="{29DBC5CA-C634-4001-ACD3-8A2A8BD54C40}"/>
              </a:ext>
            </a:extLst>
          </p:cNvPr>
          <p:cNvSpPr>
            <a:spLocks noGrp="1" noChangeArrowheads="1"/>
          </p:cNvSpPr>
          <p:nvPr>
            <p:ph idx="1"/>
          </p:nvPr>
        </p:nvSpPr>
        <p:spPr>
          <a:xfrm>
            <a:off x="2171700" y="1301767"/>
            <a:ext cx="7848600" cy="4628322"/>
          </a:xfrm>
        </p:spPr>
        <p:txBody>
          <a:bodyPr/>
          <a:lstStyle/>
          <a:p>
            <a:pPr marL="203200" indent="-203200"/>
            <a:r>
              <a:rPr lang="en-US" altLang="en-US" dirty="0"/>
              <a:t>User program view of memory:</a:t>
            </a:r>
          </a:p>
          <a:p>
            <a:pPr lvl="1" indent="-190500"/>
            <a:r>
              <a:rPr lang="en-US" altLang="en-US" dirty="0"/>
              <a:t>Contiguous</a:t>
            </a:r>
          </a:p>
          <a:p>
            <a:pPr lvl="1" indent="-190500"/>
            <a:r>
              <a:rPr lang="en-US" altLang="en-US" dirty="0"/>
              <a:t>Start from some set address</a:t>
            </a:r>
          </a:p>
          <a:p>
            <a:pPr lvl="1" indent="-190500"/>
            <a:r>
              <a:rPr lang="en-US" altLang="en-US" dirty="0"/>
              <a:t>Infinitely large</a:t>
            </a:r>
          </a:p>
          <a:p>
            <a:pPr lvl="1" indent="-190500"/>
            <a:r>
              <a:rPr lang="en-US" altLang="en-US" dirty="0"/>
              <a:t>Is the only running program</a:t>
            </a:r>
          </a:p>
          <a:p>
            <a:pPr marL="203200" indent="-203200"/>
            <a:r>
              <a:rPr lang="en-US" altLang="en-US" dirty="0"/>
              <a:t>Reality:</a:t>
            </a:r>
          </a:p>
          <a:p>
            <a:pPr lvl="1" indent="-190500"/>
            <a:r>
              <a:rPr lang="en-US" altLang="en-US" dirty="0"/>
              <a:t>Non-contiguous</a:t>
            </a:r>
          </a:p>
          <a:p>
            <a:pPr lvl="1" indent="-190500"/>
            <a:r>
              <a:rPr lang="en-US" altLang="en-US" dirty="0"/>
              <a:t>Start wherever available memory is</a:t>
            </a:r>
          </a:p>
          <a:p>
            <a:pPr lvl="1" indent="-190500"/>
            <a:r>
              <a:rPr lang="en-US" altLang="en-US" dirty="0"/>
              <a:t>Finite size</a:t>
            </a:r>
          </a:p>
          <a:p>
            <a:pPr lvl="1" indent="-190500"/>
            <a:r>
              <a:rPr lang="en-US" altLang="en-US" dirty="0"/>
              <a:t>Many programs running at a time</a:t>
            </a:r>
          </a:p>
        </p:txBody>
      </p:sp>
      <p:sp>
        <p:nvSpPr>
          <p:cNvPr id="2" name="Footer Placeholder 1">
            <a:extLst>
              <a:ext uri="{FF2B5EF4-FFF2-40B4-BE49-F238E27FC236}">
                <a16:creationId xmlns:a16="http://schemas.microsoft.com/office/drawing/2014/main" id="{7C8BD311-1B55-4672-8008-AFC36456F3B8}"/>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9E8F233-3009-4801-AE57-D19DF4B09FE5}"/>
              </a:ext>
            </a:extLst>
          </p:cNvPr>
          <p:cNvSpPr>
            <a:spLocks noGrp="1" noChangeArrowheads="1"/>
          </p:cNvSpPr>
          <p:nvPr>
            <p:ph type="title"/>
          </p:nvPr>
        </p:nvSpPr>
        <p:spPr>
          <a:xfrm>
            <a:off x="2206626" y="169863"/>
            <a:ext cx="7775575" cy="549894"/>
          </a:xfrm>
          <a:noFill/>
        </p:spPr>
        <p:txBody>
          <a:bodyPr vert="horz" lIns="63500" tIns="25400" rIns="63500" bIns="25400" rtlCol="0" anchor="t">
            <a:spAutoFit/>
          </a:bodyPr>
          <a:lstStyle/>
          <a:p>
            <a:pPr eaLnBrk="1" hangingPunct="1"/>
            <a:r>
              <a:rPr lang="en-US" altLang="en-US" sz="3600" dirty="0"/>
              <a:t>Another View of the Memory Hierarchy</a:t>
            </a:r>
          </a:p>
        </p:txBody>
      </p:sp>
      <p:grpSp>
        <p:nvGrpSpPr>
          <p:cNvPr id="4099" name="Group 38">
            <a:extLst>
              <a:ext uri="{FF2B5EF4-FFF2-40B4-BE49-F238E27FC236}">
                <a16:creationId xmlns:a16="http://schemas.microsoft.com/office/drawing/2014/main" id="{1C53F6F6-4492-4EA1-89C3-2D897F8EC604}"/>
              </a:ext>
            </a:extLst>
          </p:cNvPr>
          <p:cNvGrpSpPr>
            <a:grpSpLocks/>
          </p:cNvGrpSpPr>
          <p:nvPr/>
        </p:nvGrpSpPr>
        <p:grpSpPr bwMode="auto">
          <a:xfrm>
            <a:off x="8229600" y="1143000"/>
            <a:ext cx="2220794" cy="5333838"/>
            <a:chOff x="4216" y="540"/>
            <a:chExt cx="1407" cy="3541"/>
          </a:xfrm>
        </p:grpSpPr>
        <p:sp>
          <p:nvSpPr>
            <p:cNvPr id="4130" name="Rectangle 21">
              <a:extLst>
                <a:ext uri="{FF2B5EF4-FFF2-40B4-BE49-F238E27FC236}">
                  <a16:creationId xmlns:a16="http://schemas.microsoft.com/office/drawing/2014/main" id="{BF803B7B-37A1-40A2-A86B-F1DBB9110B16}"/>
                </a:ext>
              </a:extLst>
            </p:cNvPr>
            <p:cNvSpPr>
              <a:spLocks noChangeArrowheads="1"/>
            </p:cNvSpPr>
            <p:nvPr/>
          </p:nvSpPr>
          <p:spPr bwMode="auto">
            <a:xfrm>
              <a:off x="4312" y="540"/>
              <a:ext cx="131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solidFill>
                    <a:srgbClr val="FF0000"/>
                  </a:solidFill>
                  <a:latin typeface="Arial" panose="020B0604020202020204" pitchFamily="34" charset="0"/>
                </a:rPr>
                <a:t>Upper Level</a:t>
              </a:r>
            </a:p>
          </p:txBody>
        </p:sp>
        <p:sp>
          <p:nvSpPr>
            <p:cNvPr id="4131" name="Rectangle 22">
              <a:extLst>
                <a:ext uri="{FF2B5EF4-FFF2-40B4-BE49-F238E27FC236}">
                  <a16:creationId xmlns:a16="http://schemas.microsoft.com/office/drawing/2014/main" id="{498C5DF6-D403-4C79-A742-66E41F096BFA}"/>
                </a:ext>
              </a:extLst>
            </p:cNvPr>
            <p:cNvSpPr>
              <a:spLocks noChangeArrowheads="1"/>
            </p:cNvSpPr>
            <p:nvPr/>
          </p:nvSpPr>
          <p:spPr bwMode="auto">
            <a:xfrm>
              <a:off x="4216" y="3804"/>
              <a:ext cx="131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solidFill>
                    <a:srgbClr val="FF0000"/>
                  </a:solidFill>
                  <a:latin typeface="Arial" panose="020B0604020202020204" pitchFamily="34" charset="0"/>
                </a:rPr>
                <a:t>Lower Level</a:t>
              </a:r>
            </a:p>
          </p:txBody>
        </p:sp>
        <p:sp>
          <p:nvSpPr>
            <p:cNvPr id="4132" name="Rectangle 24">
              <a:extLst>
                <a:ext uri="{FF2B5EF4-FFF2-40B4-BE49-F238E27FC236}">
                  <a16:creationId xmlns:a16="http://schemas.microsoft.com/office/drawing/2014/main" id="{F1A5FC90-E8B1-4D57-9177-5F93724F0C74}"/>
                </a:ext>
              </a:extLst>
            </p:cNvPr>
            <p:cNvSpPr>
              <a:spLocks noChangeArrowheads="1"/>
            </p:cNvSpPr>
            <p:nvPr/>
          </p:nvSpPr>
          <p:spPr bwMode="auto">
            <a:xfrm>
              <a:off x="4660" y="888"/>
              <a:ext cx="727"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Faster</a:t>
              </a:r>
            </a:p>
          </p:txBody>
        </p:sp>
        <p:sp>
          <p:nvSpPr>
            <p:cNvPr id="4133" name="Line 25">
              <a:extLst>
                <a:ext uri="{FF2B5EF4-FFF2-40B4-BE49-F238E27FC236}">
                  <a16:creationId xmlns:a16="http://schemas.microsoft.com/office/drawing/2014/main" id="{2AB82D0F-0713-4D35-906E-40F517B1152E}"/>
                </a:ext>
              </a:extLst>
            </p:cNvPr>
            <p:cNvSpPr>
              <a:spLocks noChangeShapeType="1"/>
            </p:cNvSpPr>
            <p:nvPr/>
          </p:nvSpPr>
          <p:spPr bwMode="auto">
            <a:xfrm>
              <a:off x="4932" y="1156"/>
              <a:ext cx="0" cy="23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34" name="Rectangle 26">
              <a:extLst>
                <a:ext uri="{FF2B5EF4-FFF2-40B4-BE49-F238E27FC236}">
                  <a16:creationId xmlns:a16="http://schemas.microsoft.com/office/drawing/2014/main" id="{82236856-8044-446A-9795-D23CEBA1312B}"/>
                </a:ext>
              </a:extLst>
            </p:cNvPr>
            <p:cNvSpPr>
              <a:spLocks noChangeArrowheads="1"/>
            </p:cNvSpPr>
            <p:nvPr/>
          </p:nvSpPr>
          <p:spPr bwMode="auto">
            <a:xfrm>
              <a:off x="4696" y="3564"/>
              <a:ext cx="74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Larger</a:t>
              </a:r>
            </a:p>
          </p:txBody>
        </p:sp>
      </p:grpSp>
      <p:grpSp>
        <p:nvGrpSpPr>
          <p:cNvPr id="4100" name="Group 37">
            <a:extLst>
              <a:ext uri="{FF2B5EF4-FFF2-40B4-BE49-F238E27FC236}">
                <a16:creationId xmlns:a16="http://schemas.microsoft.com/office/drawing/2014/main" id="{425F4E0B-F5A3-42E1-90B9-3866BF1A56FB}"/>
              </a:ext>
            </a:extLst>
          </p:cNvPr>
          <p:cNvGrpSpPr>
            <a:grpSpLocks/>
          </p:cNvGrpSpPr>
          <p:nvPr/>
        </p:nvGrpSpPr>
        <p:grpSpPr bwMode="auto">
          <a:xfrm>
            <a:off x="1752600" y="1143001"/>
            <a:ext cx="6991350" cy="5318125"/>
            <a:chOff x="196" y="488"/>
            <a:chExt cx="4352" cy="3583"/>
          </a:xfrm>
        </p:grpSpPr>
        <p:sp>
          <p:nvSpPr>
            <p:cNvPr id="4101" name="Rectangle 3">
              <a:extLst>
                <a:ext uri="{FF2B5EF4-FFF2-40B4-BE49-F238E27FC236}">
                  <a16:creationId xmlns:a16="http://schemas.microsoft.com/office/drawing/2014/main" id="{B068EFB5-8083-4CF2-99F6-AB361430B903}"/>
                </a:ext>
              </a:extLst>
            </p:cNvPr>
            <p:cNvSpPr>
              <a:spLocks noChangeArrowheads="1"/>
            </p:cNvSpPr>
            <p:nvPr/>
          </p:nvSpPr>
          <p:spPr bwMode="auto">
            <a:xfrm>
              <a:off x="2048" y="488"/>
              <a:ext cx="752" cy="27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02" name="Rectangle 4">
              <a:extLst>
                <a:ext uri="{FF2B5EF4-FFF2-40B4-BE49-F238E27FC236}">
                  <a16:creationId xmlns:a16="http://schemas.microsoft.com/office/drawing/2014/main" id="{B0039EBD-2D6A-4577-9D00-A2525C7FAE08}"/>
                </a:ext>
              </a:extLst>
            </p:cNvPr>
            <p:cNvSpPr>
              <a:spLocks noChangeArrowheads="1"/>
            </p:cNvSpPr>
            <p:nvPr/>
          </p:nvSpPr>
          <p:spPr bwMode="auto">
            <a:xfrm>
              <a:off x="2092" y="540"/>
              <a:ext cx="62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Regs</a:t>
              </a:r>
            </a:p>
          </p:txBody>
        </p:sp>
        <p:sp>
          <p:nvSpPr>
            <p:cNvPr id="4103" name="Rectangle 5">
              <a:extLst>
                <a:ext uri="{FF2B5EF4-FFF2-40B4-BE49-F238E27FC236}">
                  <a16:creationId xmlns:a16="http://schemas.microsoft.com/office/drawing/2014/main" id="{59B0B473-FEA9-4283-8FA2-FDBC16427161}"/>
                </a:ext>
              </a:extLst>
            </p:cNvPr>
            <p:cNvSpPr>
              <a:spLocks noChangeArrowheads="1"/>
            </p:cNvSpPr>
            <p:nvPr/>
          </p:nvSpPr>
          <p:spPr bwMode="auto">
            <a:xfrm>
              <a:off x="1936" y="1764"/>
              <a:ext cx="107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L2 Cache</a:t>
              </a:r>
            </a:p>
          </p:txBody>
        </p:sp>
        <p:sp>
          <p:nvSpPr>
            <p:cNvPr id="4104" name="Rectangle 6">
              <a:extLst>
                <a:ext uri="{FF2B5EF4-FFF2-40B4-BE49-F238E27FC236}">
                  <a16:creationId xmlns:a16="http://schemas.microsoft.com/office/drawing/2014/main" id="{05018EE9-8A5B-4710-A835-48DD8BD4FF66}"/>
                </a:ext>
              </a:extLst>
            </p:cNvPr>
            <p:cNvSpPr>
              <a:spLocks noChangeArrowheads="1"/>
            </p:cNvSpPr>
            <p:nvPr/>
          </p:nvSpPr>
          <p:spPr bwMode="auto">
            <a:xfrm>
              <a:off x="1996" y="2424"/>
              <a:ext cx="92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Memory</a:t>
              </a:r>
            </a:p>
          </p:txBody>
        </p:sp>
        <p:sp>
          <p:nvSpPr>
            <p:cNvPr id="4105" name="Rectangle 7">
              <a:extLst>
                <a:ext uri="{FF2B5EF4-FFF2-40B4-BE49-F238E27FC236}">
                  <a16:creationId xmlns:a16="http://schemas.microsoft.com/office/drawing/2014/main" id="{7B05FCEE-6B10-4209-92D2-BBAC4704B966}"/>
                </a:ext>
              </a:extLst>
            </p:cNvPr>
            <p:cNvSpPr>
              <a:spLocks noChangeArrowheads="1"/>
            </p:cNvSpPr>
            <p:nvPr/>
          </p:nvSpPr>
          <p:spPr bwMode="auto">
            <a:xfrm>
              <a:off x="2164" y="3120"/>
              <a:ext cx="54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Disk</a:t>
              </a:r>
            </a:p>
          </p:txBody>
        </p:sp>
        <p:sp>
          <p:nvSpPr>
            <p:cNvPr id="4106" name="Rectangle 8">
              <a:extLst>
                <a:ext uri="{FF2B5EF4-FFF2-40B4-BE49-F238E27FC236}">
                  <a16:creationId xmlns:a16="http://schemas.microsoft.com/office/drawing/2014/main" id="{355239FB-030A-4D3B-BC75-270DD8691FBB}"/>
                </a:ext>
              </a:extLst>
            </p:cNvPr>
            <p:cNvSpPr>
              <a:spLocks noChangeArrowheads="1"/>
            </p:cNvSpPr>
            <p:nvPr/>
          </p:nvSpPr>
          <p:spPr bwMode="auto">
            <a:xfrm>
              <a:off x="2212" y="3792"/>
              <a:ext cx="5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Tape</a:t>
              </a:r>
            </a:p>
          </p:txBody>
        </p:sp>
        <p:sp>
          <p:nvSpPr>
            <p:cNvPr id="4107" name="Rectangle 9">
              <a:extLst>
                <a:ext uri="{FF2B5EF4-FFF2-40B4-BE49-F238E27FC236}">
                  <a16:creationId xmlns:a16="http://schemas.microsoft.com/office/drawing/2014/main" id="{5C208261-2E54-45C7-BD51-F7DF79B8E32E}"/>
                </a:ext>
              </a:extLst>
            </p:cNvPr>
            <p:cNvSpPr>
              <a:spLocks noChangeArrowheads="1"/>
            </p:cNvSpPr>
            <p:nvPr/>
          </p:nvSpPr>
          <p:spPr bwMode="auto">
            <a:xfrm>
              <a:off x="1832" y="1724"/>
              <a:ext cx="1232" cy="32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08" name="Rectangle 10">
              <a:extLst>
                <a:ext uri="{FF2B5EF4-FFF2-40B4-BE49-F238E27FC236}">
                  <a16:creationId xmlns:a16="http://schemas.microsoft.com/office/drawing/2014/main" id="{5AD88874-1958-4039-9956-CC245F6BBB97}"/>
                </a:ext>
              </a:extLst>
            </p:cNvPr>
            <p:cNvSpPr>
              <a:spLocks noChangeArrowheads="1"/>
            </p:cNvSpPr>
            <p:nvPr/>
          </p:nvSpPr>
          <p:spPr bwMode="auto">
            <a:xfrm>
              <a:off x="1640" y="2396"/>
              <a:ext cx="1808" cy="32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09" name="Rectangle 11">
              <a:extLst>
                <a:ext uri="{FF2B5EF4-FFF2-40B4-BE49-F238E27FC236}">
                  <a16:creationId xmlns:a16="http://schemas.microsoft.com/office/drawing/2014/main" id="{B08F1DA2-9C5D-4E99-B645-184DE1AB4118}"/>
                </a:ext>
              </a:extLst>
            </p:cNvPr>
            <p:cNvSpPr>
              <a:spLocks noChangeArrowheads="1"/>
            </p:cNvSpPr>
            <p:nvPr/>
          </p:nvSpPr>
          <p:spPr bwMode="auto">
            <a:xfrm>
              <a:off x="1304" y="3068"/>
              <a:ext cx="2480" cy="32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10" name="Rectangle 12">
              <a:extLst>
                <a:ext uri="{FF2B5EF4-FFF2-40B4-BE49-F238E27FC236}">
                  <a16:creationId xmlns:a16="http://schemas.microsoft.com/office/drawing/2014/main" id="{5A51CCB0-1D11-40F1-8B7D-4312D7BE1A75}"/>
                </a:ext>
              </a:extLst>
            </p:cNvPr>
            <p:cNvSpPr>
              <a:spLocks noChangeArrowheads="1"/>
            </p:cNvSpPr>
            <p:nvPr/>
          </p:nvSpPr>
          <p:spPr bwMode="auto">
            <a:xfrm>
              <a:off x="1112" y="3740"/>
              <a:ext cx="2960" cy="32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11" name="Line 13">
              <a:extLst>
                <a:ext uri="{FF2B5EF4-FFF2-40B4-BE49-F238E27FC236}">
                  <a16:creationId xmlns:a16="http://schemas.microsoft.com/office/drawing/2014/main" id="{CEE48E7A-D92D-451F-9DE8-EEB70B0CC9B7}"/>
                </a:ext>
              </a:extLst>
            </p:cNvPr>
            <p:cNvSpPr>
              <a:spLocks noChangeShapeType="1"/>
            </p:cNvSpPr>
            <p:nvPr/>
          </p:nvSpPr>
          <p:spPr bwMode="auto">
            <a:xfrm>
              <a:off x="2424" y="772"/>
              <a:ext cx="0" cy="32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12" name="Line 14">
              <a:extLst>
                <a:ext uri="{FF2B5EF4-FFF2-40B4-BE49-F238E27FC236}">
                  <a16:creationId xmlns:a16="http://schemas.microsoft.com/office/drawing/2014/main" id="{5C887A85-BDA6-4A0E-9BAB-08568BE776A5}"/>
                </a:ext>
              </a:extLst>
            </p:cNvPr>
            <p:cNvSpPr>
              <a:spLocks noChangeShapeType="1"/>
            </p:cNvSpPr>
            <p:nvPr/>
          </p:nvSpPr>
          <p:spPr bwMode="auto">
            <a:xfrm>
              <a:off x="2448" y="2056"/>
              <a:ext cx="0" cy="32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13" name="Line 15">
              <a:extLst>
                <a:ext uri="{FF2B5EF4-FFF2-40B4-BE49-F238E27FC236}">
                  <a16:creationId xmlns:a16="http://schemas.microsoft.com/office/drawing/2014/main" id="{8AD6AAFB-0AAE-4314-8083-DBAB97D33E77}"/>
                </a:ext>
              </a:extLst>
            </p:cNvPr>
            <p:cNvSpPr>
              <a:spLocks noChangeShapeType="1"/>
            </p:cNvSpPr>
            <p:nvPr/>
          </p:nvSpPr>
          <p:spPr bwMode="auto">
            <a:xfrm>
              <a:off x="2448" y="2732"/>
              <a:ext cx="0" cy="320"/>
            </a:xfrm>
            <a:prstGeom prst="line">
              <a:avLst/>
            </a:prstGeom>
            <a:noFill/>
            <a:ln w="38100">
              <a:solidFill>
                <a:schemeClr val="hlink"/>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14" name="Line 16">
              <a:extLst>
                <a:ext uri="{FF2B5EF4-FFF2-40B4-BE49-F238E27FC236}">
                  <a16:creationId xmlns:a16="http://schemas.microsoft.com/office/drawing/2014/main" id="{CE3F61D9-1062-455C-B8AF-ED4592718609}"/>
                </a:ext>
              </a:extLst>
            </p:cNvPr>
            <p:cNvSpPr>
              <a:spLocks noChangeShapeType="1"/>
            </p:cNvSpPr>
            <p:nvPr/>
          </p:nvSpPr>
          <p:spPr bwMode="auto">
            <a:xfrm>
              <a:off x="2448" y="3400"/>
              <a:ext cx="0" cy="32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15" name="Rectangle 17">
              <a:extLst>
                <a:ext uri="{FF2B5EF4-FFF2-40B4-BE49-F238E27FC236}">
                  <a16:creationId xmlns:a16="http://schemas.microsoft.com/office/drawing/2014/main" id="{FD424109-9610-4B6D-B706-FD22BB56575C}"/>
                </a:ext>
              </a:extLst>
            </p:cNvPr>
            <p:cNvSpPr>
              <a:spLocks noChangeArrowheads="1"/>
            </p:cNvSpPr>
            <p:nvPr/>
          </p:nvSpPr>
          <p:spPr bwMode="auto">
            <a:xfrm>
              <a:off x="2476" y="828"/>
              <a:ext cx="160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Instr. Operands</a:t>
              </a:r>
            </a:p>
          </p:txBody>
        </p:sp>
        <p:sp>
          <p:nvSpPr>
            <p:cNvPr id="4116" name="Rectangle 18">
              <a:extLst>
                <a:ext uri="{FF2B5EF4-FFF2-40B4-BE49-F238E27FC236}">
                  <a16:creationId xmlns:a16="http://schemas.microsoft.com/office/drawing/2014/main" id="{25912586-891D-42C9-A582-90BF66EC8ABB}"/>
                </a:ext>
              </a:extLst>
            </p:cNvPr>
            <p:cNvSpPr>
              <a:spLocks noChangeArrowheads="1"/>
            </p:cNvSpPr>
            <p:nvPr/>
          </p:nvSpPr>
          <p:spPr bwMode="auto">
            <a:xfrm>
              <a:off x="2500" y="2113"/>
              <a:ext cx="73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Blocks</a:t>
              </a:r>
            </a:p>
          </p:txBody>
        </p:sp>
        <p:sp>
          <p:nvSpPr>
            <p:cNvPr id="4117" name="Rectangle 19">
              <a:extLst>
                <a:ext uri="{FF2B5EF4-FFF2-40B4-BE49-F238E27FC236}">
                  <a16:creationId xmlns:a16="http://schemas.microsoft.com/office/drawing/2014/main" id="{19FF6A25-7B1E-42AB-8DD1-6402D8BB87D5}"/>
                </a:ext>
              </a:extLst>
            </p:cNvPr>
            <p:cNvSpPr>
              <a:spLocks noChangeArrowheads="1"/>
            </p:cNvSpPr>
            <p:nvPr/>
          </p:nvSpPr>
          <p:spPr bwMode="auto">
            <a:xfrm>
              <a:off x="2500" y="2784"/>
              <a:ext cx="70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Pages</a:t>
              </a:r>
            </a:p>
          </p:txBody>
        </p:sp>
        <p:sp>
          <p:nvSpPr>
            <p:cNvPr id="4118" name="Rectangle 20">
              <a:extLst>
                <a:ext uri="{FF2B5EF4-FFF2-40B4-BE49-F238E27FC236}">
                  <a16:creationId xmlns:a16="http://schemas.microsoft.com/office/drawing/2014/main" id="{0C0EE123-37C9-45F5-8BF7-16AAB19DDC1E}"/>
                </a:ext>
              </a:extLst>
            </p:cNvPr>
            <p:cNvSpPr>
              <a:spLocks noChangeArrowheads="1"/>
            </p:cNvSpPr>
            <p:nvPr/>
          </p:nvSpPr>
          <p:spPr bwMode="auto">
            <a:xfrm>
              <a:off x="2500" y="3456"/>
              <a:ext cx="54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Files</a:t>
              </a:r>
            </a:p>
          </p:txBody>
        </p:sp>
        <p:sp>
          <p:nvSpPr>
            <p:cNvPr id="4119" name="Line 23">
              <a:extLst>
                <a:ext uri="{FF2B5EF4-FFF2-40B4-BE49-F238E27FC236}">
                  <a16:creationId xmlns:a16="http://schemas.microsoft.com/office/drawing/2014/main" id="{5C1D5301-25B0-4241-8806-6960F433C167}"/>
                </a:ext>
              </a:extLst>
            </p:cNvPr>
            <p:cNvSpPr>
              <a:spLocks noChangeShapeType="1"/>
            </p:cNvSpPr>
            <p:nvPr/>
          </p:nvSpPr>
          <p:spPr bwMode="auto">
            <a:xfrm flipV="1">
              <a:off x="4548" y="908"/>
              <a:ext cx="0" cy="27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20" name="Rectangle 27">
              <a:extLst>
                <a:ext uri="{FF2B5EF4-FFF2-40B4-BE49-F238E27FC236}">
                  <a16:creationId xmlns:a16="http://schemas.microsoft.com/office/drawing/2014/main" id="{8554F596-491F-4375-9090-4F4A608251B1}"/>
                </a:ext>
              </a:extLst>
            </p:cNvPr>
            <p:cNvSpPr>
              <a:spLocks noChangeArrowheads="1"/>
            </p:cNvSpPr>
            <p:nvPr/>
          </p:nvSpPr>
          <p:spPr bwMode="auto">
            <a:xfrm>
              <a:off x="2020" y="1104"/>
              <a:ext cx="752"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b="1">
                  <a:latin typeface="Arial" panose="020B0604020202020204" pitchFamily="34" charset="0"/>
                </a:rPr>
                <a:t>Cache</a:t>
              </a:r>
            </a:p>
          </p:txBody>
        </p:sp>
        <p:sp>
          <p:nvSpPr>
            <p:cNvPr id="4121" name="Rectangle 28">
              <a:extLst>
                <a:ext uri="{FF2B5EF4-FFF2-40B4-BE49-F238E27FC236}">
                  <a16:creationId xmlns:a16="http://schemas.microsoft.com/office/drawing/2014/main" id="{65CD647D-0FD4-4D0F-9541-E1656FECA132}"/>
                </a:ext>
              </a:extLst>
            </p:cNvPr>
            <p:cNvSpPr>
              <a:spLocks noChangeArrowheads="1"/>
            </p:cNvSpPr>
            <p:nvPr/>
          </p:nvSpPr>
          <p:spPr bwMode="auto">
            <a:xfrm>
              <a:off x="1988" y="1076"/>
              <a:ext cx="956" cy="32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4122" name="Line 29">
              <a:extLst>
                <a:ext uri="{FF2B5EF4-FFF2-40B4-BE49-F238E27FC236}">
                  <a16:creationId xmlns:a16="http://schemas.microsoft.com/office/drawing/2014/main" id="{5C4BBE05-A7C1-485A-B097-8086F874868F}"/>
                </a:ext>
              </a:extLst>
            </p:cNvPr>
            <p:cNvSpPr>
              <a:spLocks noChangeShapeType="1"/>
            </p:cNvSpPr>
            <p:nvPr/>
          </p:nvSpPr>
          <p:spPr bwMode="auto">
            <a:xfrm>
              <a:off x="2448" y="1408"/>
              <a:ext cx="0" cy="32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123" name="Rectangle 30">
              <a:extLst>
                <a:ext uri="{FF2B5EF4-FFF2-40B4-BE49-F238E27FC236}">
                  <a16:creationId xmlns:a16="http://schemas.microsoft.com/office/drawing/2014/main" id="{86ECED9D-A264-4DA7-93B5-8CB20BCFA062}"/>
                </a:ext>
              </a:extLst>
            </p:cNvPr>
            <p:cNvSpPr>
              <a:spLocks noChangeArrowheads="1"/>
            </p:cNvSpPr>
            <p:nvPr/>
          </p:nvSpPr>
          <p:spPr bwMode="auto">
            <a:xfrm>
              <a:off x="2488" y="1416"/>
              <a:ext cx="73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latin typeface="Arial" panose="020B0604020202020204" pitchFamily="34" charset="0"/>
                </a:rPr>
                <a:t>Blocks</a:t>
              </a:r>
            </a:p>
          </p:txBody>
        </p:sp>
        <p:grpSp>
          <p:nvGrpSpPr>
            <p:cNvPr id="4124" name="Group 31">
              <a:extLst>
                <a:ext uri="{FF2B5EF4-FFF2-40B4-BE49-F238E27FC236}">
                  <a16:creationId xmlns:a16="http://schemas.microsoft.com/office/drawing/2014/main" id="{1D0F1AB6-0FBC-4EB5-B25B-88CDEBFA157B}"/>
                </a:ext>
              </a:extLst>
            </p:cNvPr>
            <p:cNvGrpSpPr>
              <a:grpSpLocks/>
            </p:cNvGrpSpPr>
            <p:nvPr/>
          </p:nvGrpSpPr>
          <p:grpSpPr bwMode="auto">
            <a:xfrm>
              <a:off x="196" y="1008"/>
              <a:ext cx="1578" cy="1577"/>
              <a:chOff x="196" y="1008"/>
              <a:chExt cx="1578" cy="1577"/>
            </a:xfrm>
          </p:grpSpPr>
          <p:sp>
            <p:nvSpPr>
              <p:cNvPr id="4128" name="Rectangle 32">
                <a:extLst>
                  <a:ext uri="{FF2B5EF4-FFF2-40B4-BE49-F238E27FC236}">
                    <a16:creationId xmlns:a16="http://schemas.microsoft.com/office/drawing/2014/main" id="{760F780A-2B13-4180-9B4F-263D98823B52}"/>
                  </a:ext>
                </a:extLst>
              </p:cNvPr>
              <p:cNvSpPr>
                <a:spLocks noChangeArrowheads="1"/>
              </p:cNvSpPr>
              <p:nvPr/>
            </p:nvSpPr>
            <p:spPr bwMode="auto">
              <a:xfrm>
                <a:off x="196" y="1680"/>
                <a:ext cx="90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solidFill>
                      <a:srgbClr val="FF0000"/>
                    </a:solidFill>
                    <a:latin typeface="Arial" panose="020B0604020202020204" pitchFamily="34" charset="0"/>
                  </a:rPr>
                  <a:t>Thus far</a:t>
                </a:r>
              </a:p>
            </p:txBody>
          </p:sp>
          <p:sp>
            <p:nvSpPr>
              <p:cNvPr id="4129" name="Rectangle 33">
                <a:extLst>
                  <a:ext uri="{FF2B5EF4-FFF2-40B4-BE49-F238E27FC236}">
                    <a16:creationId xmlns:a16="http://schemas.microsoft.com/office/drawing/2014/main" id="{FB43C148-5086-4707-AEF2-8BFFEBCAD071}"/>
                  </a:ext>
                </a:extLst>
              </p:cNvPr>
              <p:cNvSpPr>
                <a:spLocks noChangeArrowheads="1"/>
              </p:cNvSpPr>
              <p:nvPr/>
            </p:nvSpPr>
            <p:spPr bwMode="auto">
              <a:xfrm>
                <a:off x="1024" y="1008"/>
                <a:ext cx="750" cy="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7500">
                    <a:solidFill>
                      <a:schemeClr val="accent1"/>
                    </a:solidFill>
                  </a:rPr>
                  <a:t>{</a:t>
                </a:r>
                <a:endParaRPr lang="en-US" altLang="en-US" sz="2800">
                  <a:solidFill>
                    <a:schemeClr val="accent1"/>
                  </a:solidFill>
                  <a:latin typeface="Arial" panose="020B0604020202020204" pitchFamily="34" charset="0"/>
                </a:endParaRPr>
              </a:p>
            </p:txBody>
          </p:sp>
        </p:grpSp>
        <p:grpSp>
          <p:nvGrpSpPr>
            <p:cNvPr id="4125" name="Group 34">
              <a:extLst>
                <a:ext uri="{FF2B5EF4-FFF2-40B4-BE49-F238E27FC236}">
                  <a16:creationId xmlns:a16="http://schemas.microsoft.com/office/drawing/2014/main" id="{8B7EF6DF-51EA-468D-8307-8C8E262B2BA4}"/>
                </a:ext>
              </a:extLst>
            </p:cNvPr>
            <p:cNvGrpSpPr>
              <a:grpSpLocks/>
            </p:cNvGrpSpPr>
            <p:nvPr/>
          </p:nvGrpSpPr>
          <p:grpSpPr bwMode="auto">
            <a:xfrm>
              <a:off x="200" y="2460"/>
              <a:ext cx="1172" cy="916"/>
              <a:chOff x="200" y="2460"/>
              <a:chExt cx="1172" cy="916"/>
            </a:xfrm>
          </p:grpSpPr>
          <p:sp>
            <p:nvSpPr>
              <p:cNvPr id="4126" name="Rectangle 35">
                <a:extLst>
                  <a:ext uri="{FF2B5EF4-FFF2-40B4-BE49-F238E27FC236}">
                    <a16:creationId xmlns:a16="http://schemas.microsoft.com/office/drawing/2014/main" id="{1778EA16-25FA-4604-8A8C-D97875E9C9CC}"/>
                  </a:ext>
                </a:extLst>
              </p:cNvPr>
              <p:cNvSpPr>
                <a:spLocks noChangeArrowheads="1"/>
              </p:cNvSpPr>
              <p:nvPr/>
            </p:nvSpPr>
            <p:spPr bwMode="auto">
              <a:xfrm>
                <a:off x="928" y="2460"/>
                <a:ext cx="444"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9600">
                    <a:solidFill>
                      <a:schemeClr val="accent1"/>
                    </a:solidFill>
                  </a:rPr>
                  <a:t>{</a:t>
                </a:r>
                <a:endParaRPr lang="en-US" altLang="en-US" sz="2800">
                  <a:solidFill>
                    <a:schemeClr val="accent1"/>
                  </a:solidFill>
                  <a:latin typeface="Arial" panose="020B0604020202020204" pitchFamily="34" charset="0"/>
                </a:endParaRPr>
              </a:p>
            </p:txBody>
          </p:sp>
          <p:sp>
            <p:nvSpPr>
              <p:cNvPr id="4127" name="Rectangle 36">
                <a:extLst>
                  <a:ext uri="{FF2B5EF4-FFF2-40B4-BE49-F238E27FC236}">
                    <a16:creationId xmlns:a16="http://schemas.microsoft.com/office/drawing/2014/main" id="{470C5BB9-3670-45FE-902F-759F998A6A02}"/>
                  </a:ext>
                </a:extLst>
              </p:cNvPr>
              <p:cNvSpPr>
                <a:spLocks noChangeArrowheads="1"/>
              </p:cNvSpPr>
              <p:nvPr/>
            </p:nvSpPr>
            <p:spPr bwMode="auto">
              <a:xfrm>
                <a:off x="200" y="2608"/>
                <a:ext cx="88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2800">
                    <a:solidFill>
                      <a:srgbClr val="FF0000"/>
                    </a:solidFill>
                    <a:latin typeface="Arial" panose="020B0604020202020204" pitchFamily="34" charset="0"/>
                  </a:rPr>
                  <a:t>Next:</a:t>
                </a:r>
              </a:p>
              <a:p>
                <a:pPr>
                  <a:lnSpc>
                    <a:spcPct val="85000"/>
                  </a:lnSpc>
                </a:pPr>
                <a:r>
                  <a:rPr lang="en-US" altLang="en-US" sz="2800">
                    <a:solidFill>
                      <a:srgbClr val="FF0000"/>
                    </a:solidFill>
                    <a:latin typeface="Arial" panose="020B0604020202020204" pitchFamily="34" charset="0"/>
                  </a:rPr>
                  <a:t>Virtual</a:t>
                </a:r>
              </a:p>
              <a:p>
                <a:pPr>
                  <a:lnSpc>
                    <a:spcPct val="85000"/>
                  </a:lnSpc>
                </a:pPr>
                <a:r>
                  <a:rPr lang="en-US" altLang="en-US" sz="2800">
                    <a:solidFill>
                      <a:srgbClr val="FF0000"/>
                    </a:solidFill>
                    <a:latin typeface="Arial" panose="020B0604020202020204" pitchFamily="34" charset="0"/>
                  </a:rPr>
                  <a:t>Memory</a:t>
                </a:r>
              </a:p>
            </p:txBody>
          </p:sp>
        </p:grpSp>
      </p:grpSp>
      <p:sp>
        <p:nvSpPr>
          <p:cNvPr id="2" name="Footer Placeholder 1">
            <a:extLst>
              <a:ext uri="{FF2B5EF4-FFF2-40B4-BE49-F238E27FC236}">
                <a16:creationId xmlns:a16="http://schemas.microsoft.com/office/drawing/2014/main" id="{FBDAD337-9C50-4B8C-8489-D10D8159F4E0}"/>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EEC798D-FAB4-4222-A893-D3D6AAA990A6}"/>
              </a:ext>
            </a:extLst>
          </p:cNvPr>
          <p:cNvSpPr>
            <a:spLocks noGrp="1" noChangeArrowheads="1"/>
          </p:cNvSpPr>
          <p:nvPr>
            <p:ph type="title"/>
          </p:nvPr>
        </p:nvSpPr>
        <p:spPr>
          <a:xfrm>
            <a:off x="1335985" y="758066"/>
            <a:ext cx="9520030" cy="474662"/>
          </a:xfrm>
        </p:spPr>
        <p:txBody>
          <a:bodyPr>
            <a:normAutofit fontScale="90000"/>
          </a:bodyPr>
          <a:lstStyle/>
          <a:p>
            <a:pPr eaLnBrk="1" hangingPunct="1"/>
            <a:r>
              <a:rPr lang="en-US" altLang="en-US" dirty="0"/>
              <a:t>Bonus slide: Virtual Memory Overview (2/4)</a:t>
            </a:r>
          </a:p>
        </p:txBody>
      </p:sp>
      <p:sp>
        <p:nvSpPr>
          <p:cNvPr id="40963" name="Rectangle 3">
            <a:extLst>
              <a:ext uri="{FF2B5EF4-FFF2-40B4-BE49-F238E27FC236}">
                <a16:creationId xmlns:a16="http://schemas.microsoft.com/office/drawing/2014/main" id="{C3F8B93C-EE2A-44AA-97D8-204A30AD101B}"/>
              </a:ext>
            </a:extLst>
          </p:cNvPr>
          <p:cNvSpPr>
            <a:spLocks noGrp="1" noChangeArrowheads="1"/>
          </p:cNvSpPr>
          <p:nvPr>
            <p:ph idx="1"/>
          </p:nvPr>
        </p:nvSpPr>
        <p:spPr>
          <a:xfrm>
            <a:off x="2171700" y="2342322"/>
            <a:ext cx="7848600" cy="3282950"/>
          </a:xfrm>
        </p:spPr>
        <p:txBody>
          <a:bodyPr/>
          <a:lstStyle/>
          <a:p>
            <a:pPr marL="203200" indent="-203200"/>
            <a:r>
              <a:rPr lang="en-US" altLang="en-US"/>
              <a:t>Virtual memory provides:</a:t>
            </a:r>
          </a:p>
          <a:p>
            <a:pPr lvl="1" indent="-190500"/>
            <a:r>
              <a:rPr lang="en-US" altLang="en-US"/>
              <a:t>illusion of contiguous memory</a:t>
            </a:r>
          </a:p>
          <a:p>
            <a:pPr lvl="1" indent="-190500"/>
            <a:r>
              <a:rPr lang="en-US" altLang="en-US"/>
              <a:t>all programs starting at same set address</a:t>
            </a:r>
          </a:p>
          <a:p>
            <a:pPr lvl="1" indent="-190500"/>
            <a:r>
              <a:rPr lang="en-US" altLang="en-US"/>
              <a:t>illusion of ~ infinite memory </a:t>
            </a:r>
            <a:br>
              <a:rPr lang="en-US" altLang="en-US"/>
            </a:br>
            <a:r>
              <a:rPr lang="en-US" altLang="en-US"/>
              <a:t>(2</a:t>
            </a:r>
            <a:r>
              <a:rPr lang="en-US" altLang="en-US" baseline="30000"/>
              <a:t>32</a:t>
            </a:r>
            <a:r>
              <a:rPr lang="en-US" altLang="en-US"/>
              <a:t> or 2</a:t>
            </a:r>
            <a:r>
              <a:rPr lang="en-US" altLang="en-US" baseline="30000"/>
              <a:t>64</a:t>
            </a:r>
            <a:r>
              <a:rPr lang="en-US" altLang="en-US"/>
              <a:t> bytes)</a:t>
            </a:r>
          </a:p>
          <a:p>
            <a:pPr lvl="1" indent="-190500"/>
            <a:r>
              <a:rPr lang="en-US" altLang="en-US"/>
              <a:t>protection</a:t>
            </a:r>
          </a:p>
        </p:txBody>
      </p:sp>
      <p:sp>
        <p:nvSpPr>
          <p:cNvPr id="2" name="Footer Placeholder 1">
            <a:extLst>
              <a:ext uri="{FF2B5EF4-FFF2-40B4-BE49-F238E27FC236}">
                <a16:creationId xmlns:a16="http://schemas.microsoft.com/office/drawing/2014/main" id="{5B061924-B498-4441-BE13-99E697851497}"/>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3EBCEBB-B4CF-475C-A960-A0A5E62590F3}"/>
              </a:ext>
            </a:extLst>
          </p:cNvPr>
          <p:cNvSpPr>
            <a:spLocks noGrp="1" noChangeArrowheads="1"/>
          </p:cNvSpPr>
          <p:nvPr>
            <p:ph type="title"/>
          </p:nvPr>
        </p:nvSpPr>
        <p:spPr>
          <a:xfrm>
            <a:off x="1795670" y="1682129"/>
            <a:ext cx="8623300" cy="474662"/>
          </a:xfrm>
        </p:spPr>
        <p:txBody>
          <a:bodyPr>
            <a:normAutofit fontScale="90000"/>
          </a:bodyPr>
          <a:lstStyle/>
          <a:p>
            <a:pPr eaLnBrk="1" hangingPunct="1"/>
            <a:r>
              <a:rPr lang="en-US" altLang="en-US" dirty="0"/>
              <a:t> Virtual Memory Overview (3/4)</a:t>
            </a:r>
          </a:p>
        </p:txBody>
      </p:sp>
      <p:sp>
        <p:nvSpPr>
          <p:cNvPr id="41987" name="Rectangle 3">
            <a:extLst>
              <a:ext uri="{FF2B5EF4-FFF2-40B4-BE49-F238E27FC236}">
                <a16:creationId xmlns:a16="http://schemas.microsoft.com/office/drawing/2014/main" id="{57CAB3E1-3C7A-41E5-A24B-A0E3D13BB877}"/>
              </a:ext>
            </a:extLst>
          </p:cNvPr>
          <p:cNvSpPr>
            <a:spLocks noGrp="1" noChangeArrowheads="1"/>
          </p:cNvSpPr>
          <p:nvPr>
            <p:ph idx="1"/>
          </p:nvPr>
        </p:nvSpPr>
        <p:spPr>
          <a:xfrm>
            <a:off x="2024270" y="2461591"/>
            <a:ext cx="7848600" cy="3282950"/>
          </a:xfrm>
        </p:spPr>
        <p:txBody>
          <a:bodyPr/>
          <a:lstStyle/>
          <a:p>
            <a:pPr marL="203200" indent="-203200"/>
            <a:r>
              <a:rPr lang="en-US" altLang="en-US" dirty="0"/>
              <a:t>Implementation:</a:t>
            </a:r>
          </a:p>
          <a:p>
            <a:pPr lvl="1" indent="-190500"/>
            <a:r>
              <a:rPr lang="en-US" altLang="en-US" dirty="0"/>
              <a:t>Divide memory into “chunks” (pages)</a:t>
            </a:r>
          </a:p>
          <a:p>
            <a:pPr lvl="1" indent="-190500"/>
            <a:r>
              <a:rPr lang="en-US" altLang="en-US" dirty="0"/>
              <a:t>Operating system controls page table that maps virtual addresses into physical addresses</a:t>
            </a:r>
          </a:p>
          <a:p>
            <a:pPr lvl="1" indent="-190500"/>
            <a:r>
              <a:rPr lang="en-US" altLang="en-US" dirty="0"/>
              <a:t>Think of memory as a cache for disk</a:t>
            </a:r>
          </a:p>
          <a:p>
            <a:pPr lvl="1" indent="-190500"/>
            <a:r>
              <a:rPr lang="en-US" altLang="en-US" dirty="0"/>
              <a:t>TLB is a cache for the page table</a:t>
            </a:r>
          </a:p>
        </p:txBody>
      </p:sp>
      <p:sp>
        <p:nvSpPr>
          <p:cNvPr id="2" name="Footer Placeholder 1">
            <a:extLst>
              <a:ext uri="{FF2B5EF4-FFF2-40B4-BE49-F238E27FC236}">
                <a16:creationId xmlns:a16="http://schemas.microsoft.com/office/drawing/2014/main" id="{8133C9D3-A1E5-4DBC-8119-1659B4BB9A97}"/>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5833FFE-8518-4BD7-ADA2-FFCE465A2274}"/>
              </a:ext>
            </a:extLst>
          </p:cNvPr>
          <p:cNvSpPr>
            <a:spLocks noGrp="1" noChangeArrowheads="1"/>
          </p:cNvSpPr>
          <p:nvPr>
            <p:ph type="title"/>
          </p:nvPr>
        </p:nvSpPr>
        <p:spPr>
          <a:xfrm>
            <a:off x="1981200" y="1020763"/>
            <a:ext cx="8623300" cy="474662"/>
          </a:xfrm>
        </p:spPr>
        <p:txBody>
          <a:bodyPr>
            <a:noAutofit/>
          </a:bodyPr>
          <a:lstStyle/>
          <a:p>
            <a:pPr eaLnBrk="1" hangingPunct="1"/>
            <a:r>
              <a:rPr lang="en-US" altLang="en-US" sz="3600" dirty="0"/>
              <a:t>Virtual Memory Overview (4/4)</a:t>
            </a:r>
          </a:p>
        </p:txBody>
      </p:sp>
      <p:sp>
        <p:nvSpPr>
          <p:cNvPr id="43011" name="Rectangle 3">
            <a:extLst>
              <a:ext uri="{FF2B5EF4-FFF2-40B4-BE49-F238E27FC236}">
                <a16:creationId xmlns:a16="http://schemas.microsoft.com/office/drawing/2014/main" id="{D8638B92-F966-48E8-A4AC-05E101FF1EC2}"/>
              </a:ext>
            </a:extLst>
          </p:cNvPr>
          <p:cNvSpPr>
            <a:spLocks noGrp="1" noChangeArrowheads="1"/>
          </p:cNvSpPr>
          <p:nvPr>
            <p:ph idx="1"/>
          </p:nvPr>
        </p:nvSpPr>
        <p:spPr>
          <a:xfrm>
            <a:off x="2209800" y="1800225"/>
            <a:ext cx="7848600" cy="4921250"/>
          </a:xfrm>
        </p:spPr>
        <p:txBody>
          <a:bodyPr/>
          <a:lstStyle/>
          <a:p>
            <a:pPr marL="203200" indent="-203200"/>
            <a:r>
              <a:rPr lang="en-US" altLang="en-US" dirty="0"/>
              <a:t>Let’s say we’re fetching some data:</a:t>
            </a:r>
          </a:p>
          <a:p>
            <a:pPr lvl="1" indent="-190500"/>
            <a:r>
              <a:rPr lang="en-US" altLang="en-US" dirty="0"/>
              <a:t>Check TLB (input: VPN, output: PPN)</a:t>
            </a:r>
          </a:p>
          <a:p>
            <a:pPr marL="1257300" lvl="2" indent="-342900"/>
            <a:r>
              <a:rPr lang="en-US" altLang="en-US" dirty="0"/>
              <a:t>hit: fetch translation</a:t>
            </a:r>
          </a:p>
          <a:p>
            <a:pPr marL="1257300" lvl="2" indent="-342900"/>
            <a:r>
              <a:rPr lang="en-US" altLang="en-US" dirty="0"/>
              <a:t>miss: check page table (in memory)</a:t>
            </a:r>
          </a:p>
          <a:p>
            <a:pPr marL="1714500" lvl="3" indent="-342900"/>
            <a:r>
              <a:rPr lang="en-US" altLang="en-US" b="1" dirty="0">
                <a:latin typeface="Helvetica" panose="020B0604020202020204" pitchFamily="34" charset="0"/>
              </a:rPr>
              <a:t>Page table hit: fetch translation</a:t>
            </a:r>
          </a:p>
          <a:p>
            <a:pPr marL="1714500" lvl="3" indent="-342900"/>
            <a:r>
              <a:rPr lang="en-US" altLang="en-US" b="1" dirty="0">
                <a:latin typeface="Helvetica" panose="020B0604020202020204" pitchFamily="34" charset="0"/>
              </a:rPr>
              <a:t>Page table miss: page fault, fetch page from disk to memory, return translation to TLB</a:t>
            </a:r>
          </a:p>
          <a:p>
            <a:pPr lvl="1" indent="-190500"/>
            <a:r>
              <a:rPr lang="en-US" altLang="en-US" dirty="0"/>
              <a:t>Check cache (input: PPN, output: data)</a:t>
            </a:r>
          </a:p>
          <a:p>
            <a:pPr marL="1257300" lvl="2" indent="-342900"/>
            <a:r>
              <a:rPr lang="en-US" altLang="en-US" dirty="0"/>
              <a:t>hit: return value</a:t>
            </a:r>
          </a:p>
          <a:p>
            <a:pPr marL="1257300" lvl="2" indent="-342900"/>
            <a:r>
              <a:rPr lang="en-US" altLang="en-US" dirty="0"/>
              <a:t>miss: fetch value from memory</a:t>
            </a:r>
          </a:p>
        </p:txBody>
      </p:sp>
      <p:sp>
        <p:nvSpPr>
          <p:cNvPr id="2" name="Footer Placeholder 1">
            <a:extLst>
              <a:ext uri="{FF2B5EF4-FFF2-40B4-BE49-F238E27FC236}">
                <a16:creationId xmlns:a16="http://schemas.microsoft.com/office/drawing/2014/main" id="{228D532D-F0C5-4E9E-BD2E-357732DC3BFB}"/>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7353A23-C291-49DE-A115-CAFC07F64E50}"/>
              </a:ext>
            </a:extLst>
          </p:cNvPr>
          <p:cNvSpPr>
            <a:spLocks noGrp="1" noChangeArrowheads="1"/>
          </p:cNvSpPr>
          <p:nvPr>
            <p:ph type="title"/>
          </p:nvPr>
        </p:nvSpPr>
        <p:spPr/>
        <p:txBody>
          <a:bodyPr/>
          <a:lstStyle/>
          <a:p>
            <a:pPr eaLnBrk="1" hangingPunct="1"/>
            <a:r>
              <a:rPr lang="en-US" altLang="en-US"/>
              <a:t>Implementing Protection with VM</a:t>
            </a:r>
          </a:p>
        </p:txBody>
      </p:sp>
      <p:sp>
        <p:nvSpPr>
          <p:cNvPr id="45059" name="Rectangle 3">
            <a:extLst>
              <a:ext uri="{FF2B5EF4-FFF2-40B4-BE49-F238E27FC236}">
                <a16:creationId xmlns:a16="http://schemas.microsoft.com/office/drawing/2014/main" id="{B034B406-E85D-4334-93A2-FEF6459320C5}"/>
              </a:ext>
            </a:extLst>
          </p:cNvPr>
          <p:cNvSpPr>
            <a:spLocks noGrp="1" noChangeArrowheads="1"/>
          </p:cNvSpPr>
          <p:nvPr>
            <p:ph idx="1"/>
          </p:nvPr>
        </p:nvSpPr>
        <p:spPr/>
        <p:txBody>
          <a:bodyPr/>
          <a:lstStyle/>
          <a:p>
            <a:pPr eaLnBrk="1" hangingPunct="1"/>
            <a:r>
              <a:rPr lang="en-US" altLang="en-US"/>
              <a:t>Multiple processes share a single main memory!</a:t>
            </a:r>
          </a:p>
          <a:p>
            <a:pPr lvl="1" eaLnBrk="1" hangingPunct="1"/>
            <a:r>
              <a:rPr lang="en-US" altLang="en-US"/>
              <a:t>How to prevent one process from reading/writing over another’s data?</a:t>
            </a:r>
          </a:p>
          <a:p>
            <a:pPr lvl="2" eaLnBrk="1" hangingPunct="1"/>
            <a:r>
              <a:rPr lang="en-US" altLang="en-US"/>
              <a:t>Write access bit in page table</a:t>
            </a:r>
          </a:p>
          <a:p>
            <a:pPr lvl="2" eaLnBrk="1" hangingPunct="1"/>
            <a:r>
              <a:rPr lang="en-US" altLang="en-US"/>
              <a:t>Non-overlapping page tables</a:t>
            </a:r>
          </a:p>
          <a:p>
            <a:pPr lvl="2" eaLnBrk="1" hangingPunct="1"/>
            <a:r>
              <a:rPr lang="en-US" altLang="en-US"/>
              <a:t>OS controls the page table mappings</a:t>
            </a:r>
          </a:p>
          <a:p>
            <a:pPr lvl="2" eaLnBrk="1" hangingPunct="1"/>
            <a:r>
              <a:rPr lang="en-US" altLang="en-US"/>
              <a:t>Page tables reside in OS’s address space</a:t>
            </a:r>
          </a:p>
          <a:p>
            <a:pPr lvl="1" eaLnBrk="1" hangingPunct="1"/>
            <a:r>
              <a:rPr lang="en-US" altLang="en-US"/>
              <a:t>How to share information?</a:t>
            </a:r>
          </a:p>
          <a:p>
            <a:pPr lvl="2" eaLnBrk="1" hangingPunct="1"/>
            <a:r>
              <a:rPr lang="en-US" altLang="en-US"/>
              <a:t>Controlled by OS</a:t>
            </a:r>
          </a:p>
          <a:p>
            <a:pPr lvl="2" eaLnBrk="1" hangingPunct="1"/>
            <a:r>
              <a:rPr lang="en-US" altLang="en-US"/>
              <a:t>Multi virtual addresses map to the same page table</a:t>
            </a:r>
          </a:p>
        </p:txBody>
      </p:sp>
      <p:sp>
        <p:nvSpPr>
          <p:cNvPr id="2" name="Footer Placeholder 1">
            <a:extLst>
              <a:ext uri="{FF2B5EF4-FFF2-40B4-BE49-F238E27FC236}">
                <a16:creationId xmlns:a16="http://schemas.microsoft.com/office/drawing/2014/main" id="{2FD8C02A-3FF0-4443-ABFE-2F038BECEEFA}"/>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46BBC29-1C65-4282-B0AC-78ED83D99F3B}"/>
              </a:ext>
            </a:extLst>
          </p:cNvPr>
          <p:cNvSpPr>
            <a:spLocks noGrp="1" noChangeArrowheads="1"/>
          </p:cNvSpPr>
          <p:nvPr>
            <p:ph type="title"/>
          </p:nvPr>
        </p:nvSpPr>
        <p:spPr/>
        <p:txBody>
          <a:bodyPr/>
          <a:lstStyle/>
          <a:p>
            <a:pPr eaLnBrk="1" hangingPunct="1"/>
            <a:r>
              <a:rPr lang="en-US" altLang="en-US"/>
              <a:t>Handling Page Fault and TLB Miss</a:t>
            </a:r>
          </a:p>
        </p:txBody>
      </p:sp>
      <p:sp>
        <p:nvSpPr>
          <p:cNvPr id="46083" name="Rectangle 3">
            <a:extLst>
              <a:ext uri="{FF2B5EF4-FFF2-40B4-BE49-F238E27FC236}">
                <a16:creationId xmlns:a16="http://schemas.microsoft.com/office/drawing/2014/main" id="{0B6B2BDB-7069-40A2-AC75-F4749B02C1C3}"/>
              </a:ext>
            </a:extLst>
          </p:cNvPr>
          <p:cNvSpPr>
            <a:spLocks noGrp="1" noChangeArrowheads="1"/>
          </p:cNvSpPr>
          <p:nvPr>
            <p:ph idx="1"/>
          </p:nvPr>
        </p:nvSpPr>
        <p:spPr/>
        <p:txBody>
          <a:bodyPr>
            <a:normAutofit fontScale="92500" lnSpcReduction="10000"/>
          </a:bodyPr>
          <a:lstStyle/>
          <a:p>
            <a:pPr eaLnBrk="1" hangingPunct="1"/>
            <a:r>
              <a:rPr lang="en-US" altLang="en-US"/>
              <a:t>TLB Miss</a:t>
            </a:r>
          </a:p>
          <a:p>
            <a:pPr eaLnBrk="1" hangingPunct="1"/>
            <a:r>
              <a:rPr lang="en-US" altLang="en-US"/>
              <a:t>Page Fault</a:t>
            </a:r>
          </a:p>
          <a:p>
            <a:pPr lvl="1" eaLnBrk="1" hangingPunct="1"/>
            <a:r>
              <a:rPr lang="en-US" altLang="en-US"/>
              <a:t>By exception handling mechanism</a:t>
            </a:r>
          </a:p>
          <a:p>
            <a:pPr lvl="1" eaLnBrk="1" hangingPunct="1"/>
            <a:r>
              <a:rPr lang="en-US" altLang="en-US"/>
              <a:t>Page fault happens during the clock cycle used to access memory</a:t>
            </a:r>
          </a:p>
          <a:p>
            <a:pPr lvl="1" eaLnBrk="1" hangingPunct="1"/>
            <a:r>
              <a:rPr lang="en-US" altLang="en-US"/>
              <a:t>EPC is used to store the address of the instruction that causes the exception</a:t>
            </a:r>
          </a:p>
          <a:p>
            <a:pPr lvl="2" eaLnBrk="1" hangingPunct="1"/>
            <a:r>
              <a:rPr lang="en-US" altLang="en-US"/>
              <a:t>How to find the virtual address of the memory unit that holds the data when data page fault happens?</a:t>
            </a:r>
          </a:p>
          <a:p>
            <a:pPr lvl="2" eaLnBrk="1" hangingPunct="1"/>
            <a:r>
              <a:rPr lang="en-US" altLang="en-US"/>
              <a:t>Prevent the completion of the faulting instruction – no writing!!</a:t>
            </a:r>
          </a:p>
          <a:p>
            <a:pPr lvl="1" eaLnBrk="1" hangingPunct="1"/>
            <a:r>
              <a:rPr lang="en-US" altLang="en-US"/>
              <a:t>Cause register provide page fault reasons</a:t>
            </a:r>
          </a:p>
          <a:p>
            <a:pPr lvl="1" eaLnBrk="1" hangingPunct="1"/>
            <a:r>
              <a:rPr lang="en-US" altLang="en-US"/>
              <a:t>OS does the following</a:t>
            </a:r>
          </a:p>
          <a:p>
            <a:pPr lvl="2" eaLnBrk="1" hangingPunct="1"/>
            <a:r>
              <a:rPr lang="en-US" altLang="en-US"/>
              <a:t>Find the location of the referenced page on disk</a:t>
            </a:r>
          </a:p>
          <a:p>
            <a:pPr lvl="2" eaLnBrk="1" hangingPunct="1"/>
            <a:r>
              <a:rPr lang="en-US" altLang="en-US"/>
              <a:t>Choose a physical page to replace. What about dirty pages?</a:t>
            </a:r>
          </a:p>
          <a:p>
            <a:pPr lvl="2" eaLnBrk="1" hangingPunct="1"/>
            <a:r>
              <a:rPr lang="en-US" altLang="en-US"/>
              <a:t>Read the referenced page from disk</a:t>
            </a:r>
          </a:p>
        </p:txBody>
      </p:sp>
      <p:sp>
        <p:nvSpPr>
          <p:cNvPr id="2" name="Footer Placeholder 1">
            <a:extLst>
              <a:ext uri="{FF2B5EF4-FFF2-40B4-BE49-F238E27FC236}">
                <a16:creationId xmlns:a16="http://schemas.microsoft.com/office/drawing/2014/main" id="{BE0CA579-43A2-499E-A385-B28E72B50186}"/>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84A4415-EBE1-42D1-A5C6-D7AFE335E7DA}"/>
              </a:ext>
            </a:extLst>
          </p:cNvPr>
          <p:cNvSpPr>
            <a:spLocks noGrp="1" noChangeArrowheads="1"/>
          </p:cNvSpPr>
          <p:nvPr>
            <p:ph type="title"/>
          </p:nvPr>
        </p:nvSpPr>
        <p:spPr>
          <a:xfrm>
            <a:off x="2971800" y="228600"/>
            <a:ext cx="5100638" cy="609600"/>
          </a:xfrm>
        </p:spPr>
        <p:txBody>
          <a:bodyPr>
            <a:normAutofit fontScale="90000"/>
          </a:bodyPr>
          <a:lstStyle/>
          <a:p>
            <a:pPr eaLnBrk="1" hangingPunct="1"/>
            <a:r>
              <a:rPr lang="en-US" altLang="en-US"/>
              <a:t>And in Conclusion…</a:t>
            </a:r>
          </a:p>
        </p:txBody>
      </p:sp>
      <p:sp>
        <p:nvSpPr>
          <p:cNvPr id="47107" name="Rectangle 3">
            <a:extLst>
              <a:ext uri="{FF2B5EF4-FFF2-40B4-BE49-F238E27FC236}">
                <a16:creationId xmlns:a16="http://schemas.microsoft.com/office/drawing/2014/main" id="{793B2B30-C3AC-4015-A968-8077D10FBE7B}"/>
              </a:ext>
            </a:extLst>
          </p:cNvPr>
          <p:cNvSpPr>
            <a:spLocks noGrp="1" noChangeArrowheads="1"/>
          </p:cNvSpPr>
          <p:nvPr>
            <p:ph idx="1"/>
          </p:nvPr>
        </p:nvSpPr>
        <p:spPr>
          <a:xfrm>
            <a:off x="2019300" y="1143001"/>
            <a:ext cx="8134350" cy="4143375"/>
          </a:xfrm>
        </p:spPr>
        <p:txBody>
          <a:bodyPr/>
          <a:lstStyle/>
          <a:p>
            <a:pPr marL="203200" indent="-203200"/>
            <a:r>
              <a:rPr lang="en-US" altLang="en-US"/>
              <a:t>Virtual memory to Physical Memory Translation too slow? </a:t>
            </a:r>
          </a:p>
          <a:p>
            <a:pPr lvl="1" indent="-190500"/>
            <a:r>
              <a:rPr lang="en-US" altLang="en-US"/>
              <a:t>Add a cache of Virtual to Physical Address Translations, called a </a:t>
            </a:r>
            <a:r>
              <a:rPr lang="en-US" altLang="en-US" u="sng">
                <a:solidFill>
                  <a:srgbClr val="FF0000"/>
                </a:solidFill>
              </a:rPr>
              <a:t>TLB</a:t>
            </a:r>
            <a:endParaRPr lang="en-US" altLang="en-US">
              <a:solidFill>
                <a:srgbClr val="FF0000"/>
              </a:solidFill>
            </a:endParaRPr>
          </a:p>
          <a:p>
            <a:pPr marL="203200" indent="-203200"/>
            <a:r>
              <a:rPr lang="en-US" altLang="en-US"/>
              <a:t>Spatial Locality means Working Set of Pages is all that must be in memory for process to run fairly well</a:t>
            </a:r>
          </a:p>
          <a:p>
            <a:pPr marL="203200" indent="-203200"/>
            <a:r>
              <a:rPr lang="en-US" altLang="en-US"/>
              <a:t>Virtual Memory allows protected sharing of memory between processes with less swapping to disk</a:t>
            </a:r>
          </a:p>
        </p:txBody>
      </p:sp>
      <p:sp>
        <p:nvSpPr>
          <p:cNvPr id="2" name="Footer Placeholder 1">
            <a:extLst>
              <a:ext uri="{FF2B5EF4-FFF2-40B4-BE49-F238E27FC236}">
                <a16:creationId xmlns:a16="http://schemas.microsoft.com/office/drawing/2014/main" id="{F3782F82-B14B-451E-92C7-A7E88FBBA1A0}"/>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66665-4B29-A861-13D4-82D8D6FFC87C}"/>
              </a:ext>
            </a:extLst>
          </p:cNvPr>
          <p:cNvSpPr>
            <a:spLocks noGrp="1"/>
          </p:cNvSpPr>
          <p:nvPr>
            <p:ph idx="1"/>
          </p:nvPr>
        </p:nvSpPr>
        <p:spPr>
          <a:xfrm>
            <a:off x="506895" y="291548"/>
            <a:ext cx="10515600" cy="4351338"/>
          </a:xfrm>
        </p:spPr>
        <p:txBody>
          <a:bodyPr>
            <a:noAutofit/>
          </a:bodyPr>
          <a:lstStyle/>
          <a:p>
            <a:r>
              <a:rPr lang="en-US" sz="900" dirty="0"/>
              <a:t>Explain the internal architecture of a 16X4 Memory chip.</a:t>
            </a:r>
          </a:p>
          <a:p>
            <a:r>
              <a:rPr lang="en-US" sz="900" dirty="0"/>
              <a:t>With a neat sketch explain the working principle of DMA.</a:t>
            </a:r>
          </a:p>
          <a:p>
            <a:r>
              <a:rPr lang="en-US" sz="900" dirty="0"/>
              <a:t>Analyze the memory hierarchy in terms of speed, size and Cost.</a:t>
            </a:r>
          </a:p>
          <a:p>
            <a:r>
              <a:rPr lang="en-US" sz="900" dirty="0"/>
              <a:t> Design 64k X 8 memory unit using 16k X 8 memory chips.</a:t>
            </a:r>
          </a:p>
          <a:p>
            <a:r>
              <a:rPr lang="en-US" sz="900" dirty="0"/>
              <a:t>Discuss virtual memory. Discuss how paging helps in implementing virtual memory.</a:t>
            </a:r>
          </a:p>
          <a:p>
            <a:r>
              <a:rPr lang="en-US" sz="900" dirty="0"/>
              <a:t>Explain the difference between direct mapping and set-associative mapping techniques. </a:t>
            </a:r>
          </a:p>
          <a:p>
            <a:r>
              <a:rPr lang="en-US" sz="900" dirty="0" err="1"/>
              <a:t>Summerize</a:t>
            </a:r>
            <a:r>
              <a:rPr lang="en-US" sz="900" dirty="0"/>
              <a:t> “write-through” &amp; “write-back” cache policies</a:t>
            </a:r>
          </a:p>
          <a:p>
            <a:r>
              <a:rPr lang="en-US" sz="900" dirty="0"/>
              <a:t>Explain the writing policies used by cache.</a:t>
            </a:r>
          </a:p>
          <a:p>
            <a:r>
              <a:rPr lang="en-US" sz="900" dirty="0"/>
              <a:t>Show how can we represent the page fault ratio for a memory system</a:t>
            </a:r>
          </a:p>
          <a:p>
            <a:r>
              <a:rPr lang="en-US" sz="900" dirty="0"/>
              <a:t>Formulate the number of  address lines are present in a 256 X 8 RAM </a:t>
            </a:r>
          </a:p>
          <a:p>
            <a:r>
              <a:rPr lang="en-US" sz="900" dirty="0"/>
              <a:t>With a suitable block diagram show the logical to physical address translation technique using virtual memory.</a:t>
            </a:r>
          </a:p>
          <a:p>
            <a:r>
              <a:rPr lang="en-US" sz="900" dirty="0"/>
              <a:t>Write the number of  bits are there in the logical address</a:t>
            </a:r>
          </a:p>
          <a:p>
            <a:r>
              <a:rPr lang="en-US" sz="900" dirty="0"/>
              <a:t>Write the number of  bits are there in the physical address</a:t>
            </a:r>
          </a:p>
          <a:p>
            <a:r>
              <a:rPr lang="en-US" sz="900" dirty="0"/>
              <a:t>State cache hit ratio.  State the difference between associative and set-associative cache mapping techniques. </a:t>
            </a:r>
          </a:p>
          <a:p>
            <a:r>
              <a:rPr lang="en-US" sz="900" dirty="0"/>
              <a:t>Analyze logical address space &amp; physical address space. Explain with an example how logical address is translated in physical address by paging technique.  “Paging is a non-contiguous process”-Justify with proper example.</a:t>
            </a:r>
          </a:p>
          <a:p>
            <a:r>
              <a:rPr lang="en-US" sz="900" dirty="0"/>
              <a:t>Consider a logical address space of 16 pages of 2048 words each, mapped onto a physical memory of 32 frames. Solve how many bits are there in its virtual address and physical address. Write a short note on paging technique regarding virtual to physical address translation with suitable example.</a:t>
            </a:r>
          </a:p>
          <a:p>
            <a:r>
              <a:rPr lang="en-US" sz="900" dirty="0"/>
              <a:t>"Explain different levels of hierarchy.  Draw with indication to the distinguishing parameters (speed, cost and storage).  Given the following, determine the size of the sub fields in bits in the address for direct mapping and set-associative mapping cache schemes: We have 256 MB main memory and 1 MB cache memory. The address space of the processor is 256 MB. The block size is 128bytes and there are 8 blocks in a cache set.</a:t>
            </a:r>
          </a:p>
          <a:p>
            <a:r>
              <a:rPr lang="en-US" sz="900" dirty="0"/>
              <a:t>Explain how a RAM of capacity 2K bytes can be mapped into the address space (1000)H to (17FF)H of a CPU having a 16 bit address line. Show how the address lines are decoded to generate the chip select condition for the RAM. </a:t>
            </a:r>
          </a:p>
          <a:p>
            <a:r>
              <a:rPr lang="en-US" sz="900" dirty="0"/>
              <a:t>"With a suitable block diagram, explain the working of associative type memory architecture. Give corresponding examples. Suppose we have two sets of memories with RAM of capacity 512 X 8 and 512 X 8 sized ROM. Construct a 1024 X 8 of total memory capacity and show the corresponding CPU memory interconnection diagram.</a:t>
            </a:r>
          </a:p>
          <a:p>
            <a:r>
              <a:rPr lang="en-US" sz="900" dirty="0"/>
              <a:t>"Explain RAM expansion. State its possible types. Define each with a suitable example. Construct a 1k X 8 RAM memory using RAM chips each of size 256 X 2. Show the corresponding interconnection diagram.</a:t>
            </a:r>
          </a:p>
          <a:p>
            <a:r>
              <a:rPr lang="en-US" sz="900" dirty="0"/>
              <a:t>"Analyze page break in virtual memory management technique. Give example. State table and </a:t>
            </a:r>
            <a:r>
              <a:rPr lang="en-US" sz="900" dirty="0" err="1"/>
              <a:t>meaining</a:t>
            </a:r>
            <a:r>
              <a:rPr lang="en-US" sz="900" dirty="0"/>
              <a:t> of  page fault &amp; page replacement?</a:t>
            </a:r>
          </a:p>
          <a:p>
            <a:r>
              <a:rPr lang="en-US" sz="900" dirty="0"/>
              <a:t>"Draw a neat block diagram of memory hierarchy in a computer system. Compare the parameters size, speed and cost per bit in the hierarchy.  Explain ROM and RAM with respect to their block diagrams.</a:t>
            </a:r>
          </a:p>
          <a:p>
            <a:pPr marL="0" indent="0">
              <a:buNone/>
            </a:pPr>
            <a:endParaRPr lang="en-US" sz="900" dirty="0"/>
          </a:p>
          <a:p>
            <a:endParaRPr lang="en-US" sz="900" dirty="0"/>
          </a:p>
          <a:p>
            <a:endParaRPr lang="en-IN" sz="900" dirty="0"/>
          </a:p>
        </p:txBody>
      </p:sp>
      <p:sp>
        <p:nvSpPr>
          <p:cNvPr id="4" name="Footer Placeholder 3">
            <a:extLst>
              <a:ext uri="{FF2B5EF4-FFF2-40B4-BE49-F238E27FC236}">
                <a16:creationId xmlns:a16="http://schemas.microsoft.com/office/drawing/2014/main" id="{E517A884-B2EA-5742-2C84-5B3AC17868EF}"/>
              </a:ext>
            </a:extLst>
          </p:cNvPr>
          <p:cNvSpPr>
            <a:spLocks noGrp="1"/>
          </p:cNvSpPr>
          <p:nvPr>
            <p:ph type="ftr" sz="quarter" idx="11"/>
          </p:nvPr>
        </p:nvSpPr>
        <p:spPr/>
        <p:txBody>
          <a:bodyPr/>
          <a:lstStyle/>
          <a:p>
            <a:r>
              <a:rPr lang="en-IN"/>
              <a:t>Nilanjan Byabarta, UEM, Kolkata</a:t>
            </a:r>
          </a:p>
        </p:txBody>
      </p:sp>
    </p:spTree>
    <p:extLst>
      <p:ext uri="{BB962C8B-B14F-4D97-AF65-F5344CB8AC3E}">
        <p14:creationId xmlns:p14="http://schemas.microsoft.com/office/powerpoint/2010/main" val="694380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4489FC4-030D-4EB6-9B0C-3D8CE9055775}"/>
              </a:ext>
            </a:extLst>
          </p:cNvPr>
          <p:cNvSpPr>
            <a:spLocks noGrp="1"/>
          </p:cNvSpPr>
          <p:nvPr>
            <p:ph type="ftr" sz="quarter" idx="11"/>
          </p:nvPr>
        </p:nvSpPr>
        <p:spPr/>
        <p:txBody>
          <a:bodyPr/>
          <a:lstStyle/>
          <a:p>
            <a:r>
              <a:rPr lang="en-IN"/>
              <a:t>Nilanjan Byabarta, UEM, Kolkata</a:t>
            </a:r>
          </a:p>
        </p:txBody>
      </p:sp>
      <p:sp>
        <p:nvSpPr>
          <p:cNvPr id="5" name="Title 1">
            <a:extLst>
              <a:ext uri="{FF2B5EF4-FFF2-40B4-BE49-F238E27FC236}">
                <a16:creationId xmlns:a16="http://schemas.microsoft.com/office/drawing/2014/main" id="{F88BCD87-5216-490D-AC54-1794FF46352F}"/>
              </a:ext>
            </a:extLst>
          </p:cNvPr>
          <p:cNvSpPr>
            <a:spLocks noGrp="1"/>
          </p:cNvSpPr>
          <p:nvPr>
            <p:ph type="title"/>
          </p:nvPr>
        </p:nvSpPr>
        <p:spPr>
          <a:xfrm>
            <a:off x="4709292" y="2834640"/>
            <a:ext cx="3082986" cy="1188720"/>
          </a:xfrm>
        </p:spPr>
        <p:txBody>
          <a:bodyPr/>
          <a:lstStyle/>
          <a:p>
            <a:pPr fontAlgn="auto">
              <a:spcAft>
                <a:spcPts val="0"/>
              </a:spcAft>
              <a:defRPr/>
            </a:pPr>
            <a:r>
              <a:rPr lang="en-US" dirty="0">
                <a:solidFill>
                  <a:schemeClr val="tx1">
                    <a:lumMod val="95000"/>
                    <a:lumOff val="5000"/>
                  </a:schemeClr>
                </a:solidFill>
              </a:rPr>
              <a:t>Thank you</a:t>
            </a:r>
            <a:endParaRPr lang="en-IN" dirty="0">
              <a:solidFill>
                <a:schemeClr val="tx1">
                  <a:lumMod val="95000"/>
                  <a:lumOff val="5000"/>
                </a:schemeClr>
              </a:solidFill>
            </a:endParaRPr>
          </a:p>
        </p:txBody>
      </p:sp>
    </p:spTree>
    <p:extLst>
      <p:ext uri="{BB962C8B-B14F-4D97-AF65-F5344CB8AC3E}">
        <p14:creationId xmlns:p14="http://schemas.microsoft.com/office/powerpoint/2010/main" val="381171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BBABFD-FB50-4711-8EFF-AD0396E07515}"/>
              </a:ext>
            </a:extLst>
          </p:cNvPr>
          <p:cNvSpPr>
            <a:spLocks noGrp="1" noChangeArrowheads="1"/>
          </p:cNvSpPr>
          <p:nvPr>
            <p:ph type="title"/>
          </p:nvPr>
        </p:nvSpPr>
        <p:spPr>
          <a:xfrm>
            <a:off x="2286000" y="227014"/>
            <a:ext cx="7772400" cy="458787"/>
          </a:xfrm>
        </p:spPr>
        <p:txBody>
          <a:bodyPr>
            <a:normAutofit fontScale="90000"/>
          </a:bodyPr>
          <a:lstStyle/>
          <a:p>
            <a:pPr eaLnBrk="1" hangingPunct="1"/>
            <a:r>
              <a:rPr lang="en-US" altLang="en-US"/>
              <a:t>Memory Hierarchy Requirements</a:t>
            </a:r>
          </a:p>
        </p:txBody>
      </p:sp>
      <p:sp>
        <p:nvSpPr>
          <p:cNvPr id="5123" name="Rectangle 3">
            <a:extLst>
              <a:ext uri="{FF2B5EF4-FFF2-40B4-BE49-F238E27FC236}">
                <a16:creationId xmlns:a16="http://schemas.microsoft.com/office/drawing/2014/main" id="{205DF324-C0C7-4DAA-820F-D9E9CEC46F2E}"/>
              </a:ext>
            </a:extLst>
          </p:cNvPr>
          <p:cNvSpPr>
            <a:spLocks noGrp="1" noChangeArrowheads="1"/>
          </p:cNvSpPr>
          <p:nvPr>
            <p:ph idx="1"/>
          </p:nvPr>
        </p:nvSpPr>
        <p:spPr>
          <a:xfrm>
            <a:off x="771939" y="1975126"/>
            <a:ext cx="10800521" cy="3289300"/>
          </a:xfrm>
        </p:spPr>
        <p:txBody>
          <a:bodyPr>
            <a:normAutofit/>
          </a:bodyPr>
          <a:lstStyle/>
          <a:p>
            <a:pPr marL="203200" indent="-203200"/>
            <a:r>
              <a:rPr lang="en-US" altLang="en-US" dirty="0"/>
              <a:t>If Principle of Locality allows caches to offer (close to) speed of cache memory with size of DRAM memory,</a:t>
            </a:r>
            <a:br>
              <a:rPr lang="en-US" altLang="en-US" dirty="0"/>
            </a:br>
            <a:r>
              <a:rPr lang="en-US" altLang="en-US" dirty="0"/>
              <a:t>then recursively why not use at next level to give speed of DRAM memory,  size of Disk memory?</a:t>
            </a:r>
            <a:endParaRPr lang="en-US" altLang="zh-CN" dirty="0">
              <a:ea typeface="宋体" panose="02010600030101010101" pitchFamily="2" charset="-122"/>
            </a:endParaRPr>
          </a:p>
          <a:p>
            <a:pPr marL="203200" indent="-203200"/>
            <a:endParaRPr lang="en-US" altLang="en-US" dirty="0"/>
          </a:p>
          <a:p>
            <a:pPr marL="203200" indent="-203200"/>
            <a:r>
              <a:rPr lang="en-US" altLang="en-US" dirty="0"/>
              <a:t>While we’re at it, what other things do we need from our memory system?</a:t>
            </a:r>
          </a:p>
        </p:txBody>
      </p:sp>
      <p:sp>
        <p:nvSpPr>
          <p:cNvPr id="2" name="Footer Placeholder 1">
            <a:extLst>
              <a:ext uri="{FF2B5EF4-FFF2-40B4-BE49-F238E27FC236}">
                <a16:creationId xmlns:a16="http://schemas.microsoft.com/office/drawing/2014/main" id="{4A20F135-C0E0-4B00-8D5D-291C1ECC0ACB}"/>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04BF67-6846-40D1-9C82-5D665B26FD40}"/>
              </a:ext>
            </a:extLst>
          </p:cNvPr>
          <p:cNvSpPr>
            <a:spLocks noGrp="1" noChangeArrowheads="1"/>
          </p:cNvSpPr>
          <p:nvPr>
            <p:ph type="title"/>
          </p:nvPr>
        </p:nvSpPr>
        <p:spPr>
          <a:xfrm>
            <a:off x="2247900" y="868017"/>
            <a:ext cx="7696200" cy="474663"/>
          </a:xfrm>
        </p:spPr>
        <p:txBody>
          <a:bodyPr>
            <a:normAutofit fontScale="90000"/>
          </a:bodyPr>
          <a:lstStyle/>
          <a:p>
            <a:pPr eaLnBrk="1" hangingPunct="1"/>
            <a:r>
              <a:rPr lang="en-US" altLang="en-US"/>
              <a:t>Memory Hierarchy Requirements</a:t>
            </a:r>
          </a:p>
        </p:txBody>
      </p:sp>
      <p:sp>
        <p:nvSpPr>
          <p:cNvPr id="6147" name="Rectangle 3">
            <a:extLst>
              <a:ext uri="{FF2B5EF4-FFF2-40B4-BE49-F238E27FC236}">
                <a16:creationId xmlns:a16="http://schemas.microsoft.com/office/drawing/2014/main" id="{E0D154E0-FFCB-4182-9DCB-2E7199BCA15E}"/>
              </a:ext>
            </a:extLst>
          </p:cNvPr>
          <p:cNvSpPr>
            <a:spLocks noGrp="1" noChangeArrowheads="1"/>
          </p:cNvSpPr>
          <p:nvPr>
            <p:ph idx="1"/>
          </p:nvPr>
        </p:nvSpPr>
        <p:spPr>
          <a:xfrm>
            <a:off x="821635" y="2269436"/>
            <a:ext cx="10800522" cy="3720547"/>
          </a:xfrm>
        </p:spPr>
        <p:txBody>
          <a:bodyPr/>
          <a:lstStyle/>
          <a:p>
            <a:pPr marL="203200" indent="-203200"/>
            <a:r>
              <a:rPr lang="en-US" altLang="en-US" dirty="0"/>
              <a:t>Share memory between multiple </a:t>
            </a:r>
            <a:r>
              <a:rPr lang="en-US" altLang="en-US" dirty="0">
                <a:solidFill>
                  <a:srgbClr val="FF0000"/>
                </a:solidFill>
              </a:rPr>
              <a:t>processes</a:t>
            </a:r>
            <a:r>
              <a:rPr lang="en-US" altLang="en-US" dirty="0"/>
              <a:t> but still provide protection – don’t let one program read/write memory from another</a:t>
            </a:r>
          </a:p>
          <a:p>
            <a:pPr marL="0" indent="0">
              <a:buNone/>
            </a:pPr>
            <a:endParaRPr lang="en-US" altLang="en-US" dirty="0"/>
          </a:p>
          <a:p>
            <a:pPr marL="203200" indent="-203200"/>
            <a:r>
              <a:rPr lang="en-US" altLang="en-US" dirty="0"/>
              <a:t>Address space – give each program the illusion that it has its own private memory</a:t>
            </a:r>
          </a:p>
          <a:p>
            <a:pPr lvl="1" indent="-190500"/>
            <a:r>
              <a:rPr lang="en-US" altLang="en-US" dirty="0"/>
              <a:t>Suppose code starts at address 0x00</a:t>
            </a:r>
            <a:r>
              <a:rPr lang="en-US" altLang="zh-CN" dirty="0">
                <a:ea typeface="宋体" panose="02010600030101010101" pitchFamily="2" charset="-122"/>
              </a:rPr>
              <a:t>40</a:t>
            </a:r>
            <a:r>
              <a:rPr lang="en-US" altLang="en-US" dirty="0"/>
              <a:t>0000.  But different processes have different code, both residing at the same address.  So each program has a different view of memory.</a:t>
            </a:r>
          </a:p>
        </p:txBody>
      </p:sp>
      <p:sp>
        <p:nvSpPr>
          <p:cNvPr id="2" name="Footer Placeholder 1">
            <a:extLst>
              <a:ext uri="{FF2B5EF4-FFF2-40B4-BE49-F238E27FC236}">
                <a16:creationId xmlns:a16="http://schemas.microsoft.com/office/drawing/2014/main" id="{250A2D58-725E-435C-907C-DB28D155E7D3}"/>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DF6339-5350-485E-BB5E-10395B9CC2EA}"/>
              </a:ext>
            </a:extLst>
          </p:cNvPr>
          <p:cNvSpPr>
            <a:spLocks noGrp="1" noChangeArrowheads="1"/>
          </p:cNvSpPr>
          <p:nvPr>
            <p:ph type="title"/>
          </p:nvPr>
        </p:nvSpPr>
        <p:spPr>
          <a:xfrm>
            <a:off x="4270513" y="387626"/>
            <a:ext cx="6858000" cy="609600"/>
          </a:xfrm>
        </p:spPr>
        <p:txBody>
          <a:bodyPr>
            <a:normAutofit fontScale="90000"/>
          </a:bodyPr>
          <a:lstStyle/>
          <a:p>
            <a:pPr eaLnBrk="1" hangingPunct="1"/>
            <a:r>
              <a:rPr lang="en-US" altLang="en-US" dirty="0"/>
              <a:t>Virtual Memory</a:t>
            </a:r>
            <a:endParaRPr lang="en-US" altLang="zh-CN" dirty="0">
              <a:ea typeface="宋体" panose="02010600030101010101" pitchFamily="2" charset="-122"/>
            </a:endParaRPr>
          </a:p>
        </p:txBody>
      </p:sp>
      <p:sp>
        <p:nvSpPr>
          <p:cNvPr id="7171" name="Rectangle 3">
            <a:extLst>
              <a:ext uri="{FF2B5EF4-FFF2-40B4-BE49-F238E27FC236}">
                <a16:creationId xmlns:a16="http://schemas.microsoft.com/office/drawing/2014/main" id="{3D30FF1F-B6E7-4EB4-A199-452FF1E7E093}"/>
              </a:ext>
            </a:extLst>
          </p:cNvPr>
          <p:cNvSpPr>
            <a:spLocks noGrp="1" noChangeArrowheads="1"/>
          </p:cNvSpPr>
          <p:nvPr>
            <p:ph idx="1"/>
          </p:nvPr>
        </p:nvSpPr>
        <p:spPr>
          <a:xfrm>
            <a:off x="906117" y="2004392"/>
            <a:ext cx="10379765" cy="3559175"/>
          </a:xfrm>
        </p:spPr>
        <p:txBody>
          <a:bodyPr/>
          <a:lstStyle/>
          <a:p>
            <a:pPr marL="203200" indent="-203200"/>
            <a:r>
              <a:rPr lang="en-US" altLang="zh-CN" dirty="0">
                <a:ea typeface="宋体" panose="02010600030101010101" pitchFamily="2" charset="-122"/>
              </a:rPr>
              <a:t>Called “</a:t>
            </a:r>
            <a:r>
              <a:rPr lang="en-US" altLang="zh-CN" u="sng" dirty="0">
                <a:solidFill>
                  <a:srgbClr val="FF0000"/>
                </a:solidFill>
                <a:ea typeface="宋体" panose="02010600030101010101" pitchFamily="2" charset="-122"/>
              </a:rPr>
              <a:t>Virtual Memory</a:t>
            </a:r>
            <a:r>
              <a:rPr lang="en-US" altLang="zh-CN" dirty="0">
                <a:ea typeface="宋体" panose="02010600030101010101" pitchFamily="2" charset="-122"/>
              </a:rPr>
              <a:t>”</a:t>
            </a:r>
          </a:p>
          <a:p>
            <a:pPr marL="203200" indent="-203200"/>
            <a:r>
              <a:rPr lang="en-US" altLang="zh-CN" dirty="0">
                <a:ea typeface="宋体" panose="02010600030101010101" pitchFamily="2" charset="-122"/>
              </a:rPr>
              <a:t>Also allows OS to share memory, protect programs from each other</a:t>
            </a:r>
          </a:p>
          <a:p>
            <a:pPr marL="203200" indent="-203200"/>
            <a:r>
              <a:rPr lang="en-US" altLang="zh-CN" dirty="0">
                <a:ea typeface="宋体" panose="02010600030101010101" pitchFamily="2" charset="-122"/>
              </a:rPr>
              <a:t>Today, more important for </a:t>
            </a:r>
            <a:r>
              <a:rPr lang="en-US" altLang="zh-CN" u="sng" dirty="0">
                <a:solidFill>
                  <a:srgbClr val="FF0000"/>
                </a:solidFill>
                <a:ea typeface="宋体" panose="02010600030101010101" pitchFamily="2" charset="-122"/>
              </a:rPr>
              <a:t>protection</a:t>
            </a:r>
            <a:r>
              <a:rPr lang="en-US" altLang="zh-CN" dirty="0">
                <a:ea typeface="宋体" panose="02010600030101010101" pitchFamily="2" charset="-122"/>
              </a:rPr>
              <a:t> vs. just another level of memory hierarchy</a:t>
            </a:r>
          </a:p>
          <a:p>
            <a:pPr marL="203200" indent="-203200"/>
            <a:r>
              <a:rPr lang="en-US" altLang="zh-CN" dirty="0">
                <a:ea typeface="宋体" panose="02010600030101010101" pitchFamily="2" charset="-122"/>
              </a:rPr>
              <a:t>Historically, it predates caches</a:t>
            </a:r>
          </a:p>
        </p:txBody>
      </p:sp>
      <p:sp>
        <p:nvSpPr>
          <p:cNvPr id="2" name="Footer Placeholder 1">
            <a:extLst>
              <a:ext uri="{FF2B5EF4-FFF2-40B4-BE49-F238E27FC236}">
                <a16:creationId xmlns:a16="http://schemas.microsoft.com/office/drawing/2014/main" id="{A4787D90-9557-4CB1-876F-8A08A92B3577}"/>
              </a:ext>
            </a:extLst>
          </p:cNvPr>
          <p:cNvSpPr>
            <a:spLocks noGrp="1"/>
          </p:cNvSpPr>
          <p:nvPr>
            <p:ph type="ftr" sz="quarter" idx="11"/>
          </p:nvPr>
        </p:nvSpPr>
        <p:spPr/>
        <p:txBody>
          <a:bodyPr/>
          <a:lstStyle/>
          <a:p>
            <a:r>
              <a:rPr lang="en-IN"/>
              <a:t>Nilanjan Byabarta, UEM, Kolkata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5">
            <a:extLst>
              <a:ext uri="{FF2B5EF4-FFF2-40B4-BE49-F238E27FC236}">
                <a16:creationId xmlns:a16="http://schemas.microsoft.com/office/drawing/2014/main" id="{0F80606D-0099-417F-9587-494BF0BB43E8}"/>
              </a:ext>
            </a:extLst>
          </p:cNvPr>
          <p:cNvSpPr>
            <a:spLocks noGrp="1" noChangeArrowheads="1"/>
          </p:cNvSpPr>
          <p:nvPr>
            <p:ph type="title"/>
          </p:nvPr>
        </p:nvSpPr>
        <p:spPr>
          <a:xfrm>
            <a:off x="3355976" y="393700"/>
            <a:ext cx="6626225" cy="368300"/>
          </a:xfrm>
        </p:spPr>
        <p:txBody>
          <a:bodyPr>
            <a:normAutofit fontScale="90000"/>
          </a:bodyPr>
          <a:lstStyle/>
          <a:p>
            <a:pPr eaLnBrk="1" hangingPunct="1"/>
            <a:r>
              <a:rPr lang="en-US" altLang="en-US"/>
              <a:t>What is virtual memory?</a:t>
            </a:r>
            <a:r>
              <a:rPr lang="en-US" altLang="zh-CN">
                <a:ea typeface="宋体" panose="02010600030101010101" pitchFamily="2" charset="-122"/>
              </a:rPr>
              <a:t> </a:t>
            </a:r>
            <a:endParaRPr lang="en-US" altLang="en-US"/>
          </a:p>
        </p:txBody>
      </p:sp>
      <p:sp>
        <p:nvSpPr>
          <p:cNvPr id="8194" name="Rectangle 2">
            <a:extLst>
              <a:ext uri="{FF2B5EF4-FFF2-40B4-BE49-F238E27FC236}">
                <a16:creationId xmlns:a16="http://schemas.microsoft.com/office/drawing/2014/main" id="{2F0C69E0-F774-446F-AC77-5D7C01924B1B}"/>
              </a:ext>
            </a:extLst>
          </p:cNvPr>
          <p:cNvSpPr>
            <a:spLocks noGrp="1" noChangeArrowheads="1"/>
          </p:cNvSpPr>
          <p:nvPr>
            <p:ph idx="1"/>
          </p:nvPr>
        </p:nvSpPr>
        <p:spPr>
          <a:xfrm>
            <a:off x="914400" y="1416325"/>
            <a:ext cx="9833113" cy="3806170"/>
          </a:xfrm>
          <a:noFill/>
        </p:spPr>
        <p:txBody>
          <a:bodyPr vert="horz" wrap="square" lIns="63500" tIns="25400" rIns="63500" bIns="25400" rtlCol="0">
            <a:spAutoFit/>
          </a:bodyPr>
          <a:lstStyle/>
          <a:p>
            <a:pPr eaLnBrk="1" hangingPunct="1">
              <a:spcBef>
                <a:spcPct val="40000"/>
              </a:spcBef>
            </a:pPr>
            <a:r>
              <a:rPr lang="en-US" altLang="en-US" sz="2400" dirty="0"/>
              <a:t>Virtual memory =&gt; treat </a:t>
            </a:r>
            <a:r>
              <a:rPr lang="en-US" altLang="zh-CN" sz="2400" dirty="0">
                <a:ea typeface="宋体" panose="02010600030101010101" pitchFamily="2" charset="-122"/>
              </a:rPr>
              <a:t>the main </a:t>
            </a:r>
            <a:r>
              <a:rPr lang="en-US" altLang="en-US" sz="2400" dirty="0"/>
              <a:t>memory as a cache for the disk</a:t>
            </a:r>
          </a:p>
          <a:p>
            <a:pPr eaLnBrk="1" hangingPunct="1">
              <a:spcBef>
                <a:spcPct val="40000"/>
              </a:spcBef>
            </a:pPr>
            <a:r>
              <a:rPr lang="en-US" altLang="en-US" sz="2400" dirty="0"/>
              <a:t>Motivations:</a:t>
            </a:r>
          </a:p>
          <a:p>
            <a:pPr lvl="1" eaLnBrk="1" hangingPunct="1">
              <a:spcBef>
                <a:spcPct val="40000"/>
              </a:spcBef>
            </a:pPr>
            <a:r>
              <a:rPr lang="en-US" altLang="en-US" sz="2000" dirty="0"/>
              <a:t>Allow efficient and safe sharing of memory among multiple programs</a:t>
            </a:r>
          </a:p>
          <a:p>
            <a:pPr lvl="2" eaLnBrk="1" hangingPunct="1">
              <a:spcBef>
                <a:spcPct val="40000"/>
              </a:spcBef>
            </a:pPr>
            <a:r>
              <a:rPr lang="en-US" altLang="en-US" sz="1800" dirty="0"/>
              <a:t>Compiler assigns virtual address space to each program</a:t>
            </a:r>
          </a:p>
          <a:p>
            <a:pPr lvl="2" eaLnBrk="1" hangingPunct="1">
              <a:spcBef>
                <a:spcPct val="40000"/>
              </a:spcBef>
            </a:pPr>
            <a:r>
              <a:rPr lang="en-US" altLang="en-US" sz="1800" dirty="0"/>
              <a:t>Virtual memory maps virtual address spaces to physical spaces such that no two programs have overlapping physical address space</a:t>
            </a:r>
          </a:p>
          <a:p>
            <a:pPr lvl="1" eaLnBrk="1" hangingPunct="1">
              <a:spcBef>
                <a:spcPct val="40000"/>
              </a:spcBef>
            </a:pPr>
            <a:r>
              <a:rPr lang="en-US" altLang="en-US" sz="2000" dirty="0"/>
              <a:t>Remove the programming burdens of a small, limited amount of main memory</a:t>
            </a:r>
          </a:p>
          <a:p>
            <a:pPr lvl="2" eaLnBrk="1" hangingPunct="1">
              <a:spcBef>
                <a:spcPct val="40000"/>
              </a:spcBef>
            </a:pPr>
            <a:r>
              <a:rPr lang="en-US" altLang="en-US" sz="1800" dirty="0"/>
              <a:t>Allow the size of a user program exceed the size of primary memory</a:t>
            </a:r>
          </a:p>
          <a:p>
            <a:pPr eaLnBrk="1" hangingPunct="1">
              <a:spcBef>
                <a:spcPct val="40000"/>
              </a:spcBef>
            </a:pPr>
            <a:r>
              <a:rPr lang="en-US" altLang="en-US" sz="2400" dirty="0"/>
              <a:t>Virtual memory automatically manages the two levels of memory hierarchy represented by </a:t>
            </a:r>
            <a:r>
              <a:rPr lang="en-US" altLang="zh-CN" sz="2400" dirty="0">
                <a:ea typeface="宋体" panose="02010600030101010101" pitchFamily="2" charset="-122"/>
              </a:rPr>
              <a:t>the </a:t>
            </a:r>
            <a:r>
              <a:rPr lang="en-US" altLang="en-US" sz="2400" dirty="0"/>
              <a:t>main memory and </a:t>
            </a:r>
            <a:r>
              <a:rPr lang="en-US" altLang="zh-CN" sz="2400" dirty="0">
                <a:ea typeface="宋体" panose="02010600030101010101" pitchFamily="2" charset="-122"/>
              </a:rPr>
              <a:t>the </a:t>
            </a:r>
            <a:r>
              <a:rPr lang="en-US" altLang="en-US" sz="2400" dirty="0"/>
              <a:t>secondary storage</a:t>
            </a:r>
          </a:p>
        </p:txBody>
      </p:sp>
      <p:sp>
        <p:nvSpPr>
          <p:cNvPr id="2" name="Footer Placeholder 1">
            <a:extLst>
              <a:ext uri="{FF2B5EF4-FFF2-40B4-BE49-F238E27FC236}">
                <a16:creationId xmlns:a16="http://schemas.microsoft.com/office/drawing/2014/main" id="{466C6C9C-8467-4962-94B3-9AD5FF7B086F}"/>
              </a:ext>
            </a:extLst>
          </p:cNvPr>
          <p:cNvSpPr>
            <a:spLocks noGrp="1"/>
          </p:cNvSpPr>
          <p:nvPr>
            <p:ph type="ftr" sz="quarter" idx="11"/>
          </p:nvPr>
        </p:nvSpPr>
        <p:spPr/>
        <p:txBody>
          <a:bodyPr/>
          <a:lstStyle/>
          <a:p>
            <a:r>
              <a:rPr lang="en-IN"/>
              <a:t>Nilanjan Byabarta, UEM, Kolkata</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2963CF4C-2A6E-43D0-A6DA-A5C0B760F42C}"/>
              </a:ext>
            </a:extLst>
          </p:cNvPr>
          <p:cNvSpPr>
            <a:spLocks noChangeArrowheads="1"/>
          </p:cNvSpPr>
          <p:nvPr/>
        </p:nvSpPr>
        <p:spPr bwMode="auto">
          <a:xfrm>
            <a:off x="1981200" y="1173164"/>
            <a:ext cx="83820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93700" indent="-393700"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What is the size of information blocks that are transferred from secondary to main storage (M)? </a:t>
            </a:r>
            <a:r>
              <a:rPr lang="en-US" altLang="en-US" sz="1800" b="1">
                <a:solidFill>
                  <a:srgbClr val="FF0000"/>
                </a:solidFill>
                <a:latin typeface="Arial" panose="020B0604020202020204" pitchFamily="34" charset="0"/>
                <a:sym typeface="Symbol" panose="05050102010706020507" pitchFamily="18" charset="2"/>
              </a:rPr>
              <a:t> </a:t>
            </a:r>
            <a:r>
              <a:rPr lang="en-US" altLang="en-US" sz="1800" b="1" i="1">
                <a:solidFill>
                  <a:srgbClr val="FF0000"/>
                </a:solidFill>
                <a:latin typeface="Arial" panose="020B0604020202020204" pitchFamily="34" charset="0"/>
              </a:rPr>
              <a:t>page size</a:t>
            </a:r>
            <a:br>
              <a:rPr lang="en-US" altLang="en-US" sz="1800" b="1">
                <a:latin typeface="Arial" panose="020B0604020202020204" pitchFamily="34" charset="0"/>
              </a:rPr>
            </a:br>
            <a:endParaRPr lang="en-US" altLang="en-US" sz="1800" b="1" i="1">
              <a:latin typeface="Arial" panose="020B0604020202020204" pitchFamily="34" charset="0"/>
            </a:endParaRPr>
          </a:p>
          <a:p>
            <a:pPr>
              <a:lnSpc>
                <a:spcPct val="85000"/>
              </a:lnSpc>
            </a:pPr>
            <a:r>
              <a:rPr lang="en-US" altLang="en-US" sz="1800" b="1">
                <a:latin typeface="Arial" panose="020B0604020202020204" pitchFamily="34" charset="0"/>
              </a:rPr>
              <a:t>Which region of M is to hold the new </a:t>
            </a:r>
            <a:r>
              <a:rPr lang="en-US" altLang="zh-CN" sz="1800" b="1">
                <a:latin typeface="Arial" panose="020B0604020202020204" pitchFamily="34" charset="0"/>
                <a:ea typeface="宋体" panose="02010600030101010101" pitchFamily="2" charset="-122"/>
              </a:rPr>
              <a:t>page</a:t>
            </a:r>
            <a:r>
              <a:rPr lang="en-US" altLang="en-US" sz="1800" b="1">
                <a:latin typeface="Arial" panose="020B0604020202020204" pitchFamily="34" charset="0"/>
              </a:rPr>
              <a:t> </a:t>
            </a:r>
            <a:r>
              <a:rPr lang="en-US" altLang="en-US" sz="1800" b="1">
                <a:solidFill>
                  <a:srgbClr val="FF0000"/>
                </a:solidFill>
                <a:latin typeface="Arial" panose="020B0604020202020204" pitchFamily="34" charset="0"/>
                <a:sym typeface="Symbol" panose="05050102010706020507" pitchFamily="18" charset="2"/>
              </a:rPr>
              <a:t></a:t>
            </a:r>
            <a:r>
              <a:rPr lang="en-US" altLang="en-US" sz="1800" b="1">
                <a:solidFill>
                  <a:srgbClr val="FF0000"/>
                </a:solidFill>
                <a:latin typeface="Arial" panose="020B0604020202020204" pitchFamily="34" charset="0"/>
              </a:rPr>
              <a:t> </a:t>
            </a:r>
            <a:r>
              <a:rPr lang="en-US" altLang="en-US" sz="1800" b="1" i="1">
                <a:solidFill>
                  <a:srgbClr val="FF0000"/>
                </a:solidFill>
                <a:latin typeface="Arial" panose="020B0604020202020204" pitchFamily="34" charset="0"/>
              </a:rPr>
              <a:t>placement policy</a:t>
            </a:r>
          </a:p>
          <a:p>
            <a:pPr>
              <a:lnSpc>
                <a:spcPct val="85000"/>
              </a:lnSpc>
            </a:pPr>
            <a:endParaRPr lang="en-US" altLang="en-US" sz="1800" b="1" i="1">
              <a:solidFill>
                <a:schemeClr val="accent1"/>
              </a:solidFill>
              <a:latin typeface="Arial" panose="020B0604020202020204" pitchFamily="34" charset="0"/>
            </a:endParaRPr>
          </a:p>
          <a:p>
            <a:pPr>
              <a:lnSpc>
                <a:spcPct val="85000"/>
              </a:lnSpc>
            </a:pPr>
            <a:r>
              <a:rPr lang="en-US" altLang="en-US" sz="1800" b="1">
                <a:latin typeface="Arial" panose="020B0604020202020204" pitchFamily="34" charset="0"/>
              </a:rPr>
              <a:t>How do we find a page when we look for it? </a:t>
            </a:r>
            <a:r>
              <a:rPr lang="en-US" altLang="en-US" sz="1800" b="1">
                <a:solidFill>
                  <a:srgbClr val="FF0000"/>
                </a:solidFill>
                <a:latin typeface="Arial" panose="020B0604020202020204" pitchFamily="34" charset="0"/>
                <a:sym typeface="Symbol" panose="05050102010706020507" pitchFamily="18" charset="2"/>
              </a:rPr>
              <a:t> </a:t>
            </a:r>
            <a:r>
              <a:rPr lang="en-US" altLang="zh-CN" sz="1800" b="1" i="1">
                <a:solidFill>
                  <a:srgbClr val="FF0000"/>
                </a:solidFill>
                <a:latin typeface="Arial" panose="020B0604020202020204" pitchFamily="34" charset="0"/>
                <a:ea typeface="宋体" panose="02010600030101010101" pitchFamily="2" charset="-122"/>
                <a:sym typeface="Symbol" panose="05050102010706020507" pitchFamily="18" charset="2"/>
              </a:rPr>
              <a:t>page</a:t>
            </a:r>
            <a:r>
              <a:rPr lang="en-US" altLang="en-US" sz="1800" b="1" i="1">
                <a:solidFill>
                  <a:srgbClr val="FF0000"/>
                </a:solidFill>
                <a:latin typeface="Arial" panose="020B0604020202020204" pitchFamily="34" charset="0"/>
                <a:sym typeface="Symbol" panose="05050102010706020507" pitchFamily="18" charset="2"/>
              </a:rPr>
              <a:t> identification </a:t>
            </a:r>
            <a:endParaRPr lang="en-US" altLang="en-US" sz="1800" b="1">
              <a:solidFill>
                <a:srgbClr val="FF0000"/>
              </a:solidFill>
              <a:latin typeface="Arial" panose="020B0604020202020204" pitchFamily="34" charset="0"/>
            </a:endParaRPr>
          </a:p>
          <a:p>
            <a:pPr>
              <a:lnSpc>
                <a:spcPct val="85000"/>
              </a:lnSpc>
            </a:pPr>
            <a:endParaRPr lang="en-US" altLang="en-US" sz="1800" b="1">
              <a:solidFill>
                <a:srgbClr val="FF0000"/>
              </a:solidFill>
              <a:latin typeface="Arial" panose="020B0604020202020204" pitchFamily="34" charset="0"/>
            </a:endParaRPr>
          </a:p>
          <a:p>
            <a:pPr>
              <a:lnSpc>
                <a:spcPct val="85000"/>
              </a:lnSpc>
            </a:pPr>
            <a:r>
              <a:rPr lang="en-US" altLang="en-US" sz="1800" b="1">
                <a:latin typeface="Arial" panose="020B0604020202020204" pitchFamily="34" charset="0"/>
              </a:rPr>
              <a:t>Block of information brought into M, and M is full, then some region of M must be released to make room for the new block </a:t>
            </a:r>
            <a:br>
              <a:rPr lang="en-US" altLang="en-US" sz="1800" b="1">
                <a:latin typeface="Arial" panose="020B0604020202020204" pitchFamily="34" charset="0"/>
              </a:rPr>
            </a:br>
            <a:r>
              <a:rPr lang="en-US" altLang="en-US" sz="1800" b="1">
                <a:solidFill>
                  <a:srgbClr val="FF0000"/>
                </a:solidFill>
                <a:latin typeface="Arial" panose="020B0604020202020204" pitchFamily="34" charset="0"/>
                <a:sym typeface="Symbol" panose="05050102010706020507" pitchFamily="18" charset="2"/>
              </a:rPr>
              <a:t> </a:t>
            </a:r>
            <a:r>
              <a:rPr lang="en-US" altLang="en-US" sz="1800" b="1" i="1">
                <a:solidFill>
                  <a:srgbClr val="FF0000"/>
                </a:solidFill>
                <a:latin typeface="Arial" panose="020B0604020202020204" pitchFamily="34" charset="0"/>
              </a:rPr>
              <a:t>replacement policy</a:t>
            </a:r>
          </a:p>
          <a:p>
            <a:pPr>
              <a:lnSpc>
                <a:spcPct val="85000"/>
              </a:lnSpc>
            </a:pPr>
            <a:endParaRPr lang="en-US" altLang="en-US" sz="1800" b="1" i="1">
              <a:latin typeface="Arial" panose="020B0604020202020204" pitchFamily="34" charset="0"/>
            </a:endParaRPr>
          </a:p>
          <a:p>
            <a:pPr>
              <a:lnSpc>
                <a:spcPct val="85000"/>
              </a:lnSpc>
            </a:pPr>
            <a:r>
              <a:rPr lang="en-US" altLang="en-US" sz="1800" b="1">
                <a:latin typeface="Arial" panose="020B0604020202020204" pitchFamily="34" charset="0"/>
              </a:rPr>
              <a:t>What do we do on a write? </a:t>
            </a:r>
            <a:r>
              <a:rPr lang="en-US" altLang="en-US" sz="1800" b="1">
                <a:solidFill>
                  <a:srgbClr val="FF0000"/>
                </a:solidFill>
                <a:latin typeface="Arial" panose="020B0604020202020204" pitchFamily="34" charset="0"/>
                <a:sym typeface="Symbol" panose="05050102010706020507" pitchFamily="18" charset="2"/>
              </a:rPr>
              <a:t> </a:t>
            </a:r>
            <a:r>
              <a:rPr lang="en-US" altLang="en-US" sz="1800" b="1" i="1">
                <a:solidFill>
                  <a:srgbClr val="FF0000"/>
                </a:solidFill>
                <a:latin typeface="Arial" panose="020B0604020202020204" pitchFamily="34" charset="0"/>
                <a:sym typeface="Symbol" panose="05050102010706020507" pitchFamily="18" charset="2"/>
              </a:rPr>
              <a:t>write policy</a:t>
            </a:r>
            <a:endParaRPr lang="en-US" altLang="en-US" sz="1800" b="1" i="1">
              <a:solidFill>
                <a:srgbClr val="FF0000"/>
              </a:solidFill>
              <a:latin typeface="Arial" panose="020B0604020202020204" pitchFamily="34" charset="0"/>
            </a:endParaRPr>
          </a:p>
          <a:p>
            <a:pPr>
              <a:lnSpc>
                <a:spcPct val="85000"/>
              </a:lnSpc>
            </a:pPr>
            <a:endParaRPr lang="en-US" altLang="en-US" sz="1800" b="1" i="1">
              <a:latin typeface="Arial" panose="020B0604020202020204" pitchFamily="34" charset="0"/>
            </a:endParaRPr>
          </a:p>
          <a:p>
            <a:pPr>
              <a:lnSpc>
                <a:spcPct val="85000"/>
              </a:lnSpc>
            </a:pPr>
            <a:r>
              <a:rPr lang="en-US" altLang="en-US" sz="1800" b="1">
                <a:latin typeface="Arial" panose="020B0604020202020204" pitchFamily="34" charset="0"/>
              </a:rPr>
              <a:t>Missing item fetched from secondary memory only on the occurrence of a fault </a:t>
            </a:r>
            <a:r>
              <a:rPr lang="en-US" altLang="en-US" sz="1800" b="1">
                <a:solidFill>
                  <a:srgbClr val="FF0000"/>
                </a:solidFill>
                <a:latin typeface="Arial" panose="020B0604020202020204" pitchFamily="34" charset="0"/>
                <a:sym typeface="Symbol" panose="05050102010706020507" pitchFamily="18" charset="2"/>
              </a:rPr>
              <a:t></a:t>
            </a:r>
            <a:r>
              <a:rPr lang="en-US" altLang="en-US" sz="1800" b="1">
                <a:solidFill>
                  <a:srgbClr val="FF0000"/>
                </a:solidFill>
                <a:latin typeface="Arial" panose="020B0604020202020204" pitchFamily="34" charset="0"/>
              </a:rPr>
              <a:t> </a:t>
            </a:r>
            <a:r>
              <a:rPr lang="en-US" altLang="en-US" sz="1800" b="1" i="1">
                <a:solidFill>
                  <a:srgbClr val="FF0000"/>
                </a:solidFill>
                <a:latin typeface="Arial" panose="020B0604020202020204" pitchFamily="34" charset="0"/>
              </a:rPr>
              <a:t>demand load policy</a:t>
            </a:r>
          </a:p>
        </p:txBody>
      </p:sp>
      <p:sp>
        <p:nvSpPr>
          <p:cNvPr id="9219" name="Rectangle 3">
            <a:extLst>
              <a:ext uri="{FF2B5EF4-FFF2-40B4-BE49-F238E27FC236}">
                <a16:creationId xmlns:a16="http://schemas.microsoft.com/office/drawing/2014/main" id="{FB5D7FA0-9F9B-43EC-BA08-84FD6686F67E}"/>
              </a:ext>
            </a:extLst>
          </p:cNvPr>
          <p:cNvSpPr>
            <a:spLocks noChangeArrowheads="1"/>
          </p:cNvSpPr>
          <p:nvPr/>
        </p:nvSpPr>
        <p:spPr bwMode="auto">
          <a:xfrm>
            <a:off x="3072848" y="5373686"/>
            <a:ext cx="355600" cy="444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9220" name="Rectangle 4">
            <a:extLst>
              <a:ext uri="{FF2B5EF4-FFF2-40B4-BE49-F238E27FC236}">
                <a16:creationId xmlns:a16="http://schemas.microsoft.com/office/drawing/2014/main" id="{E9AA3821-31F0-4B07-886C-C7DE659E11EF}"/>
              </a:ext>
            </a:extLst>
          </p:cNvPr>
          <p:cNvSpPr>
            <a:spLocks noChangeArrowheads="1"/>
          </p:cNvSpPr>
          <p:nvPr/>
        </p:nvSpPr>
        <p:spPr bwMode="auto">
          <a:xfrm>
            <a:off x="4533348" y="5208586"/>
            <a:ext cx="4445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dirty="0"/>
          </a:p>
        </p:txBody>
      </p:sp>
      <p:sp>
        <p:nvSpPr>
          <p:cNvPr id="9221" name="Rectangle 5">
            <a:extLst>
              <a:ext uri="{FF2B5EF4-FFF2-40B4-BE49-F238E27FC236}">
                <a16:creationId xmlns:a16="http://schemas.microsoft.com/office/drawing/2014/main" id="{9FD48FEB-3534-4B45-8529-BC055EA4538B}"/>
              </a:ext>
            </a:extLst>
          </p:cNvPr>
          <p:cNvSpPr>
            <a:spLocks noChangeArrowheads="1"/>
          </p:cNvSpPr>
          <p:nvPr/>
        </p:nvSpPr>
        <p:spPr bwMode="auto">
          <a:xfrm>
            <a:off x="5638248" y="5018086"/>
            <a:ext cx="92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9222" name="Rectangle 6">
            <a:extLst>
              <a:ext uri="{FF2B5EF4-FFF2-40B4-BE49-F238E27FC236}">
                <a16:creationId xmlns:a16="http://schemas.microsoft.com/office/drawing/2014/main" id="{350593F4-9C70-467F-B0EA-068ED88E42D0}"/>
              </a:ext>
            </a:extLst>
          </p:cNvPr>
          <p:cNvSpPr>
            <a:spLocks noChangeArrowheads="1"/>
          </p:cNvSpPr>
          <p:nvPr/>
        </p:nvSpPr>
        <p:spPr bwMode="auto">
          <a:xfrm>
            <a:off x="7289248" y="4891086"/>
            <a:ext cx="1308100" cy="1587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9223" name="Line 7">
            <a:extLst>
              <a:ext uri="{FF2B5EF4-FFF2-40B4-BE49-F238E27FC236}">
                <a16:creationId xmlns:a16="http://schemas.microsoft.com/office/drawing/2014/main" id="{381A79DC-C100-4ED9-AB22-4BB9BAEE225D}"/>
              </a:ext>
            </a:extLst>
          </p:cNvPr>
          <p:cNvSpPr>
            <a:spLocks noChangeShapeType="1"/>
          </p:cNvSpPr>
          <p:nvPr/>
        </p:nvSpPr>
        <p:spPr bwMode="auto">
          <a:xfrm>
            <a:off x="3453848" y="5595936"/>
            <a:ext cx="10541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4" name="Line 8">
            <a:extLst>
              <a:ext uri="{FF2B5EF4-FFF2-40B4-BE49-F238E27FC236}">
                <a16:creationId xmlns:a16="http://schemas.microsoft.com/office/drawing/2014/main" id="{CA2E9C62-6E36-4DD2-95B2-1F8731337AB5}"/>
              </a:ext>
            </a:extLst>
          </p:cNvPr>
          <p:cNvSpPr>
            <a:spLocks noChangeShapeType="1"/>
          </p:cNvSpPr>
          <p:nvPr/>
        </p:nvSpPr>
        <p:spPr bwMode="auto">
          <a:xfrm>
            <a:off x="4990548" y="5595936"/>
            <a:ext cx="635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5" name="Line 9">
            <a:extLst>
              <a:ext uri="{FF2B5EF4-FFF2-40B4-BE49-F238E27FC236}">
                <a16:creationId xmlns:a16="http://schemas.microsoft.com/office/drawing/2014/main" id="{02831297-31B8-4DAA-BEED-193F3B38F45D}"/>
              </a:ext>
            </a:extLst>
          </p:cNvPr>
          <p:cNvSpPr>
            <a:spLocks noChangeShapeType="1"/>
          </p:cNvSpPr>
          <p:nvPr/>
        </p:nvSpPr>
        <p:spPr bwMode="auto">
          <a:xfrm flipV="1">
            <a:off x="6571698" y="5583236"/>
            <a:ext cx="711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9226" name="Rectangle 10">
            <a:extLst>
              <a:ext uri="{FF2B5EF4-FFF2-40B4-BE49-F238E27FC236}">
                <a16:creationId xmlns:a16="http://schemas.microsoft.com/office/drawing/2014/main" id="{FC20DE54-52FD-4921-8BCD-DD99357ECAFA}"/>
              </a:ext>
            </a:extLst>
          </p:cNvPr>
          <p:cNvSpPr>
            <a:spLocks noChangeArrowheads="1"/>
          </p:cNvSpPr>
          <p:nvPr/>
        </p:nvSpPr>
        <p:spPr bwMode="auto">
          <a:xfrm>
            <a:off x="7682949" y="5843586"/>
            <a:ext cx="6381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0000"/>
              </a:lnSpc>
            </a:pPr>
            <a:r>
              <a:rPr lang="en-US" altLang="en-US" sz="1400" b="1">
                <a:latin typeface="Arial" panose="020B0604020202020204" pitchFamily="34" charset="0"/>
              </a:rPr>
              <a:t>pages</a:t>
            </a:r>
          </a:p>
        </p:txBody>
      </p:sp>
      <p:sp>
        <p:nvSpPr>
          <p:cNvPr id="9227" name="Rectangle 11">
            <a:extLst>
              <a:ext uri="{FF2B5EF4-FFF2-40B4-BE49-F238E27FC236}">
                <a16:creationId xmlns:a16="http://schemas.microsoft.com/office/drawing/2014/main" id="{2E72A88F-6728-4C87-A323-86BEE7E3F38C}"/>
              </a:ext>
            </a:extLst>
          </p:cNvPr>
          <p:cNvSpPr>
            <a:spLocks noChangeArrowheads="1"/>
          </p:cNvSpPr>
          <p:nvPr/>
        </p:nvSpPr>
        <p:spPr bwMode="auto">
          <a:xfrm>
            <a:off x="5892248" y="5627686"/>
            <a:ext cx="520700" cy="368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9228" name="Rectangle 12">
            <a:extLst>
              <a:ext uri="{FF2B5EF4-FFF2-40B4-BE49-F238E27FC236}">
                <a16:creationId xmlns:a16="http://schemas.microsoft.com/office/drawing/2014/main" id="{1F5FDC43-E74A-454C-AF07-1686CBE9E8D4}"/>
              </a:ext>
            </a:extLst>
          </p:cNvPr>
          <p:cNvSpPr>
            <a:spLocks noChangeArrowheads="1"/>
          </p:cNvSpPr>
          <p:nvPr/>
        </p:nvSpPr>
        <p:spPr bwMode="auto">
          <a:xfrm>
            <a:off x="3072848" y="5602286"/>
            <a:ext cx="363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7000"/>
              </a:lnSpc>
            </a:pPr>
            <a:r>
              <a:rPr lang="en-US" altLang="en-US" sz="1200" b="1">
                <a:latin typeface="Arial" panose="020B0604020202020204" pitchFamily="34" charset="0"/>
              </a:rPr>
              <a:t>reg</a:t>
            </a:r>
          </a:p>
        </p:txBody>
      </p:sp>
      <p:sp>
        <p:nvSpPr>
          <p:cNvPr id="9229" name="Rectangle 13">
            <a:extLst>
              <a:ext uri="{FF2B5EF4-FFF2-40B4-BE49-F238E27FC236}">
                <a16:creationId xmlns:a16="http://schemas.microsoft.com/office/drawing/2014/main" id="{065E2937-0F9B-471B-B657-CF9AF1E359A0}"/>
              </a:ext>
            </a:extLst>
          </p:cNvPr>
          <p:cNvSpPr>
            <a:spLocks noChangeArrowheads="1"/>
          </p:cNvSpPr>
          <p:nvPr/>
        </p:nvSpPr>
        <p:spPr bwMode="auto">
          <a:xfrm>
            <a:off x="4520649" y="5221286"/>
            <a:ext cx="5572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97000"/>
              </a:lnSpc>
            </a:pPr>
            <a:r>
              <a:rPr lang="en-US" altLang="en-US" sz="1200" b="1">
                <a:latin typeface="Arial" panose="020B0604020202020204" pitchFamily="34" charset="0"/>
              </a:rPr>
              <a:t>cache</a:t>
            </a:r>
          </a:p>
        </p:txBody>
      </p:sp>
      <p:sp>
        <p:nvSpPr>
          <p:cNvPr id="9230" name="Rectangle 14">
            <a:extLst>
              <a:ext uri="{FF2B5EF4-FFF2-40B4-BE49-F238E27FC236}">
                <a16:creationId xmlns:a16="http://schemas.microsoft.com/office/drawing/2014/main" id="{8D9E33F8-2744-4790-B5D7-CBF2AE73BAB5}"/>
              </a:ext>
            </a:extLst>
          </p:cNvPr>
          <p:cNvSpPr>
            <a:spLocks noChangeArrowheads="1"/>
          </p:cNvSpPr>
          <p:nvPr/>
        </p:nvSpPr>
        <p:spPr bwMode="auto">
          <a:xfrm>
            <a:off x="5816048" y="5030787"/>
            <a:ext cx="6604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mem</a:t>
            </a:r>
          </a:p>
        </p:txBody>
      </p:sp>
      <p:sp>
        <p:nvSpPr>
          <p:cNvPr id="9231" name="Rectangle 15">
            <a:extLst>
              <a:ext uri="{FF2B5EF4-FFF2-40B4-BE49-F238E27FC236}">
                <a16:creationId xmlns:a16="http://schemas.microsoft.com/office/drawing/2014/main" id="{07413578-7177-4DA6-BBE6-4A241A2C2EB3}"/>
              </a:ext>
            </a:extLst>
          </p:cNvPr>
          <p:cNvSpPr>
            <a:spLocks noChangeArrowheads="1"/>
          </p:cNvSpPr>
          <p:nvPr/>
        </p:nvSpPr>
        <p:spPr bwMode="auto">
          <a:xfrm>
            <a:off x="7416248" y="4954587"/>
            <a:ext cx="584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disk</a:t>
            </a:r>
          </a:p>
        </p:txBody>
      </p:sp>
      <p:sp>
        <p:nvSpPr>
          <p:cNvPr id="9232" name="Rectangle 16" descr="Light upward diagonal">
            <a:extLst>
              <a:ext uri="{FF2B5EF4-FFF2-40B4-BE49-F238E27FC236}">
                <a16:creationId xmlns:a16="http://schemas.microsoft.com/office/drawing/2014/main" id="{814B2BF0-532A-45C8-BFE2-547FF4E36071}"/>
              </a:ext>
            </a:extLst>
          </p:cNvPr>
          <p:cNvSpPr>
            <a:spLocks noChangeArrowheads="1"/>
          </p:cNvSpPr>
          <p:nvPr/>
        </p:nvSpPr>
        <p:spPr bwMode="auto">
          <a:xfrm>
            <a:off x="7721048" y="5475286"/>
            <a:ext cx="520700" cy="368300"/>
          </a:xfrm>
          <a:prstGeom prst="rect">
            <a:avLst/>
          </a:prstGeom>
          <a:pattFill prst="ltUpDiag">
            <a:fgClr>
              <a:schemeClr val="accent1"/>
            </a:fgClr>
            <a:bgClr>
              <a:schemeClr val="bg1"/>
            </a:bgClr>
          </a:pattFill>
          <a:ln w="12700">
            <a:solidFill>
              <a:schemeClr val="tx1"/>
            </a:solidFill>
            <a:miter lim="800000"/>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endParaRPr lang="en-US" altLang="en-US"/>
          </a:p>
        </p:txBody>
      </p:sp>
      <p:sp>
        <p:nvSpPr>
          <p:cNvPr id="9233" name="Rectangle 17">
            <a:extLst>
              <a:ext uri="{FF2B5EF4-FFF2-40B4-BE49-F238E27FC236}">
                <a16:creationId xmlns:a16="http://schemas.microsoft.com/office/drawing/2014/main" id="{C2C6C06E-2594-4A35-94EE-E8753DDD555B}"/>
              </a:ext>
            </a:extLst>
          </p:cNvPr>
          <p:cNvSpPr>
            <a:spLocks noChangeArrowheads="1"/>
          </p:cNvSpPr>
          <p:nvPr/>
        </p:nvSpPr>
        <p:spPr bwMode="auto">
          <a:xfrm>
            <a:off x="5816048" y="6021387"/>
            <a:ext cx="749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nSpc>
                <a:spcPct val="85000"/>
              </a:lnSpc>
            </a:pPr>
            <a:r>
              <a:rPr lang="en-US" altLang="en-US" sz="1800" b="1">
                <a:latin typeface="Arial" panose="020B0604020202020204" pitchFamily="34" charset="0"/>
              </a:rPr>
              <a:t>frame</a:t>
            </a:r>
          </a:p>
        </p:txBody>
      </p:sp>
      <p:sp>
        <p:nvSpPr>
          <p:cNvPr id="9234" name="Rectangle 18">
            <a:extLst>
              <a:ext uri="{FF2B5EF4-FFF2-40B4-BE49-F238E27FC236}">
                <a16:creationId xmlns:a16="http://schemas.microsoft.com/office/drawing/2014/main" id="{75D7098B-B50D-40DB-AE77-033A1DA59775}"/>
              </a:ext>
            </a:extLst>
          </p:cNvPr>
          <p:cNvSpPr>
            <a:spLocks noGrp="1" noChangeArrowheads="1"/>
          </p:cNvSpPr>
          <p:nvPr>
            <p:ph type="title"/>
          </p:nvPr>
        </p:nvSpPr>
        <p:spPr>
          <a:xfrm>
            <a:off x="1702835" y="418308"/>
            <a:ext cx="8378825" cy="368300"/>
          </a:xfrm>
        </p:spPr>
        <p:txBody>
          <a:bodyPr>
            <a:normAutofit fontScale="90000"/>
          </a:bodyPr>
          <a:lstStyle/>
          <a:p>
            <a:pPr eaLnBrk="1" hangingPunct="1"/>
            <a:r>
              <a:rPr lang="en-US" altLang="en-US" dirty="0"/>
              <a:t>Issues in Virtual Memory System Design</a:t>
            </a:r>
          </a:p>
        </p:txBody>
      </p:sp>
      <p:sp>
        <p:nvSpPr>
          <p:cNvPr id="2" name="Footer Placeholder 1">
            <a:extLst>
              <a:ext uri="{FF2B5EF4-FFF2-40B4-BE49-F238E27FC236}">
                <a16:creationId xmlns:a16="http://schemas.microsoft.com/office/drawing/2014/main" id="{E8FECCD2-6F23-45E9-8570-B5C2BB3CCB62}"/>
              </a:ext>
            </a:extLst>
          </p:cNvPr>
          <p:cNvSpPr>
            <a:spLocks noGrp="1"/>
          </p:cNvSpPr>
          <p:nvPr>
            <p:ph type="ftr" sz="quarter" idx="11"/>
          </p:nvPr>
        </p:nvSpPr>
        <p:spPr/>
        <p:txBody>
          <a:bodyPr/>
          <a:lstStyle/>
          <a:p>
            <a:r>
              <a:rPr lang="en-IN"/>
              <a:t>Nilanjan Byabarta, UEM, Kolkata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3490">
                                            <p:txEl>
                                              <p:pRg st="0" end="0"/>
                                            </p:txEl>
                                          </p:spTgt>
                                        </p:tgtEl>
                                        <p:attrNameLst>
                                          <p:attrName>style.visibility</p:attrName>
                                        </p:attrNameLst>
                                      </p:cBhvr>
                                      <p:to>
                                        <p:strVal val="visible"/>
                                      </p:to>
                                    </p:set>
                                    <p:anim calcmode="lin" valueType="num">
                                      <p:cBhvr additive="base">
                                        <p:cTn id="7" dur="500" fill="hold"/>
                                        <p:tgtEl>
                                          <p:spTgt spid="70349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34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3490">
                                            <p:txEl>
                                              <p:pRg st="1" end="1"/>
                                            </p:txEl>
                                          </p:spTgt>
                                        </p:tgtEl>
                                        <p:attrNameLst>
                                          <p:attrName>style.visibility</p:attrName>
                                        </p:attrNameLst>
                                      </p:cBhvr>
                                      <p:to>
                                        <p:strVal val="visible"/>
                                      </p:to>
                                    </p:set>
                                    <p:anim calcmode="lin" valueType="num">
                                      <p:cBhvr additive="base">
                                        <p:cTn id="13" dur="500" fill="hold"/>
                                        <p:tgtEl>
                                          <p:spTgt spid="70349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34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3490">
                                            <p:txEl>
                                              <p:pRg st="3" end="3"/>
                                            </p:txEl>
                                          </p:spTgt>
                                        </p:tgtEl>
                                        <p:attrNameLst>
                                          <p:attrName>style.visibility</p:attrName>
                                        </p:attrNameLst>
                                      </p:cBhvr>
                                      <p:to>
                                        <p:strVal val="visible"/>
                                      </p:to>
                                    </p:set>
                                    <p:anim calcmode="lin" valueType="num">
                                      <p:cBhvr additive="base">
                                        <p:cTn id="19" dur="500" fill="hold"/>
                                        <p:tgtEl>
                                          <p:spTgt spid="703490">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34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3490">
                                            <p:txEl>
                                              <p:pRg st="5" end="5"/>
                                            </p:txEl>
                                          </p:spTgt>
                                        </p:tgtEl>
                                        <p:attrNameLst>
                                          <p:attrName>style.visibility</p:attrName>
                                        </p:attrNameLst>
                                      </p:cBhvr>
                                      <p:to>
                                        <p:strVal val="visible"/>
                                      </p:to>
                                    </p:set>
                                    <p:anim calcmode="lin" valueType="num">
                                      <p:cBhvr additive="base">
                                        <p:cTn id="25" dur="500" fill="hold"/>
                                        <p:tgtEl>
                                          <p:spTgt spid="703490">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034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03490">
                                            <p:txEl>
                                              <p:pRg st="7" end="7"/>
                                            </p:txEl>
                                          </p:spTgt>
                                        </p:tgtEl>
                                        <p:attrNameLst>
                                          <p:attrName>style.visibility</p:attrName>
                                        </p:attrNameLst>
                                      </p:cBhvr>
                                      <p:to>
                                        <p:strVal val="visible"/>
                                      </p:to>
                                    </p:set>
                                    <p:anim calcmode="lin" valueType="num">
                                      <p:cBhvr additive="base">
                                        <p:cTn id="31" dur="500" fill="hold"/>
                                        <p:tgtEl>
                                          <p:spTgt spid="703490">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034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03490">
                                            <p:txEl>
                                              <p:pRg st="9" end="9"/>
                                            </p:txEl>
                                          </p:spTgt>
                                        </p:tgtEl>
                                        <p:attrNameLst>
                                          <p:attrName>style.visibility</p:attrName>
                                        </p:attrNameLst>
                                      </p:cBhvr>
                                      <p:to>
                                        <p:strVal val="visible"/>
                                      </p:to>
                                    </p:set>
                                    <p:anim calcmode="lin" valueType="num">
                                      <p:cBhvr additive="base">
                                        <p:cTn id="37" dur="500" fill="hold"/>
                                        <p:tgtEl>
                                          <p:spTgt spid="703490">
                                            <p:txEl>
                                              <p:pRg st="9" end="9"/>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0349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0"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4073</Words>
  <Application>Microsoft Office PowerPoint</Application>
  <PresentationFormat>Widescreen</PresentationFormat>
  <Paragraphs>669</Paragraphs>
  <Slides>47</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Helvetica</vt:lpstr>
      <vt:lpstr>Symbol</vt:lpstr>
      <vt:lpstr>Times</vt:lpstr>
      <vt:lpstr>Times New Roman</vt:lpstr>
      <vt:lpstr>Office Theme</vt:lpstr>
      <vt:lpstr>PowerPoint Presentation</vt:lpstr>
      <vt:lpstr>Sample questions on last slide</vt:lpstr>
      <vt:lpstr>The Big Picture: Where are We Now? </vt:lpstr>
      <vt:lpstr>Another View of the Memory Hierarchy</vt:lpstr>
      <vt:lpstr>Memory Hierarchy Requirements</vt:lpstr>
      <vt:lpstr>Memory Hierarchy Requirements</vt:lpstr>
      <vt:lpstr>Virtual Memory</vt:lpstr>
      <vt:lpstr>What is virtual memory? </vt:lpstr>
      <vt:lpstr>Issues in Virtual Memory System Design</vt:lpstr>
      <vt:lpstr>Virtual to Physical Addr. Translation</vt:lpstr>
      <vt:lpstr>Mapping Virtual Memory to Physical Memory </vt:lpstr>
      <vt:lpstr>Mapping Virtual Memory  to Physical Memory </vt:lpstr>
      <vt:lpstr>Paging Organization (assume 1 KB pages)</vt:lpstr>
      <vt:lpstr>Virtual Memory Mapping Function</vt:lpstr>
      <vt:lpstr>Address Mapping: Page Table</vt:lpstr>
      <vt:lpstr>Page Table</vt:lpstr>
      <vt:lpstr>Requirements revisited</vt:lpstr>
      <vt:lpstr>Page Table Entry (PTE) Format</vt:lpstr>
      <vt:lpstr>Paging/Virtual Memory Multiple Processes</vt:lpstr>
      <vt:lpstr>Comparing the 2 levels of hierarchy</vt:lpstr>
      <vt:lpstr>Notes on Page Table</vt:lpstr>
      <vt:lpstr>Page Table Summary</vt:lpstr>
      <vt:lpstr>Virtual Memory Problem </vt:lpstr>
      <vt:lpstr>Translation Look-Aside Buffers (TLBs)</vt:lpstr>
      <vt:lpstr>Typical TLB Format</vt:lpstr>
      <vt:lpstr>What if not in TLB?</vt:lpstr>
      <vt:lpstr>Page Fault: What happens when you miss?</vt:lpstr>
      <vt:lpstr>What if the data is on disk?</vt:lpstr>
      <vt:lpstr>What if we don’t have enough memory?</vt:lpstr>
      <vt:lpstr>And in conclusion…</vt:lpstr>
      <vt:lpstr>Address Translation &amp; 3 Concept tests</vt:lpstr>
      <vt:lpstr>Q1: Where block placed in upper level</vt:lpstr>
      <vt:lpstr>Q2: How is a block found in upper level?</vt:lpstr>
      <vt:lpstr>Q3: Which block replaced on a miss?</vt:lpstr>
      <vt:lpstr>Q4: What to do on a write hit?</vt:lpstr>
      <vt:lpstr>Three Advantages of Virtual Memory</vt:lpstr>
      <vt:lpstr>Three Advantages of Virtual Memory</vt:lpstr>
      <vt:lpstr>Why Translation Lookaside Buffer (TLB)?</vt:lpstr>
      <vt:lpstr> Virtual Memory Overview (1/4)</vt:lpstr>
      <vt:lpstr>Bonus slide: Virtual Memory Overview (2/4)</vt:lpstr>
      <vt:lpstr> Virtual Memory Overview (3/4)</vt:lpstr>
      <vt:lpstr>Virtual Memory Overview (4/4)</vt:lpstr>
      <vt:lpstr>Implementing Protection with VM</vt:lpstr>
      <vt:lpstr>Handling Page Fault and TLB Miss</vt:lpstr>
      <vt:lpstr>And in 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Virtual Memory</dc:title>
  <dc:creator>nil.the.great@gmail.com</dc:creator>
  <cp:lastModifiedBy>nil.the.great@gmail.com</cp:lastModifiedBy>
  <cp:revision>10</cp:revision>
  <dcterms:created xsi:type="dcterms:W3CDTF">2022-03-28T11:14:06Z</dcterms:created>
  <dcterms:modified xsi:type="dcterms:W3CDTF">2022-05-02T03:47:25Z</dcterms:modified>
</cp:coreProperties>
</file>