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0"/>
  </p:notesMasterIdLst>
  <p:sldIdLst>
    <p:sldId id="256" r:id="rId5"/>
    <p:sldId id="257" r:id="rId6"/>
    <p:sldId id="281" r:id="rId7"/>
    <p:sldId id="370" r:id="rId8"/>
    <p:sldId id="371" r:id="rId9"/>
    <p:sldId id="372" r:id="rId10"/>
    <p:sldId id="373" r:id="rId11"/>
    <p:sldId id="374" r:id="rId12"/>
    <p:sldId id="362" r:id="rId13"/>
    <p:sldId id="282" r:id="rId14"/>
    <p:sldId id="258" r:id="rId15"/>
    <p:sldId id="280" r:id="rId16"/>
    <p:sldId id="276" r:id="rId17"/>
    <p:sldId id="261" r:id="rId18"/>
    <p:sldId id="260" r:id="rId19"/>
    <p:sldId id="273" r:id="rId20"/>
    <p:sldId id="378" r:id="rId21"/>
    <p:sldId id="379" r:id="rId22"/>
    <p:sldId id="380" r:id="rId23"/>
    <p:sldId id="381" r:id="rId24"/>
    <p:sldId id="382" r:id="rId25"/>
    <p:sldId id="383" r:id="rId26"/>
    <p:sldId id="277" r:id="rId27"/>
    <p:sldId id="271" r:id="rId28"/>
    <p:sldId id="278" r:id="rId29"/>
    <p:sldId id="279" r:id="rId30"/>
    <p:sldId id="269" r:id="rId31"/>
    <p:sldId id="375" r:id="rId32"/>
    <p:sldId id="376" r:id="rId33"/>
    <p:sldId id="377" r:id="rId34"/>
    <p:sldId id="359" r:id="rId35"/>
    <p:sldId id="361" r:id="rId36"/>
    <p:sldId id="360" r:id="rId37"/>
    <p:sldId id="363" r:id="rId38"/>
    <p:sldId id="364" r:id="rId39"/>
    <p:sldId id="365" r:id="rId40"/>
    <p:sldId id="366" r:id="rId41"/>
    <p:sldId id="367" r:id="rId42"/>
    <p:sldId id="368" r:id="rId43"/>
    <p:sldId id="369" r:id="rId44"/>
    <p:sldId id="356" r:id="rId45"/>
    <p:sldId id="297" r:id="rId46"/>
    <p:sldId id="298" r:id="rId47"/>
    <p:sldId id="299" r:id="rId48"/>
    <p:sldId id="300" r:id="rId49"/>
    <p:sldId id="301" r:id="rId50"/>
    <p:sldId id="302" r:id="rId51"/>
    <p:sldId id="303" r:id="rId52"/>
    <p:sldId id="304" r:id="rId53"/>
    <p:sldId id="325" r:id="rId54"/>
    <p:sldId id="326" r:id="rId55"/>
    <p:sldId id="308" r:id="rId56"/>
    <p:sldId id="306" r:id="rId57"/>
    <p:sldId id="290" r:id="rId58"/>
    <p:sldId id="312" r:id="rId59"/>
    <p:sldId id="307" r:id="rId60"/>
    <p:sldId id="309" r:id="rId61"/>
    <p:sldId id="310" r:id="rId62"/>
    <p:sldId id="313" r:id="rId63"/>
    <p:sldId id="327" r:id="rId64"/>
    <p:sldId id="291" r:id="rId65"/>
    <p:sldId id="328" r:id="rId66"/>
    <p:sldId id="351" r:id="rId67"/>
    <p:sldId id="352" r:id="rId68"/>
    <p:sldId id="321" r:id="rId69"/>
    <p:sldId id="311" r:id="rId70"/>
    <p:sldId id="316" r:id="rId71"/>
    <p:sldId id="318" r:id="rId72"/>
    <p:sldId id="319" r:id="rId73"/>
    <p:sldId id="329" r:id="rId74"/>
    <p:sldId id="323" r:id="rId75"/>
    <p:sldId id="331" r:id="rId76"/>
    <p:sldId id="292" r:id="rId77"/>
    <p:sldId id="332" r:id="rId78"/>
    <p:sldId id="333" r:id="rId79"/>
    <p:sldId id="335" r:id="rId80"/>
    <p:sldId id="336" r:id="rId81"/>
    <p:sldId id="337" r:id="rId82"/>
    <p:sldId id="338" r:id="rId83"/>
    <p:sldId id="339" r:id="rId84"/>
    <p:sldId id="340" r:id="rId85"/>
    <p:sldId id="348" r:id="rId86"/>
    <p:sldId id="341" r:id="rId87"/>
    <p:sldId id="293" r:id="rId88"/>
    <p:sldId id="342" r:id="rId89"/>
    <p:sldId id="353" r:id="rId90"/>
    <p:sldId id="343" r:id="rId91"/>
    <p:sldId id="354" r:id="rId92"/>
    <p:sldId id="344" r:id="rId93"/>
    <p:sldId id="294" r:id="rId94"/>
    <p:sldId id="345" r:id="rId95"/>
    <p:sldId id="346" r:id="rId96"/>
    <p:sldId id="347" r:id="rId97"/>
    <p:sldId id="355" r:id="rId98"/>
    <p:sldId id="384"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718"/>
  </p:normalViewPr>
  <p:slideViewPr>
    <p:cSldViewPr snapToGrid="0">
      <p:cViewPr varScale="1">
        <p:scale>
          <a:sx n="72" d="100"/>
          <a:sy n="72" d="100"/>
        </p:scale>
        <p:origin x="678" y="7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0T08:52:44.204"/>
    </inkml:context>
    <inkml:brush xml:id="br0">
      <inkml:brushProperty name="width" value="0.05292" units="cm"/>
      <inkml:brushProperty name="height" value="0.05292" units="cm"/>
      <inkml:brushProperty name="color" value="#FF0000"/>
    </inkml:brush>
  </inkml:definitions>
  <inkml:trace contextRef="#ctx0" brushRef="#br0">21609 2230 277 0,'2'-4'248'0,"-2"-2"-142"16,0 1-98-16,-2 2 29 15,2-1 5-15,0 4-8 16,0-2-17-16,2-1-2 16,-2 3 3-16,2 0 10 15,-2-2-7-15,0 2 5 16,0 2-6-16,0-2-6 16,-2 3-2-16,2-1-9 0,-2 0 39 15,2 0-10 1,0-2-31-16,0 3 0 0,0-1 10 15,2 5-3-15,0-1 10 16,1 3-11-16,1 4-7 16,-2-1 9-16,0 4-7 15,2 0 7-15,0 4-6 16,-2 2 5-16,0 3-1 16,2 0-3-16,-2 5 7 15,-2 0-7-15,3 3-2 16,-3 2 3-16,2 0 2 15,0 1-6-15,0-2 5 16,2-2-6-16,-1 0 2 16,2-2 2-16,-3 0-3 15,0-2 0-15,0 0 3 0,0-2-4 16,1 1 2-16,-1 0-1 16,-2 4-1-16,2 1 2 15,0 4-2-15,0 2 6 16,0 1-6-16,-2 2 1 15,0-3-1-15,0 0 2 16,3-4-1-16,-3-2 1 16,3 1-1-16,-6-4 0 15,3 2-1-15,0-1 2 16,0-1-2-16,0-3 0 16,3-2 1-16,-3-3 1 15,2-8-2-15,-2-4 0 0,0-1 1 16,0-4 0-1,0 4 1-15,0-2-2 0,2 3 0 16,-2-4-2-16,0 1 2 16,0-3 0-16,2 2 3 15,-2-1-3-15,2-1-14 16,-2-3-33-16,2-3-13 16,-2-1-46-16,0-1-22 15,-2-2-174-15</inkml:trace>
  <inkml:trace contextRef="#ctx0" brushRef="#br0" timeOffset="397.79">21665 3459 626 0,'2'-3'158'15,"-2"2"-138"-15,0-1-5 16,-2 2 29-16,2 0 7 15,0 0-27-15,2 0-14 16,-2 0-5-16,0 0 10 16,0 2 6-16,2-2-1 15,-2 0-2-15,5 0 0 16,1 0 4-16,12 0-11 16,16 0 0-16,15-2-1 0,22-2 0 15,20-3 0 1,26 0-4-16,12-3-4 0,11-2-2 15,0-1 0-15,-11 9 0 16,-17 3-1-16,-21 2-3 16,-20 8-5-16,-13 0-1 15,-15-2 2-15,-9-1 0 16,-10-3-3-16,-8-1 6 16,-7 1-16-16,-7-3-35 15,-4 0-23-15,-7 0-28 16,-9-5-42-16,-2 2-222 15</inkml:trace>
  <inkml:trace contextRef="#ctx0" brushRef="#br0" timeOffset="1521.88">21729 2227 200 0,'-16'-10'37'16,"1"-1"-9"-16,1-1 173 15,1-1-167-15,5 1 22 16,-2 0 2-16,4-2-6 15,-1 1-13-15,3 2 6 16,2 3 1-16,0 3-5 16,2-2 1-16,-4 5-17 0,4 2-7 15,-2 0-12 1,0 2 3-16,-2-2 1 16,2 5 10-16,-5-3-11 0,3 1-5 15,0-1 7-15,4 2-3 16,0-4-2-16,10 3 16 15,17-2 32-15,25-1-32 16,23-1-10-16,30-6-7 16,27 0 7-16,15-5-11 15,0-3 0-15,-3 3 0 16,-11 2-2-16,-25 4-4 16,-21 3-16-16,-18 6 3 15,-20 1-1-15,-13 0 7 0,-13-1 10 16,-11 0 2-16,-6-1 5 15,-4-2-5 1,-2 2 3-16,-2-2-2 0,2 0-1 16,0 0-1-16,0 2-2 15,0-2-4-15,2 2 4 16,-2 2 2-16,4 2 2 16,-2 0-1-16,3 2 0 15,-3 4-2-15,0-1 2 16,-2 1 2-16,-2 1 2 15,0 1-1-15,0 2 2 16,-1 2-2-16,1 3 0 16,2 5 1-16,2 6 0 15,1 3 2-15,1 4-3 0,0 5 0 16,0 3 2-16,1 6-4 16,-2-2 0-16,1 2 0 15,1 1 1-15,-1-1-1 16,-2 0 2-16,0 2 3 15,-2 0-2-15,-2-3-1 16,-2-4 0-16,2-3-3 16,2-6 0-16,0-5 0 15,4-4 1-15,2-4 0 16,-1-3 1-16,4-4-2 16,-4-1 0-16,1 0 0 15,-4 0 0-15,0 2 0 0,-4 3 0 16,0 7 0-16,0-4 1 15,-2-2-1-15,1-5 2 16,3-4 0-16,3-9 0 16,-1-3 7-16,0-5-4 15,0-2 0-15,2 1-2 16,1-2-1-16,-3 2-1 16,0-1-1-16,1-1-1 15,-6 0-16-15,3-3-30 16,0-4-82-16,-2-4-134 15</inkml:trace>
  <inkml:trace contextRef="#ctx0" brushRef="#br0" timeOffset="2048.27">22195 2769 223 0,'-4'-8'304'0,"2"-1"-262"0,-1 4 5 15,1-2-14-15,-2 5-10 16,2-1-3-16,-4-1 6 16,0 2 14-16,2-2-11 15,2-2 9-15,-3 2 0 16,1-5-8-16,2 4-3 16,-4-4-10-16,0 2-10 15,-3-1-3-15,-1 2-2 16,-6 2 0-16,-3 4-2 15,2 0 2-15,-3 4 1 16,0 5 7-16,0 8 1 16,2 3 5-16,0 8-7 15,0 8 3-15,7 2-7 0,3-2 0 16,8 0 2 0,6-6-6-16,7-3 9 0,10-8-3 15,8-2-7-15,9-9-2 16,5-8-75-16,-3-7-40 15,1-6-78-15,-12-3-76 16,-10-5 38-16</inkml:trace>
  <inkml:trace contextRef="#ctx0" brushRef="#br0" timeOffset="2541.96">22226 2810 201 0,'14'-17'359'0,"-1"-1"-278"15,1 2-10-15,-1 0 5 16,-2 4 2-16,-4 2-5 0,-2 6-24 15,-3 2-34-15,0 2-15 16,-2 2-5-16,2 6 5 16,4 5 20-16,3 8-7 15,1 9-5-15,0 4 1 16,-1 2-8-16,-4 3 1 16,0-7 1-16,-3-6-1 15,0-5-2-15,-2-9 4 16,2-5 13-16,-4-7 3 15,0-8-20-15,0-8-8 16,0-7 6-16,-4-5 1 16,2-5 1-16,-3-1 2 0,3-1 0 15,0 0-2 1,2 6 3-16,4 0 5 16,2 4-5-16,3 1-2 0,1 6-1 15,4 2-2-15,1 4-1 16,-1 2-4-16,1 6-2 15,1 1-10-15,1 6-1 16,-5 2 9-16,4 4 0 16,-5 1 8-16,0 0-11 15,-7 2 10-15,-4 0 1 16,-5-2 3-16,-1 2-1 16,-9 0 1-16,0 0-1 0,-7 0 0 15,-1 2-8-15,-2-2-48 16,2-2-27-16,6-2-36 15,5-1-84 1,10-7 8-16</inkml:trace>
  <inkml:trace contextRef="#ctx0" brushRef="#br0" timeOffset="2865.82">22577 2657 147 0,'24'-11'634'0,"-9"4"-542"16,-8 0-45-16,-5 4-9 15,0 1-12-15,-4 4-21 16,4 3-2-16,4 9 9 16,-2 5-3-16,4 8-5 15,1 5 1-15,3 5-4 0,1-1-1 16,3-4 1 0,-3-4 0-16,1-6 1 0,-3-5 5 15,2-15 7-15,0-4 2 16,5-13-10-16,2-9 13 15,3-10-4-15,-6-7-4 16,-3-3-5-16,-8 1-5 16,-8-3 1-16,-6 5-2 15,-6 5-4-15,1 6-14 16,-6 9-56-16,4 4-43 16,1 9-85-16,1 3-169 15</inkml:trace>
  <inkml:trace contextRef="#ctx0" brushRef="#br0" timeOffset="3827.94">23239 2709 253 0,'-20'-3'477'0,"1"2"-428"15,6-3-16-15,-1-3 29 16,6 2 1-16,-1 3-25 16,5-3 1-16,0 3-7 15,0 2-6-15,2 0-4 16,2 0-6-16,0 2-1 0,2-2-4 16,6 0-1-1,11 0-2-15,26 0-1 0,33-2-2 16,38-5 1-1,38-2 8-15,31 0-12 0,18-5-2 16,4 0 0-16,-4 1 0 16,-16 1 0-16,-24 2 4 15,-27 3-4-15,-29 0-1 16,-29 2 1-16,-25 3 0 16,-24 2-1-16,-15-2-1 15,-10 2 1-15,-6 0-8 16,-4-3 9-16,-2 3 0 15,-5-2-24-15,-3 1-36 16,-5 1-65-16,-2 0-27 16,-2 0-108-16,1-3 88 0,2 2 51 15</inkml:trace>
  <inkml:trace contextRef="#ctx0" brushRef="#br0" timeOffset="4130.67">24788 2479 269 0,'-9'-9'503'0,"2"1"-407"16,3 1-24-16,-1-4-3 16,3 5 2-16,0 3-32 15,2 0-33-15,2 3-4 16,7 6-2-16,11 0 6 16,11 5 1-16,11 1-7 15,10 3 2-15,2-1 0 16,-6 3-2-16,-8-2-1 0,-6-1 1 15,-12-1-1 1,-8-4-5-16,-6 1 3 0,-8-1 3 16,-6-4 5-16,-10 6-3 15,-9 0 1-15,-6 6-3 16,-5-1-1-16,-1 1-3 16,-3 3-76-16,-1 1-80 15,-1-1-187-15,-5-3 1 16</inkml:trace>
  <inkml:trace contextRef="#ctx0" brushRef="#br0" timeOffset="4940.96">19871 2930 459 0,'-50'8'75'0,"1"0"6"15,2-5-48-15,2 1 13 16,10 1 4-16,6-4-7 15,6-1-8-15,10 3 13 16,5-3-3-16,3 0-15 16,5 0-10-16,3 0-10 15,-3 1-8-15,2-1-2 16,2 0 0-16,7 2 18 16,14 0 30-16,20-4-15 0,19-1-7 15,28-6-10 1,18-3 0-16,18 1-14 0,3-3 3 15,5 3-4-15,-8 4-2 16,-13 0-6-16,-10 5-4 16,-7-4-1-16,-11 2 1 15,0-4 3-15,0-1 5 16,3-6-1-16,1 1 0 16,0-4 4-16,-7 2 0 15,-16 1-1-15,-18 4-6 16,-18 5 6-16,-18 2-21 15,-12 2-18-15,-9 2 3 16,-5 2-2-16,-3-1-55 16,-3 2-61-16,-2 1-176 15</inkml:trace>
  <inkml:trace contextRef="#ctx0" brushRef="#br0" timeOffset="5392.04">21198 2709 303 0,'-2'-8'465'16,"0"-1"-393"-16,0 4-12 16,0-2 5-16,0 4-2 15,-1-1-17-15,3 4-37 16,3 0-9-16,1 2-8 0,10 3 8 15,7-3 13-15,13 7-9 16,11 1 1-16,9 0-4 16,1 2-1-16,3 0 0 15,-3 2 2-15,-5-4-2 16,-8 0 0-16,-7-2 1 16,-10-1 0-16,-9-4 3 15,-7-1-1-15,-7-2 0 16,0 0 2-16,-4 0-2 15,0 0-2-15,-3 0 4 16,3 0-4-16,0 2-2 16,-2 3 2-16,-6 6 1 15,-1 1-2-15,-5 4 0 16,1 4-1-16,-3 0-20 0,1 0-52 16,-4 2-15-16,1 0-11 15,-4 1-60-15,2-4-250 16</inkml:trace>
  <inkml:trace contextRef="#ctx0" brushRef="#br0" timeOffset="7157.87">20073 3389 807 0,'2'-17'83'0,"-2"5"-10"15,2 2-29-15,-2 2 1 16,0 4-17-16,0 4-22 16,0 0-6-16,0 7-5 0,2 7 5 15,1 9 5 1,0 12-4-16,-1 4 1 0,0 5-2 16,-2 2 1-16,2-3-3 15,-2-1 1-15,0-3-67 16,0-8-41-16,-2-7-31 15,2-6-118-15</inkml:trace>
  <inkml:trace contextRef="#ctx0" brushRef="#br0" timeOffset="7557.94">20160 3560 697 0,'14'-31'48'0,"-3"2"3"0,-7 8-15 15,0 4-3 1,6 4-22-16,-2 5-11 0,8 8-5 15,4 4 4-15,0 7-2 16,4 8 3-16,-4 5-3 16,1 2 1-16,-8 0 2 15,-5 0-1-15,-2-4-3 16,-4-3 2-16,-4-2 2 16,-4-4 6-16,0-6-6 15,-1-3 15-15,1-6 23 16,0-2-17-16,0-6-18 15,6-8 2-15,3-3-5 16,6-6-1-16,0-4 1 16,7 5 2-16,-3 3 5 15,1 2-7-15,-1 10 0 0,-3 2-1 16,4 9-8-16,-1 6 5 16,1 5 1-16,3 4 1 15,-1 8 2-15,-3 0 1 16,-1 3-1-16,-3 1 0 15,-5-2 0-15,-2-6-15 16,0 0-73-16,3-3-105 16</inkml:trace>
  <inkml:trace contextRef="#ctx0" brushRef="#br0" timeOffset="8883.44">24545 3067 287 0,'-27'0'596'0,"-2"2"-566"15,0 5-29-15,2-2 0 16,5 8 3-16,11 1 2 16,5 3-6-16,12 2 1 15,5-4-2-15,9 0-1 0,3-5-20 16,3-2 4-16,-2-6 7 16,-1-5 4-16,-3-4 6 15,-7-6 1-15,-2 1 16 16,-3-3 17-16,-6-2 0 15,2 3 4-15,0-3 3 16,1 2-15-16,1 3-6 16,-1 3-18-16,0 4-1 15,-1 5-17-15,0 2 13 16,1 7 3-16,3 3 1 16,2 2 1-16,-2 4-1 15,1-1-1-15,3-2-3 0,-1-3-1 16,2-4-3-16,1-6 8 15,1-4 2-15,3-4-2 16,0-6 1-16,-1-5 4 16,-1 0-3-16,-3 1 2 15,-4 2 6-15,-4 3 6 16,0 6-7-16,-5 3-9 16,2 4-16-16,-2 1 10 15,2 6 6-15,2 2 0 16,3 0 0-16,-1 1-3 15,4 0-4-15,1-2-6 16,3-4-8-16,3-6-1 16,3-4 14-16,1-8-4 0,-2-2 12 15,-5-4 2 1,-3 2-1-16,-5 2 18 0,-4 0 7 16,-2 6-6-16,0 4-20 15,0 4-8-15,2 1 0 16,6 6 7-16,-2 1 1 15,7 2 0-15,6-1-9 16,-2 2-6-16,3-3-7 16,-2-4-10-16,-5-2 10 15,-2-6 11-15,-5-5-6 16,-6-5 5-16,-3-3 7 16,-2-10 5-16,-1-2 0 0,-1-3 17 15,1 0 32-15,-2 2-1 16,2 9 3-16,-1 7-24 15,1 8-26-15,4 2-1 16,2 8-15-16,0 6 14 16,4 6 2-16,0 8-3 15,5 5 0-15,0 5 2 16,2-2-39-16,-2-2-19 16,-2-2-35-16,-7-6-21 15,-3-6-105-15,-8-6 22 16</inkml:trace>
  <inkml:trace contextRef="#ctx0" brushRef="#br0" timeOffset="9169.94">24963 3062 792 0,'-6'-14'69'15,"4"1"-35"-15,4-1-15 0,4 0-17 16,8 3-2 0,6-4-3-16,12 1-9 0,8 3-25 15,2-1 0-15,1 2-14 16,-4-3-47-16,-5 4-15 15,-9-5 79-15,-8-3 34 16,-10-2 58-16,-7-1 50 16,-7-1-30-16,-2 1 2 15,1 3-2-15,-1 4-31 16,1 3-13-16,2 1-16 16,2 4-18-16,2 3 0 15,2 2-15-15,4 2-32 0,0 1 3 16,5 6-97-16,5 1-121 15,-4 2 74-15,2-2 89 16</inkml:trace>
  <inkml:trace contextRef="#ctx0" brushRef="#br0" timeOffset="9390.84">25318 2815 723 0,'0'-2'130'16,"2"-1"-90"-16,-2 2 24 15,-2-5-8-15,0 4 2 16,2 0-22-16,0-1-30 15,0 3-6-15,0 0-14 16,4 11 6-16,-1 5 8 16,3 16 11-16,-1 13-9 15,2 20-2-15,-1 12 5 0,1 8-3 16,-5 8-2-16,0 0 0 16,0-10-53-16,1-11-40 15,2-15-58-15,1-23-126 16,9-24-16-16</inkml:trace>
  <inkml:trace contextRef="#ctx0" brushRef="#br0" timeOffset="10177">25455 3144 245 0,'-6'-31'599'16,"-2"5"-513"-16,-3-1-63 15,-1-1 33-15,4 2-6 16,5 5-3-16,8 3-47 0,7 4-4 15,7 5-5-15,8 6 7 16,0 10 1-16,2 7-11 16,-5 5-7-16,-4 6 1 15,-11 3-1-15,-6-5 19 16,-11 1-1-16,-5-4-7 16,-5-5-34-16,-1-7-8 15,-2-2 26-15,6-11 4 16,3-2-23-16,8-5 29 15,4-4 4-15,4 0 6 16,6-1 4-16,3 3 5 16,3 3-1-16,-1 4 14 15,5 2 4-15,-2 3 4 0,0 4-5 16,-3-1-3-16,1 3-2 16,-3 1 4-16,3-3 4 15,-5 0-2-15,5-2-9 16,-5-2-3-16,-3-2 3 15,2-1-1-15,-1 0 0 16,-5 1 5-16,0-3-9 16,1 6-6-16,2-1-2 15,2 2-4-15,-1 2 4 16,8-1-1-16,-3 1 0 16,6 3 0-16,-2-3 0 15,-1-4-8-15,-3 0 3 0,-4-6-14 16,-4-2-2-1,-7-4 17-15,-6-4 5 0,2-5 3 16,-3-2-2-16,0-4 2 16,7-2 1-16,2-2 6 15,2 5 20-15,1 6-4 16,1 8-26-16,-2 7-9 16,-2 9-4-16,2 9 12 15,2 7 1-15,3 2 1 16,3 6-1-16,0 2-8 15,3-4-53-15,-1-3-9 16,-3-5-26-16,-7-5-41 16,-2-3 55-16,-11-2 11 0,-9-1 71 15,-3-2 66 1,4-1 56-16,0 0-17 0,9-2-17 16,8 0-48-16,6-2-20 15,7-1-15-15,13 1-5 16,10-5-22-16,13 2-57 15,1-3-138-15,-3 1-55 16,-11 2-12-16</inkml:trace>
  <inkml:trace contextRef="#ctx0" brushRef="#br0" timeOffset="11117.84">22411 3912 680 0,'0'-23'106'16,"-2"4"-30"-16,0 0-2 16,-2 5-5-16,1 1 12 15,1 6-29-15,2 4-32 0,0 1-20 16,2 2-12-16,-2 2-3 15,5 8 10-15,1 6 5 16,4 10 0-16,-2 8 0 16,1 8-4-16,5 97 8 15,-14-121-3-15,0-4 2 16,0-5-6-16,0 0-14 16,-2 6-10-16,2-7 12 15,0-3 7-15,-3-11-20 16,-4-6-80-16,1-7 89 15,-3-7 5-15,-5-10 13 16,3-4 1-16,3-1 0 16,0-3 25-16,4 5 19 15,4 6-10-15,-2 0-6 0,6 10 3 16,0 5 0-16,0 4-5 16,-2 6-12-16,0 5-14 15,-2 1-1-15,-2 2 1 16,0 2-13-16,-4 0-2 15,0 6 15-15,-7 7 1 16,-8 10-1-16,-3 3-1 16,-3 4 1-16,3-4-1 15,6-9 1-15,7-5 0 16,4-8 7-16,7-6 0 16,5-3 1-16,1-7-3 15,7-6-5-15,6-4 0 16,3-4 6-16,0 2-6 0,0 1 0 15,-6 8 1-15,-5 3 6 16,0 1 1-16,-1 4-2 16,0 1-6-16,3 4-1 15,6 0 0-15,1 5 0 16,6 6-1-16,8 6-24 16,-1 8-134-16,1 5-154 15</inkml:trace>
  <inkml:trace contextRef="#ctx0" brushRef="#br0" timeOffset="13359.79">22300 2450 603 0,'-11'-6'15'0,"0"-3"-11"0,-3 2-2 16,1 0 6-1,-3 0 16-15,3-1 5 0,0 2-15 16,-1 2-12-16,3 0 6 16,-1 4 13-16,2-3-11 15,-3 6-5-15,-1-1-5 16,-3 2 3-16,-4 2 1 16,-4-1 4-16,1 4 7 15,-3-1-10-15,1 1-1 16,-1-2 2-16,0 1 4 15,0 2-2-15,3 0-4 16,1 1 1-16,2 2-5 16,0-1-1-16,3 2 1 0,1 0 6 15,1 3 1-15,3-2 6 16,-3 6-3-16,3-2 1 16,-3 2 1-16,5 3-10 15,0-2 3-15,-1 4 7 16,4-2 7-16,-1 3-12 15,-1 4 4-15,2-2 7 16,1 6-9-16,1-3 2 16,-2 3-6-16,6-3 1 15,0-2-3-15,2-5 4 16,4 1 2-16,4-1-5 16,0-3 0-16,5 0 0 0,1 0-2 15,1-2 4-15,1 0-3 16,2 0 3-16,2-2-4 15,-2 2-2-15,2 0 0 16,0-4 2-16,1 2 0 16,0-2 10-16,4-2-6 15,2-2 2-15,0 1 1 16,2-5-3-16,2-1-2 16,0 2 2-16,2-1-4 15,1 0-2-15,-3 0 1 16,2 0 1-16,0-5 1 15,-1 4-3-15,2-5 2 0,1-4 7 16,-1 0 2 0,3-3-5-16,3-3-4 15,3 1-1-15,-3-1 0 0,-2-2-1 16,-2 2-4-16,-8 1 4 16,-3 1 2-16,0 1 1 15,-3-4-4-15,3 4 1 16,2-8 0-16,6 4 2 15,3-3-2-15,3-3 0 16,1-1 0-16,-1 2 0 16,-4-2 1-16,-3 4-1 15,-6-2 1-15,-1 2 0 16,-1-2 0-16,1-2-1 0,4-3 0 16,0 0 2-1,0-1-1-15,0-4 0 0,-7 2 1 16,-2-2 1-16,-4-2-2 15,-3 1 0-15,-4 4 0 16,-2-4 1-16,-3 4-2 16,-2 2 1-16,0 1 0 15,-2-3-2-15,0 0 1 16,-2-1 0-16,-2-2 0 16,0-1 0-16,-3 1 0 15,0 1 0-15,-2 2-1 16,-2 2 0-16,-3 1 0 15,1 2 1-15,-1 1 1 16,-1 2-1-16,1-1 0 0,-1 0 0 16,1 1 0-16,-1 1 0 15,-1-2 4-15,1 5-4 16,-3-3-5-16,-4 0 5 16,0 1 5-16,-1 0-5 15,-2-1 0-15,2 0 0 16,0 1 1-16,1-1-1 15,-1 1-1-15,4 2 1 16,-2 1 0-16,3 2 0 16,-1-3-1-16,-2 6 1 15,1-1-1-15,3-1 1 16,-6 2-1-16,3 1 1 16,0-2 0-16,0 2 0 15,-1 2 0-15,2-3-3 0,-4 3 3 16,3 0 0-16,-4 0 0 15,0 3 0-15,-1-3-1 16,-2 2 1-16,-2 2-2 16,-4 0 2-16,-7 4-4 15,-12 4 4-15,-10 6-11 16,-13 3-118-16,-18 11-67 16,-24 3-469-16</inkml:trace>
  <inkml:trace contextRef="#ctx0" brushRef="#br0" timeOffset="15902.71">20847 4339 739 0,'0'3'56'0,"0"-3"-47"16,2 0-4-16,-2-3 7 15,2 1-2-15,5-2 2 16,-1 1-7-16,8-4 8 16,1 1 11-16,1 2-1 15,-1 0 1-15,1 0-11 16,-1 2 1-16,4 0 2 15,5-3-7-15,12 2-8 16,10 1 2-16,14-2-2 16,15 1 4-16,9-2-4 15,10-1 1-15,6-3-2 16,2 0 1-16,1-3-1 16,-5 0 3-16,-4-1-2 15,-12 2 0-15,-6-1-1 16,-2 2-1-16,1 2 0 0,1-2 2 15,4-3 2-15,7 1-3 16,5 1 0-16,1-2 0 16,4 0-4-16,-6 0 4 15,-5 4 0-15,-5 2 0 16,-12 2-1-16,-9 0 0 16,-9 3 2-16,1 0 0 15,-4 2-1-15,4-2 4 16,6 1-3-16,4-3 0 15,7-5 4-15,5 1 11 16,-5-2-7-16,0 0-7 16,-4 0 3-16,-5 2-5 0,-4 0 2 15,2 0 7-15,2 3 0 16,-2-4 8-16,2 3 6 16,0-2-10-16,105-16-8 15,-140 16 1-15,-1 2 0 16,-1 2-6-16,-6 2 1 15,19-6 0-15,-12 6 0 16,-5 0-1-16,-9 2 0 16,-5-2 3-16,-5 2-2 15,2 0 0-15,-4 0-1 16,2 0 0-16,0 0 0 16,0 0-25-16,0-2-5 15,2 1-32-15,-2-5-42 0,2 1-71 16,-2-7-13-16,0-2-42 15</inkml:trace>
  <inkml:trace contextRef="#ctx0" brushRef="#br0" timeOffset="16403.79">24317 3731 686 0,'-8'-1'64'16,"-2"-2"-21"-16,6-3 16 0,2 5 19 16,-3 1-26-16,5 0-23 15,0 0-10-15,0 1-3 16,0 2-12-16,5 0 13 16,1 5 11-16,6 3 3 15,8 2-13-15,4 3-3 16,9 2-15-16,6-1 5 15,1-3-4-15,0-1 1 16,-2-2-2-16,-2-1 2 16,-5 0-2-16,-4-3 0 15,-4 2 0-15,-6-4 0 16,-7 2 0-16,-2-5 0 16,-6 0 2-16,-2-2 1 0,-2 0 1 15,2 0-3 1,-3 0-1-16,3 0 4 0,0 0-2 15,0 0 0-15,0 0-2 16,0 2-1-16,0-2-2 16,-3 0-4-16,1 7 7 15,-2 5 12-15,-7 5 3 16,-5 12-7-16,-1 3 5 16,-6 3-9-16,-1 2-2 15,1-5 0-15,4-3-2 16,-2 2-20-16,-1-2-136 15,-2 0-320-15</inkml:trace>
  <inkml:trace contextRef="#ctx0" brushRef="#br0" timeOffset="21099.74">13874 3226 774 0,'-5'-2'41'15,"1"-2"-10"-15,0 1-10 16,4 0 4-16,-2 3 5 15,4 0-6-15,-2 0-13 0,2 0 1 16,0 3-1 0,0-3 12-16,5 0 6 0,15-3 28 15,22-1-20-15,37-10-19 16,44-4-11-16,37-10-6 16,33-2 0-16,19-3 5 15,2 1-6-15,-13 0-1 16,-26 11-12-16,-25 4-31 15,-32 6-13-15,-35 7 12 16,-27 4-12-16,-24 2-6 16,-16 1 17-16,-18 2 42 15,-14 0-4-15,-10 2-47 16,-14 3-80-16,-9 0-116 16</inkml:trace>
  <inkml:trace contextRef="#ctx0" brushRef="#br0" timeOffset="21887.3">14181 3347 572 0,'-13'-9'65'0,"-1"-3"-11"16,4 2 13-16,-1-1-19 0,1 0 6 15,4 4-11-15,-1-2-21 16,1 4 2-16,-2-4-6 16,4 1-4-16,-2 2-1 15,-1 0 8-15,3 0 14 16,2 2 0-16,-2 2-26 15,2 0-9-15,2 2-8 16,0 4-8-16,0 6 16 16,0 9 3-16,0 9 5 15,0 14-3-15,0 14-2 16,6 10-1-16,-2 2 3 16,2 1-1-16,3-6-4 15,1-9-1-15,-4-11 1 16,1-7 3-16,-5-8-2 0,-2-7 2 15,2-7-3-15,-2-2-1 16,-2-3 1-16,2-1 1 16,2-2 1-16,-2 3-3 15,0-4 2-15,2 4-1 16,0-4 1-16,-2 2-1 16,2-2 0-16,-2 1 0 15,0-3 2-15,2 4-2 16,-2-1 0-16,0-1 0 15,3 0 0-15,0 1 1 16,-3 0-1-16,6 0 5 16,7 2 23-16,14-4 3 0,22 0-12 15,29-6-11-15,27-6-6 16,24-7 0-16,19-6 0 16,7-4 1-16,4 0 0 15,-14 1-6-15,-16 3 2 16,-22 8-1-16,-29 5 1 15,-25 3-14-15,-21 4-15 16,-16 1 12-16,-10 0 17 16,-6 0 1-16,-4 0 5 15,-6 0-4-15,-1 0-1 16,-2 0 0-16,-1 0-14 16,2-4-51-16,0 0-21 15,3-5-17-15,1-2-36 0,-2-3-204 16</inkml:trace>
  <inkml:trace contextRef="#ctx0" brushRef="#br0" timeOffset="22324.54">15724 2965 720 0,'6'-26'72'0,"-1"6"-7"15,-7 4-39-15,-5 2 15 16,3 8 20-16,0 0-10 16,1 2-11-16,1 0-19 15,4 3-21-15,-2 1-3 16,3 5-13-16,-3 7 16 15,2 10 9-15,0 15 1 16,0 13 4-16,2 11 6 16,1 9-10-16,-1 10-1 15,3-1-5-15,0 1 2 16,4-7-2-16,-2-10-3 16,0-8-1-16,-1-15 3 15,1-10 2-15,-4-7-2 16,-2-8-2-16,-3-7-1 0,-3-3 0 15,3-5-7-15,-5-9-25 16,-4 1-18-16,-1-3-40 16,-4-4-52-16,-8 0-149 15</inkml:trace>
  <inkml:trace contextRef="#ctx0" brushRef="#br0" timeOffset="22832.36">14640 3597 392 0,'0'-14'32'0,"0"-2"19"16,0-2-22-16,-2 3 15 16,2-5 23-16,0 3-21 15,0 1 11-15,2 0 0 0,0 2-19 16,-2 2 1-16,3 0 0 15,-6 2-17-15,1 3-7 16,-2 2-14-16,-5 0 4 16,-1 3-2-16,-7 4 5 15,-3 7 5-15,-1 3 0 16,-4 9 13-16,0 8-5 16,0 5-4-16,5 0-13 15,5 2 5-15,11-4-8 16,8-6 4-16,11-6 1 15,8-3 4-15,10-7-8 16,2-5-2-16,4-1-53 0,-3-5-19 16,-3-3-39-16,-4-4-54 15,-7-6-145-15</inkml:trace>
  <inkml:trace contextRef="#ctx0" brushRef="#br0" timeOffset="23363.49">14763 3527 447 0,'7'-22'94'16,"0"-2"-7"-16,-1 5-36 15,3-1 11-15,-2 8-7 16,0 0-8-16,-1 7-5 16,-1-1-30-16,-3 6-12 15,0 3 4-15,2 5 21 16,4 6 0-16,-2 10-10 16,1 3-13-16,-1 3 11 15,-2 3-6-15,2-2-7 16,-6-1 0-16,2-4 3 0,-2-6-1 15,-2-2-2-15,0-8 2 16,-4-2-2-16,4-4 8 16,0-1 5-16,-2-8-3 15,-1-1-3-15,3-3-3 16,0-5-4-16,-2-5-2 16,2-3 2-16,-2-4 1 15,0 0 2-15,2-4 1 16,-2 0 15-16,-1-4-7 15,3 0-7-15,0 2 10 0,2 4-10 16,4 6-5 0,3 5-1-16,1 6-3 0,2 4-2 15,3 4 4 1,3 5-3-16,-1 3-3 0,3 4 8 16,-5 4-2-16,-1 6-5 15,-5 3 1-15,-5 0 5 16,-2 2-1-16,-7 1 2 15,-7-4 0-15,-1-2 2 16,-3 0 0-16,-1-3-3 16,-2-2 1-16,-1 1-1 15,4-6-13-15,2-1-27 16,3-2-23-16,4-3-29 0,7-3-6 16,6-7-236-1</inkml:trace>
  <inkml:trace contextRef="#ctx0" brushRef="#br0" timeOffset="23723.88">15042 3445 590 0,'36'-24'152'15,"-3"-2"-70"-15,-8 0-34 16,-10 2 18-16,-1 5-4 16,-10 9-12-16,-4 3-34 15,-2 3-16-15,2 5-9 16,2 6 8-16,0 4 0 15,3 7 1-15,1 11 2 16,3 0-1-16,-2 8 5 0,2 1-5 16,-3-4 6-16,3-6-4 15,1-6 0-15,2-10 0 16,2-8 3-16,6-10 0 16,2-8-4-16,3-7 4 15,2-11-1-15,-2-7-3 16,-6-1 1-16,-3-1-2 15,-9 4 3-15,-5 1 4 16,-7 9-3-16,-6 5-5 16,0 6-2-16,0 2 1 15,2 4-53-15,-2 7-63 16,4 0-53-16,-3 3-101 16</inkml:trace>
  <inkml:trace contextRef="#ctx0" brushRef="#br0" timeOffset="24422.16">14312 4506 533 0,'-10'1'142'15,"3"-1"-68"-15,1-3-20 16,1-2 11-16,0-1-19 15,1 1 4-15,2-2-6 16,2 1 1-16,-3 2-13 16,3 4-32-16,0 0-5 15,0 7 5-15,0 7 3 16,3 10 7-16,1 12-7 0,-2 16 5 16,3 8-4-1,-2 10 3-15,-1 5-6 0,0-2 4 16,-2-1-4-16,0-6 1 15,-2-13-2-15,2-11 0 16,0-14 0-16,2-12 0 16,0-9 0-16,2-10 0 15,5-7-8-15,1-2 1 16,0-4 1-16,3-2 5 16,-1 6 1-16,-1 2-1 15,-3 4-2-15,2 5 1 16,-3-2 0-16,-1 1 4 15,3 0-1-15,5 2 7 16,10-2 12-16,16-4-8 0,20-4-6 16,21-9-3-16,19-7 3 15,20-9-5-15,11-6 0 16,2 1-1-16,-16 4-1 16,-16 8-6-16,-26 12-9 15,-25 4-21-15,-21 8-19 16,-16 0 14-16,-9 3 23 15,-11 1-22-15,-5 0-77 16,-11-3-86-16</inkml:trace>
  <inkml:trace contextRef="#ctx0" brushRef="#br0" timeOffset="25090.91">14351 4600 763 0,'-39'-13'68'16,"6"-4"-36"-16,4-1 17 16,7 2-13-16,6 1 17 15,6 3-17-15,3 2-10 16,2 4-14-16,5 1-2 15,5 0-10-15,6 3 5 16,16-4 8-16,17 1-9 16,26-6 6-16,23-5 7 0,26-4-11 15,25-8 6-15,25-8-11 16,16-7 0-16,0-3-1 16,-8-1 0-16,-26 9-29 15,-35 7-14-15,-34 11 10 16,-28 8 7-16,-25 4 21 15,-13 4 5-15,-12 0 18 16,-6 4 2-16,-2-1-13 16,-6 1-7-16,-1 1 0 15,1 2-2-15,-2 1 2 0,3 1-1 16,5 4 0 0,0 3 1-16,4 2 0 15,0 6 5-15,2 4-1 0,2 5 2 16,0 8 0-1,1 7 7-15,-3 6-9 0,0 2-3 16,-2 0 3-16,0-2-4 16,0-6 0-16,0-12 2 15,4-6 0-15,2-7-2 16,-4-9 3-16,2-6-2 16,-2-2 5-16,-2-2-3 15,0-2-2-15,-2 2-1 16,0 0-1-16,0 2 1 15,-4 4 3-15,-4 4 1 16,-8 2-2-16,-11 6-2 0,-14 0-21 16,-12-1-35-16,-12-4-67 15,-6-1-51-15,-6-5-158 16</inkml:trace>
  <inkml:trace contextRef="#ctx0" brushRef="#br0" timeOffset="25892.02">14516 4750 581 0,'-3'-8'10'15,"1"0"11"-15,2 0 7 16,0-4 24-16,5-4-8 16,3-2 10-16,2-3-15 15,-4-2-4-15,3 5 14 16,-5 4 17-16,-2 3-37 16,-2 10-21-16,-2 1-6 15,-2 8 4-15,-3 5 14 16,-1 10-9-16,-6 7-7 15,1 7 4-15,2 2-8 0,2 1 2 16,6-3 5 0,8-6-7-16,9-7 5 0,10-9-5 15,10-12-36-15,5-9-43 16,3-12-40-16,1-4 12 16,-7-5-16-16,-9-1 4 15,-10-5 119-15,-7 5 13 16,-4 1 107-16,-4 0-23 15,-2 3-9-15,0 4-19 16,2 1-8-16,-2 6-2 16,3 3-15-16,-1 4-44 15,0 4-2-15,-2 6 2 0,4 3 2 16,2 8 0 0,0 5-1-16,3 4 2 15,-1 2-1-15,2-1-2 0,-6-2 4 16,0-3-4-16,-1-2 3 15,-1-7-3-15,-2-2 0 16,0-5 8-16,0-4 6 16,-2-4-11-16,-3-5-3 15,1-3-4-15,0-15 1 16,-2-6 1-16,2-8-1 16,4-5 1-16,0 4 1 15,8 2 1-15,-2 8 0 16,5 8-3-16,7 4 2 15,-1 3-2-15,6 10-2 16,-1 3-1-16,-4 6 4 0,0 7-4 16,-10 9 5-1,-3 4 1-15,-7 6-2 0,-9 5 1 16,-60 73 1-16,53-95-3 16,7-2-1-16,1-1-30 15,4-4-31-15,-9 8-64 16,7-6-72-16</inkml:trace>
  <inkml:trace contextRef="#ctx0" brushRef="#br0" timeOffset="26171.5">15039 4550 780 0,'25'-16'69'16,"-5"-1"-13"-16,-9 6-25 0,-3 2-15 15,-4 9-16-15,0 9 34 16,3 5 4-16,1 8-26 15,6 6-8-15,1 2 0 16,4-2-4-16,1-6 4 16,-1-8 4-16,4-10 3 15,2-10 0-15,1-14 8 16,3-9-14-16,1-10 6 16,-7-7-1-16,-5-1 3 15,-11 1-1-15,-9 6-12 16,-7 6-8-16,-9 10-55 15,-1 8-61-15,-8 14-54 0,-7 13-233 16</inkml:trace>
  <inkml:trace contextRef="#ctx0" brushRef="#br0" timeOffset="26769.27">13344 3805 653 0,'-37'-5'51'0,"2"-2"-25"0,-5 2-1 16,4 1 20-16,3 2 6 16,2 2-11-16,2 0-24 15,4 3-7-15,0 1 7 16,7 0 6-16,1 1-2 15,8-3 3-15,2 0-11 16,5 1-5-16,4-3-7 16,5 0 0-16,11-3 58 15,21-1-6-15,31-9-32 16,34-8-13-16,31-12-4 16,13-2-1-16,2-2-4 15,-16 7-39-15,-27 13-76 16,-27 6-68-16,-33 7-178 0</inkml:trace>
  <inkml:trace contextRef="#ctx0" brushRef="#br0" timeOffset="27280.34">13454 5104 754 0,'3'-3'66'0,"-6"1"-20"16,-1 0 7-16,0 2-10 15,4 0-24-15,-2 2-2 16,2-2-6-16,2 2-3 16,-2 1 0-16,2-3 0 15,4 0 30-15,13 0 17 16,14-9-31-16,25-7-12 16,29-8-3-16,24-8-6 15,14-3-3-15,5 1-14 16,-6 7-86-16,-10 4-80 15,-18 8-92-15</inkml:trace>
  <inkml:trace contextRef="#ctx0" brushRef="#br0" timeOffset="28096.48">15942 3198 587 0,'-11'-4'179'0,"5"2"-123"0,-1 1 10 16,2-5-1-16,5 3-25 15,0 1 2-15,2 0-6 16,1 0-2-16,2-3-8 16,1 2-6-16,7-6-6 15,14 2 2-15,13-6-5 16,18-2-5-16,27-5-1 16,25-4-5-16,14-1 4 15,7 0-4-15,1 2 0 16,-12 5-2-16,-19 9-3 15,-24 3-51-15,-21 4-1 16,-24 5-14-16,-19 3 33 0,-18 5 31 16,-10 1-36-1,-10 2-28-15,-4 2-10 0,-6 2-74 16,-1 2-93-16</inkml:trace>
  <inkml:trace contextRef="#ctx0" brushRef="#br0" timeOffset="28643.85">15820 4557 734 0,'0'-7'74'0,"-2"-1"-35"0,2 0 16 15,-3-1 16-15,3 5-29 16,0 0-10-16,3 3-17 16,-3-1-6-16,8-3-3 15,8 2 10-15,15-6 6 16,23-3-11-16,19-6 2 15,23-6-8-15,16-3-4 16,10-3 3-16,3-7 0 16,-5 4 3-16,-12 4-7 15,-17 6-1-15,-20 8 1 16,-19 4-7-16,-21 8 3 16,-14-1-21-16,-12 4-11 15,-5 0-2-15,-5 0-26 0,1 4-80 16,-2-1-89-16</inkml:trace>
  <inkml:trace contextRef="#ctx0" brushRef="#br0" timeOffset="29596.1">17026 2999 630 0,'-4'-7'51'15,"-1"-1"18"-15,-2-1 18 16,3 1-18-16,-1 4-16 16,5 0-15-16,-2 4-20 15,0-1-4-15,4 2-14 16,-2 2-21-16,0 5 21 16,2 7 8-16,0 12 14 15,-4 9-12-15,2 10-4 16,-4 6 0-16,4-2-6 15,0-2-1-15,4-5 1 16,3-7 2-16,4-7 2 0,-2 1-4 16,2-3-10-16,-4-6-56 15,0 2-31-15,-3-3-56 16,-4-5-250-16</inkml:trace>
  <inkml:trace contextRef="#ctx0" brushRef="#br0" timeOffset="29879.33">16990 4109 535 0,'7'1'59'16,"-1"-2"-59"-16,1 1-99 15,-7 1-79-15</inkml:trace>
  <inkml:trace contextRef="#ctx0" brushRef="#br0" timeOffset="30451.85">16997 4241 844 0,'2'-8'58'0,"-2"0"26"15,2 1-31-15,-4 0-10 16,9 1-29-16,9-2-8 15,8-4-5-15,14-5 1 16,8-1 4-16,8 0-6 16,-2-1-2-16,-10 2 2 15,-11 5 2-15,-11 4 2 16,-13 3 2-16,-5 0-2 16,-7-1-4-16,-1-2 0 0,-4-3-1 15,2-5-3-15,-1-5-2 16,0-3 4-16,0 0-3 15,-2-2 5-15,2 2 3 16,0 4-3-16,-2 0 7 16,2 4-2-16,-2 0-3 15,2-2 1-15,0 0 2 16,3 0 0-16,-4-3-2 16,4 5-2-16,-1 0 4 15,-1 5-4-15,-2 3 1 16,1 1-4-16,1 2-1 15,-4 2 3-15,6-1 1 16,-1 3 2-16,3-2-3 0,2 2 1 16,0-2 3-1,-2-1 3-15,2 3 2 0,0-4 8 16,2 4-6-16,0 1-5 16,0 0-6-16,2 0-2 15,0 0-3-15,2 1-3 16,0 1 8-16,7 1 8 15,2 1-8-15,7-3-2 16,3 2 1-16,1-3-43 16,-2-3-46-16,0-1-71 15,3-3-172-15</inkml:trace>
  <inkml:trace contextRef="#ctx0" brushRef="#br0" timeOffset="30850.02">17111 3569 776 0,'-12'-6'75'0,"3"0"10"16,1 0-8-16,0 1 4 0,6-4-34 15,2 3-30-15,8-5-15 16,11-4-2-16,22-5-1 16,17-3-1-1,22-4 3-15,17 1-1 0,13-2 1 16,-6 3 0-16,-5 6-2 15,-19 3-2-15,-20 5-20 16,-21 6-31-16,-24 1 3 16,-11 4 17-16,-15 1-43 15,-7-1-11-15,-4 0-1 16,0 3-107-16,-1-3-97 16</inkml:trace>
  <inkml:trace contextRef="#ctx0" brushRef="#br0" timeOffset="31682.89">17539 3502 492 0,'-16'-5'32'16,"7"-7"-20"-16,5-5 11 15,-1 0 36-15,3-4 13 16,-3 1-6-16,-2 2-20 16,-1 0 1-16,-6 3-45 15,-3 3 29-15,-6-1-5 16,-2 3-21-16,2 2 4 15,-4 5 16-15,4-4 6 0,1 6-20 16,-1 1-3 0,-1 5 5-16,0 6 9 0,-5 9-10 15,0 10-11-15,2 6 0 16,2 6-1 0,8 6 4-16,7 1-3 0,16-3 2 15,6-5-2-15,17-7 4 16,13-12 2-16,12-10 1 15,4-14-2-15,2-9-3 16,1-11-3-16,-10-9 6 16,-11-5 4-16,-11-4-3 15,-16-6-5-15,-13 1 4 16,-13 0-1-16,-10 4 16 16,-6 9-18-16,-4 6-3 0,-2 12-3 15,1 10-19-15,1 7-45 16,2 4 18-16,0 14-49 15,2 5 1-15,4 3-24 16,4 0-35-16,11-1 2 16</inkml:trace>
  <inkml:trace contextRef="#ctx0" brushRef="#br0" timeOffset="31916.05">17460 3367 618 0,'23'-25'92'15,"-8"2"-28"-15,-3 0 0 16,-10 7-2-16,-9 4-40 0,-2 7-13 16,-4 5-2-16,-8 12-5 15,2 5-2-15,-4 14-1 16,-3 9 0-16,-1 7 2 16,0 5 0-16,0 0 2 15,-2 0-3-15,5-11-22 16,0-7-46-16,3-9-32 15,4-11-161-15</inkml:trace>
  <inkml:trace contextRef="#ctx0" brushRef="#br0" timeOffset="32088.62">17167 3463 826 0,'4'-14'105'15,"0"4"-59"-15,-1 3-36 0,-3 5-10 16,4 4 0-16,9 5 58 15,9 3-46-15,14 4-5 16,9 4-6-16,3 3-1 16,2 4-3-16,-1-1-86 15,-7 2-89-15,-6 1-174 16</inkml:trace>
  <inkml:trace contextRef="#ctx0" brushRef="#br0" timeOffset="32620.02">17637 3456 268 0,'-21'-3'235'15,"4"-5"-167"-15,1-2-5 16,3-2 11-16,-1-2 11 16,5 0-19-16,1 3 19 15,-2 1-5-15,6 0-6 16,2 5-29-16,2 1-26 16,2-1-16-16,10 2-1 15,14-3-2-15,19-4-3 16,19-5 3-16,21-3 0 15,15-5 2-15,10-2-2 16,1-5-7-16,-4 1 1 16,-7-3-8-16,-11 5-21 0,-13-1-14 15,-13 2 0-15,-17 3-4 16,-15 6-41-16,-15 2 2 16,-9 10-72-16,-14 1-173 15</inkml:trace>
  <inkml:trace contextRef="#ctx0" brushRef="#br0" timeOffset="32985.81">18332 3018 801 0,'-27'-6'59'0,"3"-2"2"16,1 0 15-16,4-3-10 15,3 6-12-15,9 0-26 16,5 2-28-16,4 5-10 16,7 1 10-16,13 4 3 15,9 1-2-15,17-1 1 16,10 3 5-16,11-1-5 16,-5-4-2-16,-4 2-2 15,-8-2 2-15,-12 3 0 16,-16-1-4-16,-9 0-4 15,-10 3 8-15,-5-1 1 0,-7 3 1 16,-6 4 1 0,-5 2-2-16,-4 6 0 0,-4 1-1 15,-3 10 0-15,-5 5 0 16,-2 10-57-16,-6 6-123 16,-8 5-426-16</inkml:trace>
  <inkml:trace contextRef="#ctx0" brushRef="#br0" timeOffset="39067.81">21655 1412 315 0,'-2'-7'389'15,"-2"2"-340"-15,2-2 1 16,0-3-23-16,-3 3 20 16,3-1 8-16,0 1-13 15,2 2-18-15,0 0-7 16,-2 1 2-16,2 2 7 15,2 2 1-15,-2-1-4 16,-2 2-6-16,2-1-5 16,2 0-2-16,-2 2-10 15,0-2-8-15,0 2-3 16,4 0 5-16,1 6 6 0,1 4 1 16,8 5-1-16,-3 2 0 15,3 5 1-15,-1 3 0 16,-5 0 0-16,2 6 0 15,-4-1 0-15,-1 2-1 16,-1-2 0-16,0-2 0 16,-4-3 0-16,2-6 1 15,1-7-1-15,-1-3 0 16,0-6 2-16,-2-3-1 16,3-2 9-16,-1 0 3 15,0-2 12-15,-2 0 9 16,7-3-14-16,1-6-20 15,6-5 7-15,6-3-3 0,5-6 1 16,4-1 0-16,0-6 4 16,4-1-7-16,0-6 3 15,8-3-5-15,-3-2 7 16,1-1 0-16,-3 4-4 16,-1 7-1-16,-2 3-2 15,-7 4 0-15,0 8 0 16,-1 3 2-16,-5 2-2 15,-7 5 0-15,-1 2-3 16,-7 5 3-16,-3 0-7 16,-2 2 0-16,0 2 4 15,-2 0-2-15,2-2 4 0,0 2 0 16,0 0 1-16,0-2 0 16,0 0 1-16,-3 0-1 15,3 0 0-15,-2 0 1 16,2 0-1-16,0 0 1 15,0 0 0-15,0 0-1 16,0 0 0-16,0 0-4 16,0 0 2-16,0 0 1 15,0 3-2-15,0-3 3 16,0 0 2-16,0 0-2 16,-3 0 0-16,3 0 0 15,3 0 0-15,-3 0 0 16,-3 0 1-16,6 0-7 15,-3 0 7-15,-3 0-1 0,3-3 6 16,0 3-6-16,0 3 0 16,0-3-1-16,0 0 0 15,0 0 1-15,0-3 0 16,0 3 6-16,0 0-6 16,0 0 1-16,0 0-1 15,3 0 1-15,-3 0-1 16,0 0 3-16,0 0-1 15,2-2-1-15,-4 2-1 16,2-2-49-16,-3 2-47 16,1-2-126-16,-9-3-243 0</inkml:trace>
  <inkml:trace contextRef="#ctx0" brushRef="#br0" timeOffset="41107.93">15031 2424 468 0,'-3'-6'49'0,"-3"-3"-2"15,2 4 20-15,1-1-6 16,-2 2-11-16,3-2-4 16,0 2 53-16,2-3-81 15,-2 4 20-15,2-3-1 0,0 1-3 16,0 2-4-16,0-1 2 16,2-1-8-16,-4 5-11 15,0 0-11-15,-1 0 0 16,3 0-4-16,-2 0-4 15,4 5-2-15,1 2 7 16,1 6 1-16,3 3 0 16,0 4-1-16,4 0 1 15,0 4 0-15,-2-4 3 16,0 0 0-16,-1 2 0 16,0 1-2-16,-4-5 0 0,2-1-2 15,-1-1 2 1,-1-6 0-16,-4-2 0 0,2-4 2 15,0-1 1-15,2-3 14 16,-4-3 7-16,6-2-14 16,3-5-6-16,7-6 2 15,3-7-5-15,10-7 1 16,2-6-2-16,7-6 0 16,5-8 2-16,1-4-3 15,5-1 0-15,1-3-1 16,-4 7 1-16,-1 5 1 15,-9 7-1-15,-5 7-2 16,-9 11 2-16,-6 6 0 16,-6 7-1-16,-4 4 1 15,-4 2-2-15,-2 2 0 0,2 0-3 16,-2 2 4-16,0-2 2 16,0 0-3-16,0 2 4 15,0-2-2-15,0-2 0 16,0 2 0-16,0 0-1 15,2 0 2-15,-2 0-1 16,0 0 0-16,0 0-2 16,2 0-1-16,-2 2-12 15,-2 0-11-15,2 4-12 16,-2 2-46-16,-5 1-31 16,-4 5-104-16</inkml:trace>
  <inkml:trace contextRef="#ctx0" brushRef="#br0" timeOffset="47069.97">12630 4025 682 0,'-9'0'62'15,"3"-2"-14"-15,0-5-8 0,4 4 5 16,2-4-13 0,0 5-10-16,0-2-16 0,0 4-4 15,0-1-4-15,0 1 2 16,0 3-4-16,0 3 1 16,2 9 6-16,-2 7 0 15,0 9-2-15,3 6 7 16,0 3-8-16,-1-1 0 15,2-2-3-15,1-5-3 16,1-6-52-16,0-6-39 16,4-4-54-16,1-9-51 15</inkml:trace>
  <inkml:trace contextRef="#ctx0" brushRef="#br0" timeOffset="47564.71">12744 4215 644 0,'11'-20'86'0,"0"0"-43"16,-2 2-13-1,-3 2 0-15,1 4 2 0,3 0-15 16,-2 8-13-16,1 0-4 16,-1 5-6-16,4 7 6 15,1 3-2-15,1 5 4 16,-3-1-3-16,-3 5 2 16,0-5-1-16,-6 1 0 15,0-6 2-15,-2-2 1 16,-2-2 3-16,2-3 4 15,0-6 40-15,0 1-7 16,2-6-40-16,0-6-3 0,5-5 2 16,-1 2 0-16,1-1 0 15,0 3 6-15,-2 10-8 16,-3 0-4-16,0 5-5 16,-2 5-2-16,4 3 11 15,3 1-1-15,0 5 2 16,4 0-1-16,0 3 0 15,-2-5 3-15,0-2-3 16,-3-5 2-16,-3-2 6 16,1-3 4-16,0-6 3 15,1-6-12-15,4-7-2 16,0-5 0-16,-1 1 1 16,2-1 0-16,-4 6-3 15,-1 3 1-15,-3 10-8 16,0 0-2-16,0 8-4 0,4 3 14 15,0 2-7-15,5 3-30 16,3 5-50-16,1 3-36 16,1-1-188-16</inkml:trace>
  <inkml:trace contextRef="#ctx0" brushRef="#br0" timeOffset="48450.82">12746 5119 335 0,'0'-10'508'0,"0"5"-465"16,-2-2-24-16,0 2-16 15,2 2 0-15,0 3-3 16,2 3-12-16,0 9 11 16,4 1 1-16,-1 11 4 15,1 5-1-15,-1 0-1 16,0 0-1-16,-3-5-2 16,2-5-9-16,-2-6-40 15,1-6 31-15,-1-9-8 16,2-8-106-16,0-10-13 15,6-8 92-15,-1-7 54 16,-1-2 28-16,2 3 28 0,-2 4-3 16,-1 6 30-16,-3 10-5 15,1 6-30-15,-2 5-37 16,-3 0-11-16,2 6 0 16,-2 2 2-16,2 1 7 15,0 4-7-15,2 2 1 16,1-2-2-16,1 0 1 15,-1-2 1-15,0-6-1 16,-1 0 3-16,3-4 3 16,-1-3-2-16,1-7-4 15,4 1-1-15,0-4-1 16,-2 2 1-16,0 1-1 16,-4 5-5-16,1 4-5 15,-4 6 6-15,3 4 4 0,-3 3 4 16,3 6 5-16,-3 4-5 15,0-3-1-15,1-4-1 16,-1-3 1-16,0-6 6 16,-2-6 13-16,4-3 17 15,3-6-26-15,-1-3-9 16,6-6 0-16,1 0 1 16,-1 0-3-16,-4 6-2 15,-1 6-4-15,-1 6-2 16,2 2 3-16,-2 2 0 15,-2 4 0-15,5 0-11 16,1 2-24-16,0 1-21 16,-3-4-2-16,5-3-31 0,1-4-125 15</inkml:trace>
  <inkml:trace contextRef="#ctx0" brushRef="#br0" timeOffset="51043.82">16575 3735 550 0,'-12'3'96'15,"-2"-3"-80"-15,3-3-1 16,1-1 26-16,2 4 6 16,1 0-20-16,1-1-15 15,1 1-9-15,0 0 7 0,1 0 15 16,-3 0 3-16,3 0 7 15,0 0 7-15,-1 0-4 16,1-3-3-16,-1 3 10 16,3 0-7-16,2 0-9 15,-3-2-13-15,13-2-15 16,5-4 0-16,16-2-1 16,17-5 1-16,18-6-1 15,17-3 2-15,11-1-4 16,-3 4-16-16,-12 5-61 15,-16 4-22-15,-20 6-41 16,-24 6-100-16</inkml:trace>
  <inkml:trace contextRef="#ctx0" brushRef="#br0" timeOffset="51301.86">16883 3520 716 0,'-9'-7'70'0,"3"3"-23"15,-2 0 28-15,6-1 3 16,0 2-45-16,2 3-11 16,0 0-19-16,4 2-1 15,4 1-2-15,11 2 13 16,8 1-10-16,6 4-2 16,6 1-1-16,-3 1-1 0,-7 8 1 15,-12 6-1-15,-8 0-30 16,-9 6-11-16,-11 2-10 15,-9 2-13 1,-7-2-41-16,-6-3-130 0</inkml:trace>
  <inkml:trace contextRef="#ctx0" brushRef="#br0" timeOffset="54354.46">18466 3513 269 0,'2'-6'317'0,"-2"1"-228"0,0 2-22 15,-2-1-11-15,2 2-6 16,0 0-1-16,0-1-11 16,-3 3-8-16,3-3-11 15,0 3-2-15,0 0 1 16,0 0-9-16,3 0-9 15,-3 3-3-15,2 2 1 16,3 4 2-16,4 10 1 16,-3 6 14-16,5 6-5 0,-2 1-6 15,2-2 4 1,0-3-1-16,-1-8-3 0,0-3-1 16,-3-4 0-16,0-5 11 15,-4-3 16-15,-1-4 9 16,0-3-5-16,0-1 1 15,2-4-27-15,5-5-5 16,9-6 0-16,5-8-1 16,8-6-2-16,4-3 0 15,3-4-1-15,-2-4 1 16,4 0 0-16,-6 0 2 16,-7 7-1-16,-6 7-1 15,-3 9 1-15,-7 5 0 16,-1 5-1-16,-6 5 0 15,-2 2 0-15,0 2-3 0,-2 2-2 16,0 0 3-16,0 0-3 16,0 0-18-16,0 2-19 15,0 1-21-15,-2-2-50 16,0 3-48-16,-2 2-138 16</inkml:trace>
  <inkml:trace contextRef="#ctx0" brushRef="#br0" timeOffset="59279.7">18582 2222 212 0,'-7'-21'239'16,"1"1"-195"-16,-2 5-16 0,2-1 2 15,1 1 12-15,-1 6 2 16,-1-2-10-16,0 3-2 16,1 2 25-16,-1 0-37 15,1 3-1-15,-1-2 1 16,0 1 13-16,2 2 1 16,3 1-10-16,-2-4 30 15,2 3-38-15,0 0-1 16,-1 2 5-16,3 0-8 15,0 0-7-15,0 0-4 16,0 0-2-16,0 0-1 16,3 0-2-16,-3 2 2 0,2-2 0 15,-2 2 2-15,2 0 0 16,4 4 13-16,3-2 12 16,5 4-2-16,1 3-10 15,5 1 3-15,5 0 1 16,2-1-3-16,2 3 0 15,2 2-9-15,0 1-4 16,1-2 0-16,-3 2-1 16,2 2 0-16,-2-1 1 15,-2 5 1-15,2-3-1 16,0 4 3-16,-3 0-4 16,3 2 4-16,2 4-3 15,0 4 3-15,3 2 4 16,2 3-6-16,4-1 4 0,-1-1-5 15,0-3 1-15,-1-1-1 16,-1-3 0-16,-3-4 3 16,-3-2-4-16,0-4 1 15,-2-2 0-15,-2-2 1 16,-2 0-1-16,-1-2-1 16,-4-2 0-16,0-1 0 15,-2 2 1-15,-5-3 0 16,-2-2-2-16,1 0 3 15,-6-4-2-15,-1 0 1 16,-1-2 0-16,-4 0-1 0,0-2 3 16,0 0-3-1,0 0 1-15,0 0 0 0,0 2-1 16,0-2 0-16,0 0 0 16,0 0 0-16,0 0 0 15,-2 0 0-15,2 0-2 16,0 0 1-16,0 3 0 15,0-3-2-15,-2 2 1 16,2-2 2-16,-2 5 0 16,-1 4 1-16,1 3 0 15,-2 6 0-15,0 0 0 16,-4 1-1-16,2 4 0 16,-1-2 0-16,-4 4 1 15,2-1-1-15,-2 3 0 16,0-1 0-16,-1 3 1 0,0 0-1 15,0 3 4-15,1-5-4 16,0 4 0-16,-1-4-4 16,2 4 4-16,1 0 1 15,-5 3 0-15,3 5 4 16,-3-3-5-16,1-2 0 16,0-4 0-16,2-4 0 15,0-4 0-15,-3 5 0 16,1-1 1-16,-3 2 1 15,1-1-2-15,1 0-1 16,1-1-1-16,2-1 2 16,-1-3 0-16,2 5 2 15,-1-1-2-15,1 2-2 0,0 4 2 16,-1-3 1-16,-1 3 0 16,1-7 1-16,3 1-2 15,-2-2 0-15,1 0-1 16,1-2 0-16,-4 3 2 15,3-4-2-15,-2 2 1 16,0 0 0-16,2-4 0 16,3-3 0-16,-2-2 0 15,4-5 0-15,0-2 1 16,1-2-3-16,1 2 5 16,-2 0-4-16,0 2 1 15,1 2 0-15,-4-2 0 16,1 5 1-16,1 2-1 15,-3 3 0-15,-4 2 0 0,3-1-1 16,1-3 1-16,1 0 0 16,0 0 1-16,0-2-1 15,-1 2 0-15,-1 0 0 16,-1 4 0-16,4-4 0 16,-1 0 0-16,1 0-1 15,-2-2 1-15,0-1 1 16,1 0-1-16,-1 1-1 15,0 2 1-15,0-1 0 16,1 0 0-16,1-2 0 16,-4 1 0-16,4-1 1 15,-1-2 0-15,1 1-1 0,1 0 0 16,-2 0 0 0,3-3 0-16,-1-1 0 0,1 0 1 15,0-1-1-15,-1 5 0 16,-2-2 1-16,0 6-3 15,-1 0 0-15,-1 0 2 16,0 0 0-16,0-2 0 16,2-1 0-16,1 0 1 15,-2-2-1-15,2 2-1 16,2-2 1-16,-3-1 0 16,1 1 1-16,-2 3-1 15,2 2 0-15,-3 4 2 0,-3 1-2 16,2 2 0-1,1-2 0-15,-3-4 0 0,6-4-1 16,1-2 3-16,3-6-2 16,2-3 0-16,0-3 1 15,0-3 1-15,0 1-1 16,0 2 1-16,-2 0-2 16,4 0 1-16,-2 0-2 15,0-2-16-15,0 2-39 16,0-2-12-16,0 2-55 15,2-6-109-15</inkml:trace>
  <inkml:trace contextRef="#ctx0" brushRef="#br0" timeOffset="64765.38">10036 3462 428 0,'-8'-3'313'15,"4"-1"-295"-15,-1-2 24 16,1-2-12-16,0 4 10 0,4 2-2 15,0-1-6-15,0 3-17 16,0 0-11-16,2 0 8 16,-2 0 5-16,0 0 1 15,0 0-2-15,0 0-12 16,0 3 1-16,2-1-2 16,0 0-3-16,7 1 11 15,3 4-3-15,7 0-4 16,4 4 8-16,4 1-1 15,4 0-8-15,0 4-3 16,2 0 3-16,3 4-1 16,2 4 0-16,0 4 1 0,0 2-2 15,1 2 1 1,0-4 7-16,1 0-5 0,0-3 5 16,7-4 3-16,1 0 3 15,4-1-7-15,6 0-8 16,-2 3 6-16,0 2-5 15,-3 3 0-15,-2 4-1 16,-1 4 0-16,-4 6 1 16,3 7 0-16,-2-4-1 15,0 0 0-15,-3-5 1 16,-3-10-1-16,-6-7 6 16,-1-6-6-16,-1-8 1 15,-4-2-1-15,-4-3 0 16,-3-2 4-16,-7 2-8 15,-3-1 6-15,-5-3-4 0,-3 3 0 16,0 1 2-16,3 1 0 16,-3 6-1-16,3 1 0 15,-2 4 1-15,-3 3-2 16,0 1 2-16,-4-1 0 16,0 1 0-16,0-1 2 15,-3-5-4-15,0-1 4 16,3 2-4-16,-5-1 3 15,1 2-1-15,-3 1 1 16,-3 5 3-16,0 5-4 16,-7 3 0-16,0 8 0 15,-6 8-4-15,0 8 4 0,-1 8 0 16,-1 5 1 0,0 5 3-16,0 6-4 0,3 4 1 15,-3 3 0-15,1-3 2 16,-1 0-2-16,-2-4 2 15,0-4 1-15,0 0-1 16,-3 9 1-16,-1 3 7 16,-5 8-8-16,-2 4-1 15,-2 1-2-15,2-5 2 16,1-6-1-16,10-6-1 16,5-10 1-16,0-1 0 15,3-4-1-15,-1 3-1 16,0-3 1-16,-2 3 0 0,-3 3 0 15,0-5 0 1,-2 3 0-16,0-4 1 0,-2-2-2 16,2-4 6-16,4-6-4 15,3-9-1-15,6-11-1 16,3-10-9-16,7-11-16 16,0-6 14-16,4-4-15 15,2-3-30-15,0-4-65 16,-2-7-173-16</inkml:trace>
  <inkml:trace contextRef="#ctx0" brushRef="#br0" timeOffset="65882.64">7789 3980 624 0,'-14'-10'62'16,"-4"0"-45"-16,0 0 11 15,0-2 16-15,9 4 7 16,1 2-6-16,3 3-15 15,5 0-6-15,0 3-7 16,0 0-17-16,0 0-1 0,3 3-10 16,-1 6 5-16,0 7 6 15,0 10 1-15,-2 12 0 16,4 11 1-16,-2 5 0 16,3 4-2-16,-1 2 1 15,1-2 4-15,0-5-4 16,-1-9-1-16,-2-9 3 15,0-7-3-15,0-7 0 16,1-8 5-16,-3-3-5 16,2-6 3-16,-2-2 4 15,2-2 7-15,0 0-4 16,8-3 14-16,7-5 10 16,16-5-17-16,19-6-17 0,17-5 9 15,9-8-3-15,9 0-2 16,-2 3-2-16,-7 1-2 15,-12 6-1-15,-8 6 1 16,-20 4 0-16,-11 6-3 16,-13 1-11-16,-6 5-1 15,-8 0 12-15,0 0-2 16,-2 3-7-16,-2-3-30 16,-5 0-38-16,-5 0-17 15,-6-3-63-15,-2-2-233 16</inkml:trace>
  <inkml:trace contextRef="#ctx0" brushRef="#br0" timeOffset="66542.75">7710 3921 697 0,'-16'-7'77'0,"5"-1"-19"15,5 0-10-15,-1 2 5 16,3 2 4-16,4 0-18 16,0 2-6-16,4-2-27 0,7-6-6 15,14-4-1-15,21-9 1 16,24-10-1-16,26-8 1 15,18-4-2-15,15-4 2 16,2 3 1-16,-6 9-1 16,-14 8-4-16,-19 7-13 15,-21 10-6-15,-22 4 2 16,-20 4 6-16,-12 1 9 16,-9 6 6-16,0 5-1 15,-8-12 0-15,0 6-2 16,0 1-4-16,0 4 7 15,0 3 0-15,0 8 0 16,3 8 1-16,1 8-1 0,0 10 0 16,4 6 0-1,-2 4 0-15,1 1 1 0,-1 1-1 16,1-3 1-16,-2-4 0 16,-3-3-1-16,0-7 3 15,-2-10-1-15,0-7-1 16,0-7 0-16,0-9 3 15,0-4 5-15,0-2 16 16,-2-2 12-16,0-1-18 16,-3-3-19-16,-4 1-3 15,-4-2 2-15,-3 1-2 16,-3 5 1-16,-2 1-3 16,-4 4 3-16,-1 3 0 15,-6 4 1-15,-1 2-1 0,-2 3-33 16,-3 5-21-16,-5-1-50 15,-1 0-65-15,-3 2-256 16</inkml:trace>
  <inkml:trace contextRef="#ctx0" brushRef="#br0" timeOffset="67121">7725 4909 604 0,'-2'4'129'16,"2"-4"-79"-16,-2-4-1 15,2-1 20-15,2 4-15 0,-2-2-43 16,2 2-11 0,1 2-10-16,0 6 9 0,1 2 1 15,0 10 8-15,5 11 0 16,0 12 0-16,-2 17 3 15,-3 11 0-15,-2 7-6 16,1-4 2-16,-1-10-6 16,2-17 11-16,0-17-2 15,2-15-3-15,0-10-2 16,1-4 22-16,-1-6-1 16,6-2-14-16,5-2-4 15,12-4-1-15,14-4-6 16,14-5-1-16,15-6 3 15,15-5-1-15,9-7-2 16,8-2 1-16,-3 2-4 16,-7 4 3-16,-17 8-6 0,-17 9-17 15,-22 6-10-15,-13 5-6 16,-14 2-27-16,-11-1-29 16,-13 0-51-16,-10-4-62 15</inkml:trace>
  <inkml:trace contextRef="#ctx0" brushRef="#br0" timeOffset="67615.89">7924 4971 738 0,'-38'-4'70'0,"5"-2"1"0,8-2-11 16,5-3 4-16,9 1-8 15,5 5-26-15,4-4-25 16,4 2-5-16,13-5-3 16,20-5-2-16,26-9 5 15,26-6 2-15,24-8 2 16,18-4-4-16,10 2-2 16,-14 6-2-16,-14 10-45 15,-22 10-13-15,-27 9 26 16,-23 7 10-16,-18 0 12 15,-11 3 14-15,-6-1 0 16,-6 0 28-16,0 2-5 16,0-3-15-16,2 4-8 0,0 1-1 15,2 4 1-15,2 6 7 16,3 8-1-16,1 7 3 16,4 10 10-16,-1 3-7 15,0 3-8-15,1 3 0 16,-4-7-2-16,4-4 0 15,-3-7 0-15,-1-11-1 16,-1-6 0-16,0-5 0 16,-5-6 1-16,-2-4 2 15,0 0-4-15,-2-2-1 0,-8 0-26 16,-7 6-62 0,-12 6-75-16,-9 4-218 0</inkml:trace>
  <inkml:trace contextRef="#ctx0" brushRef="#br0" timeOffset="68417.16">7814 5695 467 0,'-21'12'298'0,"5"-4"-253"16,5-6-11-16,5-4 21 15,3 2 7-15,6-3-32 16,-3 3-15-16,0 0-10 0,2 0-5 16,0 0-4-1,-2 7 4-15,2 7 29 0,0 11 6 16,0 13-11-16,1 15-13 16,1 7-10-16,0 5 2 15,-2 0 10-15,6-3-13 16,-4-6 0-16,0-5 0 15,-1-9 0-15,-1-5 1 16,0-12-2-16,0-4 3 16,0-8-1-16,0-6 2 15,0-6 4-15,6-2 7 16,9-7 28-16,19-11-24 16,22-9-7-16,18-9-10 15,15-12 5-15,1-1-4 0,-7 6-2 16,-14 8-1-16,-13 9-2 15,-16 10-17-15,-13 4-2 16,-13 8 5-16,-10 1 2 16,-8 2-8-16,-12-3-92 15,-3 2 46-15,-10-6-10 16,-6 0 6-16,-5-4-41 16,-5 1-45-16,-3-2 108 15,-6 0 51-15,1 0 23 16,-2 2 69-16,-1 0 10 15,7 1-9-15,7 0-3 16,9 1-9-16,11-1-44 16,9-1-12-16,13-2-24 0,16-7-2 15,16-9 1-15,20-9-5 16,23-8 10-16,14-8-4 16,9 3 1-16,-1 5-2 15,-8 10-1-15,-18 16-10 16,-12 9-9-16,-19 12 10 15,-13 3 5-15,-7 6 2 16,-4-2 3-16,-5 3-4 16,-2 5 4-16,1 4 12 15,-6 8 7-15,1 7 1 0,-3 7-5 16,-2 5-8 0,-2 5-3-16,0-1 0 0,0-1-4 15,-2-6 1-15,0-7-1 16,0-6-33-16,-2-8-20 15,-1-6-26-15,-3-8-57 16</inkml:trace>
  <inkml:trace contextRef="#ctx0" brushRef="#br0" timeOffset="68922.92">7648 4301 791 0,'0'-8'39'0,"-2"4"-21"15,2-1-3-15,-3 5-6 16,6 0-9-16,-3 0-4 16,0 0 2-16,2 3-1 15,0 1 3-15,0 1 1 16,2 2-1-16,1 3 0 15,0 0-1-15,2 0-95 16,-1-1-243-16</inkml:trace>
  <inkml:trace contextRef="#ctx0" brushRef="#br0" timeOffset="69268.11">8140 3946 792 0,'5'-11'29'16,"-3"2"-11"-16,-4-1 19 0,-1 3 14 15,1 2-17-15,2 1-26 16,0 4-8-16,-2 2-4 15,2 0-7-15,0 3 11 16,-4 7 10-16,-3 5 5 16,-2 9-6-16,-4 9-4 15,2 0 1-15,-1 2-6 16,8-5 1-16,4-6-1 16,8-9 0-16,11-6-16 15,3-8-26-15,7-9-78 16,7-3-152-16</inkml:trace>
  <inkml:trace contextRef="#ctx0" brushRef="#br0" timeOffset="69685.13">8341 3846 839 0,'7'-16'84'16,"-5"3"-25"-16,-2 8-56 15,-2 0-3-15,2 8-18 16,2 3 11-16,2 6 7 15,0 6 3-15,4 4-2 16,1 2-1-16,-1 5 0 16,-1-6 0-16,0 0 1 15,-3 0-2-15,1-3 1 16,-5-5 0-16,2-6 1 0,-2-2 4 16,0-6 18-1,0-2 32-15,-2-6-16 0,-3-2-39 16,3-8 0-16,-5-4 0 15,0-8 1-15,3-1 2 16,-2 2-3-16,3 2-1 16,3 2-1-16,5 4-4 15,3 6 1-15,6 3-8 16,1 8-16-16,1 3 4 16,0 5 8-16,-5 8 7 15,-2 5 5-15,-9 4 4 16,-9 2 1-16,-5 1 0 15,-6 1-3-15,-2-3-10 0,0-5-48 16,4-4-60 0,5-5-55-16</inkml:trace>
  <inkml:trace contextRef="#ctx0" brushRef="#br0" timeOffset="69917">8553 3838 814 0,'29'-16'85'0,"-7"6"-66"15,-11 0-16-15,-6 6-3 16,-3 6-5-16,0 3 5 16,2 0 3-16,1 2 0 15,2 1 3-15,0 1-3 16,-3-5 1-16,0-4 12 16,0-1 25-16,1-5-21 0,4-5-20 15,0-2-2-15,2-2-28 16,-2 3-31-16,-2 2-37 15,-5 6-153-15,-11 9-142 16</inkml:trace>
  <inkml:trace contextRef="#ctx0" brushRef="#br0" timeOffset="70415.07">8263 4899 845 0,'0'8'22'0,"-2"-4"-20"0,-1-4-1 15,3 3 1-15,0 4 0 16,-2 2 3-16,0 2-3 16,2 5 1-16,0 2 0 15,0 0-3-15,-2 0 4 16,4-4-3-16,0-5 4 15,-2-2 1-15,2-7 19 16,-2-2 12-16,3-3-27 16,-1-4-8-16,-2 1 11 15,-2 4 14-15,-1-1-27 16,1 8-8-16,0-1 0 16,-2 5 8-16,2 0 1 0,-6 3-1 15,4-4-9-15,2 2-14 16,2-6 10-16,4-6 13 15,4-4 1-15,7-6 0 16,5-2 3-16,3-2-4 16,-4 1 0-16,-3 6-1 15,-5 5 1-15,-9 6-8 16,-2 0 1-16,0 0 5 16,-2 2-9-16,2-2-16 15,0 0 12-15,2-4-18 16,7 0-24-16,9-7-21 15,7-1 0-15,-1 5-79 0</inkml:trace>
  <inkml:trace contextRef="#ctx0" brushRef="#br0" timeOffset="70797.6">8125 5900 1022 0,'9'0'23'0,"-3"3"-23"15,-6-1-6-15,0 0 1 16,2 0 0-16,1 1-5 15,4-3 5-15,2 0-6 16,6 0-47-16,1-3-29 16,1-1 29-16,-1-1 8 15,-5 0 36-15,-7 3 12 16,-1 0 2-16,-3 2 0 16,-3 4 0-16,3-2 21 15,3 1-7-15,0 0-1 16,-1 1-1-16,0-4 4 15,4-2-10-15,5-3-6 16,7-9-154-16</inkml:trace>
  <inkml:trace contextRef="#ctx0" brushRef="#br0" timeOffset="71439.12">6796 4357 418 0,'-16'0'133'16,"-5"4"-131"-16,-4 6 25 15,-4 2 26-15,0 3-3 16,-60 28 0-16,80-43 17 16,2 0 5-16,0 0 13 15,3 0-22-15,-3 2-7 0,3-2-28 16,2 3-28 0,4-3-3-16,4 0-11 0,17-5 14 15,25-6 13-15,35-14-3 16,38-13-5-16,32-13 0 15,19-10-5-15,-5-2-35 16,-15 12-89-16,-34 13-79 16,-27 13-249-16</inkml:trace>
  <inkml:trace contextRef="#ctx0" brushRef="#br0" timeOffset="71851.66">6937 5649 516 0,'-12'10'78'16,"4"-5"-30"-16,-1-5 27 0,-1 0 11 16,2 0-21-16,1-1 5 15,3 1-28-15,2 0-14 16,-1 0-5-16,6 0-17 15,3-2-3-15,9-6-3 16,21-11 5-16,24-11-3 16,29-12 2-16,23-14 2 15,17-2-6-15,-2 2-5 16,-11 10-137-16,-15 12-64 16</inkml:trace>
  <inkml:trace contextRef="#ctx0" brushRef="#br0" timeOffset="72273.92">6611 6834 502 0,'-20'34'272'0,"5"-7"-250"16,3-13 0-16,10-9 18 15,6-5-6-15,17-8 58 16,26-16-47-16,28-16-17 16,35-24-17-16,34-19-3 15,22-8-8-15,4 2-25 16,-6 9-136-16,-17 13-254 15</inkml:trace>
  <inkml:trace contextRef="#ctx0" brushRef="#br0" timeOffset="73688.34">8873 3880 551 0,'0'-5'167'0,"-2"0"-143"16,2-2 21-16,-2 2 12 15,0 1 1-15,2 1-13 16,0 2-21-16,0-1-13 16,0 4-4-16,0-2-1 15,0 0-1-15,6-2-5 16,11-3 3-16,9-4-3 16,14-3 1-16,12-5-1 15,2 1 0-15,-6 1-10 16,-10 3-7-16,-9 4 4 15,-9 1 9-15,-7 3 4 0,-6 4-2 16,-4 0-3-16,-3 0 0 16,0 0-3-16,0 3 3 15,0-2 2-15,2 6 3 16,0 1 0-16,2 1 1 16,3 4-1-16,4-1 1 15,0-3-2-15,0 3 2 16,3 1-1-16,-1 3 1 15,-1 4-1-15,-4 6 4 16,-1 8 10-16,-3 7-2 16,-2 8-10-16,0 6 0 15,1 1 3-15,0 2-2 16,1-5-3-16,0-4 2 16,3-6-1-16,-3-8-1 0,3-7 1 15,-2-5 3-15,-3-7-3 16,0-5-1-16,0-3 0 15,0-1-35-15,-2-6-30 16,0-1-9-16,0 0-32 16,-2 0-228-16</inkml:trace>
  <inkml:trace contextRef="#ctx0" brushRef="#br0" timeOffset="74026.75">9041 4743 470 0,'-20'13'79'16,"5"-1"19"-16,3-5-28 15,3-2-10-15,5-3-9 16,0 0-2-16,4-2-7 15,0-2-1-15,2 2-13 16,0-2-3-16,4-3 5 16,17-4 9-16,17-8-25 15,20-10-7-15,21-7 0 16,8-2-7-16,-5 4 0 16,-12 8-35-16,-21 10-26 15,-20 7-30-15,-11 6-28 0,-14 2 59 16,-6 6 11-16,-6-2-172 15</inkml:trace>
  <inkml:trace contextRef="#ctx0" brushRef="#br0" timeOffset="75015.98">9114 5661 417 0,'-8'21'65'0,"-1"0"-21"15,-1-5 23-15,2-2 9 16,-1-2-10-16,1-2-19 16,-4 0-14-16,1-2-7 15,-3 1 6-15,1-2 9 16,4 0 4-16,-2-2-13 15,4-3 15-15,1 0-6 0,4-2-2 16,-1 0-14-16,3-2-7 16,3 2-13-16,3-4-1 15,11-6-4-15,20-9 1 16,19-13-1-16,19-14 7 16,16-4-7-16,5 0-3 15,-5 6 3-15,-14 10-12 16,-21 12-24-16,-19 9 10 15,-14 8 13-15,-12 3 7 16,-9 2 6-16,-4 0 11 16,-1-2-6-16,-3-1-2 15,1-6-3-15,-4-1 1 16,0-8-1-16,3-3 4 0,-1-2 4 16,2-5-5-16,3-2 3 15,0 2 1 1,0 2-6-16,-3-3 1 0,3 4-1 15,-2-4-1-15,0-3-2 16,-4-3 2-16,4-4 0 16,0 0 1-16,-1 1-1 15,3 5 3-15,0 7-3 16,0 7 0-16,0 3-2 16,-2 11 2-16,4 0-1 15,-2 5-4-15,2 0 5 16,0 3-1-16,0-3 3 0,0 2 2 15,0-2 2-15,2 0-1 16,-2 0 1-16,4 0-3 16,-2 0-3-16,-2 0-4 15,6-2 4-15,9-2 3 16,12-4-2-16,16-5-1 16,8-2-3-16,0 1-57 15,-9-1-41-15,-11 3 1 16,-10 2-120-16</inkml:trace>
  <inkml:trace contextRef="#ctx0" brushRef="#br0" timeOffset="75362.88">9585 4552 445 0,'-16'-4'288'16,"-1"-1"-214"-16,1 1-3 16,3 1 11-16,3 1-19 15,2 0 0-15,3 2-29 16,3 0-14-16,0 0-14 15,4 0-6-15,2-3-6 0,12-1 6 16,12-1 2-16,20-6-1 16,16-2-1-16,17-5-10 15,2-4-28 1,-4 0-49-16,-10 0-18 0,-15 3-47 16,-19 7-102-16</inkml:trace>
  <inkml:trace contextRef="#ctx0" brushRef="#br0" timeOffset="75692.03">9913 4217 632 0,'-18'-6'209'0,"-3"2"-189"0,2 0 9 16,1 0 7-16,3 2-2 15,7 0-16-15,4 2-18 16,4 2-14-16,8 1 14 16,9 8 5-16,5 3 22 15,9 6-14-15,7 2-2 16,2 2 14-16,1 2-19 16,-10 2-5-16,-8 6 0 15,-6 0 2-15,-13 4 5 16,-8 3-3-16,-13-1-3 0,-6 2-2 15,-6 2-38-15,-7 0-13 16,2-3-48-16,3-6-45 16,11-7-78-16</inkml:trace>
  <inkml:trace contextRef="#ctx0" brushRef="#br0" timeOffset="76178.25">10151 4437 573 0,'-11'11'190'0,"2"-6"-122"15,3 0 2-15,3-5-3 0,0 0-23 16,3 1-11-1,3-1-11-15,8-3-7 0,21-7 4 16,28-11 4 0,40-9-14-16,41-11-3 0,32-10-5 15,19-5 0-15,2 1 1 16,-18 8-2-16,-22 7-2 16,-32 11 2-16,-35 12-34 15,-29 8-34-15,-26 5 42 16,-26 4 17-16,-19 4-10 15,-12-2-42-15,-8 5-34 16,-2-2-31-16,0-1-113 16</inkml:trace>
  <inkml:trace contextRef="#ctx0" brushRef="#br0" timeOffset="76454.89">11239 3992 779 0,'-22'-8'118'16,"4"0"-61"-16,0-1-24 15,3 2 16-15,3 5-12 16,7-1-18-16,10 3-16 16,4 0-2-16,9 1 0 15,6-1 3-15,24 2 2 16,12 2-4-16,4 1 2 15,-6 7-4-15,-11 2-1 0,-18 7 1 16,-18 10 0-16,-20 5 0 16,-18 5-56-16,-15 10-58 15,-12-1-58-15</inkml:trace>
  <inkml:trace contextRef="#ctx0" brushRef="#br0" timeOffset="78601.45">9538 6532 733 0,'-2'-12'92'0,"-3"3"-47"15,3 1-29-15,-2 2-2 0,2 2-5 16,0 6 3-16,2-2-8 16,0 2-4-16,0-2-4 15,2 3 4-15,2 4 9 16,3 3 19-16,-1 4-1 16,6 8-10-16,1 3-6 15,1 10-9-15,-1 2-2 16,-3 7 2-16,2-3 0 15,-5-2 0-15,-1-8-1 16,-2-7 0-16,-1-9 0 16,-1-10 28-16,1-2 28 15,-3-6-12-15,6-10-25 16,7-16-19-16,10-11 0 0,10-16 0 16,9-14-1-1,8-5 3-15,-1 4-3 0,2-1-4 16,-6 9 4-16,-10 13 0 15,-8 15-7-15,-10 10-9 16,-5 13-8-16,-8 6-14 16,-1 3-9-16,-1 3-21 15,-2 0-33-15,0 0-17 16,-2 5-5-16,-1 3-76 16</inkml:trace>
  <inkml:trace contextRef="#ctx0" brushRef="#br0" timeOffset="80748.47">11074 2875 545 0,'-12'-12'57'0,"6"-2"1"16,4 2-17-16,2-2-20 16,4-4 35-16,6-3-49 15,0-8 16-15,6-3-16 16,6-6 9-16,5-2 4 15,6-4-7-15,10-1 2 16,10-1-9-16,7 0-2 16,12 3-3-16,-1 2 0 15,5 1 3-15,-2 2-4 16,4 0 0-16,2-2 0 0,15-8 0 16,19-13 3-1,13-5-2-15,14-4 4 0,8-6 2 16,-1 6-1-16,-11 7-2 15,-8 7-1-15,-13 6-4 16,-8 8 4-16,-6 1-1 16,1 3 2-16,4 3-1 15,5-1 1-15,6-2 2 16,9-3-1-16,12-5 8 16,11 2-12-16,4-2 6 15,-1 4-1-15,-7 4-1 16,-12 6 2-16,-12 4-7 0,-9 6 1 15,-9 5-1-15,-4 5 0 16,-5 2 3-16,1 2-6 16,1 1 6-16,5 0-7 15,5 0 7-15,4 0-3 16,3 3 0-16,-2 3 5 16,-4 2-1-16,-4 3 2 15,-9 4-3-15,-5 5-1 16,-9 5-1-16,-2 1-1 15,-10 4 1-15,-5 0-1 16,2 1 1-16,0-4 2 16,3-3 6-16,6-5-7 15,6-3 6-15,4 0-8 16,0-1 2-16,4 2-5 16,2 4 5-16,3 3-2 0,2 8 2 15,2 5 1-15,-3 5-3 16,-1 2 0-16,-1 2 1 15,-6-2 1-15,0-2 1 16,-2-3-3-16,-4-4 0 16,-6-4 6-16,-4 3-6 15,-1-2-2-15,-1 3 2 16,2 0-1-16,-3 2 1 16,0 1 0-16,-5-2 0 15,-1 0 0-15,-2-2 2 16,-2 2-1-16,-2-2 0 15,0-2-1-15,-3-2 0 16,1 2-1-16,-1-3 1 0,-1 0 1 16,-4 2-1-16,-3-1 0 15,-7 0 0-15,-5 3 4 16,-1-4-4-16,-5 2 0 16,-3-2 1-16,-2-1 0 15,0-6 1-15,-1-2-1 16,-2-4 3-16,-3-2-2 15,-5-3-1-15,-1-1-1 16,-2 2 0-16,-3-2 0 16,-1 1 0-16,0-1-1 15,4 1-5-15,-6-1-24 16,2-1-26-16,-2 3-17 16,0-3-30-16,-2 0-47 15,-2-8-265-15</inkml:trace>
  <inkml:trace contextRef="#ctx0" brushRef="#br0" timeOffset="81093.05">19585 1895 897 0,'2'-9'77'0,"-2"4"-56"15,0 1-10-15,-4-2 3 16,6 7-14-16,-2 4-5 0,8 4 5 15,8 10 6-15,7 6-3 16,8 12 0-16,9 3-1 16,0-1-2-16,1-2 2 15,-6-5-1-15,-4-4 0 16,-4-5 0-16,-8-5-2 16,0-6 2-16,-6-2-1 15,-4-4 0-15,-4-1-2 16,-5 0 2-16,-5 3 6 15,-6 8 19-15,-9 6-10 16,-7 6-7-16,-8 6-4 16,-4 4-1-16,-5 0-3 15,0 0 0-15,-6 0-49 16,-3 0-151-16</inkml:trace>
  <inkml:trace contextRef="#ctx0" brushRef="#br0" timeOffset="140317.15">12759 3405 527 0,'-13'-5'40'0,"-1"1"-18"15,-3 0-15-15,1 1 6 16,3 3 23-16,2-2 5 16,3-1-11-16,2 3-5 15,4-2-1-15,0 1 5 16,0 1 10-16,-3-2-5 15,3 2-13-15,-2 0 0 16,-2-2-1-16,0 2-3 16,2 2 5-16,-3-4 4 15,3 4-9-15,-1-2 8 16,0 0-6-16,1 0-2 16,2 2-5-16,2-2 0 0,0 0 2 15,0 1-13-15,2-1 4 16,7-1 3-16,15-3 0 15,19-6-1-15,20-5-5 16,22-4 1-16,10-8-1 16,5 1-2-16,-8 0 2 15,-7 4 0-15,-17 4-2 16,-12 4-16-16,-14 6-2 16,-15 4 3-16,-13 0 8 15,-10 4 1-15,-4 1-4 16,-4-1-17-16,-1 3 6 15,-4-3-15-15,0-3-10 0,-4 2-51 16,0-5-33-16,-2-1-82 16,-6-5-111-16</inkml:trace>
  <inkml:trace contextRef="#ctx0" brushRef="#br0" timeOffset="140765.97">13149 3084 546 0,'-17'-8'103'0,"1"1"-32"16,3 2-28-16,1-2 11 15,3 2 14-15,3 1-13 16,0 2 0-16,0-1-12 16,4 3-15-16,0 0-19 15,4 3-5-15,-2-3-1 16,4 2-2-16,6 2 4 0,5 1 2 16,12 4-3-16,8 1-3 15,13 1 3-15,3-2 1 16,2-4-4-16,1 2-1 15,-5-7-1-15,-7 0 1 16,-9 0 0-16,-4-2 2 16,-10 0 0-16,-6 2-1 15,-7-3 1-15,-1 3 0 16,-5 0 1-16,0 0-2 16,0 0-1-16,-3 3-1 15,1-1-6-15,0 5 7 16,-2 2 16-16,-1 7-14 15,-3 5 1-15,-4 4 2 0,-1 3 1 16,-1 6-5-16,-1 0 4 16,-1-1-5-16,1-1 0 15,2-3 0-15,-1-3 2 16,1 4-2-16,1-5 0 16,1 1 0-16,-2-5-16 15,6 2-43-15,1-5-67 16,1-4-71-16</inkml:trace>
  <inkml:trace contextRef="#ctx0" brushRef="#br0" timeOffset="141683.31">12837 5005 692 0,'-4'0'68'15,"0"0"-50"-15,-4-2 8 16,2-1 18-16,1 2 8 16,1 1-9-16,2 0-16 15,0 0-3-15,2 1-3 16,0-1 6-16,-2-1-7 0,2 1-4 15,0 0-3 1,0 0 0-16,-2 0 0 0,2 1-9 16,0-1 21-16,0 0-8 15,0 0-7-15,2 0-2 16,0-1 1-16,0 1-4 16,4-6-4-16,15-2-1 15,12-6 0-15,21-8 1 16,21-6 0-16,27-9 0 15,14-1-1-15,11-1 0 16,-1-2-1-16,-11 5-7 16,-14 9-8-16,-19 4-11 15,-20 9 2-15,-14 7 6 16,-15 0 6-16,-15 5 2 16,-7 0 8-16,-7 0 3 0,-2 1-2 15,-2-2-1-15,-2 3-22 16,-2 0-19-16,-5 3-19 15,-2-3-29-15,-2 0-6 16,-6 1-43-16,2-1-121 16</inkml:trace>
  <inkml:trace contextRef="#ctx0" brushRef="#br0" timeOffset="142124.81">13655 4613 468 0,'-18'-3'162'0,"1"-1"-95"15,-1-1 6-15,3 2 0 0,-1-2 1 16,3 2-17-16,3-3 2 16,4 2-17-16,3 2-10 15,1-1-13-15,2 3-6 16,2 0-11-16,1 3 2 16,3-3-2-16,8 0-2 15,3 0-4-15,8 2 4 16,6 0 0-16,5 0 0 15,0 0 1-15,2-1-1 16,-1 2 0-16,-1-3 0 16,-5 2 0-16,-4-2 0 15,-7 1-2-15,-5-1 0 16,-5 0 0-16,-6 0 1 16,-2 0-3-16,-2 7 3 15,-2-6 1-15,0 4 1 0,0 2 0 16,-3-2 2-16,0 5-1 15,-3 2-2-15,-1 2 2 16,0 0 4-16,-4 4-5 16,-4 2-1-16,0 4 0 15,-10 9 1-15,-2 0-2 16,0 4-12-16,0 1-18 16,0-2-47-16,5-1-75 15,4-1-224-15</inkml:trace>
  <inkml:trace contextRef="#ctx0" brushRef="#br0" timeOffset="-4054.62">26065 7599 320 0,'7'-34'553'16,"-3"2"-504"-16,-4 2-12 16,-2 1 15-16,-2 2 0 0,2 5-13 15,2 4-7-15,-3 4 6 16,3 4-20-16,0 6-16 16,-2 4-2-16,-1 2-1 15,3 3-7-15,-2 2 8 16,-2 9 1-16,-3 8 0 15,-4 7 5-15,-3 4-4 16,1 4-2-16,0-2 2 16,0-4-2-16,4-5 1 15,2-7 0-15,2-4-1 16,3-9 4-16,2-7 2 16,0-1-1-16,2 0-2 15,3-3 4-15,6-6 2 0,9 2-9 16,4-5 0-16,10 0 0 15,4 4-5-15,4 4 1 16,0 1 2-16,1 10 1 16,-1 1-1-16,-6 6-23 15,-5 2 4-15,-9 4 12 16,-8 5-9-16,-11 2 16 16,-11 5-10-16,-11 1 2 15,-10-1 10-15,-7-3-1 16,-5-2 3-16,2-6 1 15,1-6 2-15,5-6 30 16,6-2-1-16,8-7-9 0,4-2-11 16,8 2 8-1,0-2-4-15,7-1-9 0,3 3-8 16,1 0-1 0,8-1 0-16,5-2 6 0,8 3-6 15,4 0-1-15,2 0-4 16,-4 7 3-16,-5 0-3 15,-7 1-51-15,-5 5-27 16,-4-1-28-16,-6-2-84 16,-4-4-305-16</inkml:trace>
  <inkml:trace contextRef="#ctx0" brushRef="#br0" timeOffset="-3889.7">26112 7590 999 0,'6'-29'60'0,"2"0"-8"0,-2-1 10 16,3 2-31-16,9 3-30 16,7 5-1-16,12 8-12 15,10 6-58-15,6 6-34 16,7 9-67-16,3 4-222 16</inkml:trace>
  <inkml:trace contextRef="#ctx0" brushRef="#br0" timeOffset="-3486.21">27073 7455 849 0,'56'-22'62'0,"-10"-4"-29"0,-13 2 42 16,-12 2-10-16,-11 3-28 15,-2 5-12-15,-8 2-4 16,-5 4-9-16,-6 2-7 15,-4 0-2-15,-12 5-1 16,-2 2 0-16,-4 8 3 16,-4 2 1-16,4 8 1 15,1 0-6-15,9 4 2 16,7 0-3-16,5 4 2 16,11-1 1-16,9 2 1 15,6 2-2-15,9 2-2 0,8 0-3 16,-3 3 1-16,-3-3-7 15,-5 0-11-15,-13-3 15 16,-5 0 1-16,-12 0 4 16,-9-4 0-16,-9-3 2 15,-6-3 0-15,-5-6 0 16,-4-4 3-16,-1-8-5 16,5-1-18-16,3-1-91 15,8-4-24-15,11 1-81 16</inkml:trace>
  <inkml:trace contextRef="#ctx0" brushRef="#br0" timeOffset="-3066.6">27349 7275 914 0,'2'-64'31'16,"-20"2"1"-16,-20 8 27 15,-22-1-16-15,-15 9 11 16,-19 5-33-16,-17 9-9 16,-21 15 2-16,-13 11-9 15,-11 20-4-15,-16 20-2 16,-8 28 1-16,-1 26-4 16,14 31 1-16,24 27 6 15,43 26-5-15,47 15 4 0,46 9-4 16,51-9-5-16,48-25-33 15,42-37-7-15,31-39 31 16,32-44 16-16,23-40 0 16,2-34 4-16,1-30 3 15,-9-28 32-15,-17-25-11 16,-21-19-7-16,-25-18-11 16,-38-9 17-16,-34-2 5 15,-50 7 11-15,-54 17 0 16,-52 26-43-16,-49 27-6 15,-49 29 3-15,-37 29-38 16,-33 30-157-16,-23 28-28 16</inkml:trace>
  <inkml:trace contextRef="#ctx0" brushRef="#br0" timeOffset="1719.25">23927 10601 250 0,'-23'-7'598'15,"0"0"-568"-15,0 0-11 16,3 0 16-16,7 2 27 15,4 2-18-15,6 2-24 16,6 1-17-16,-1-3-3 16,7 2 2-16,8-8 3 0,12-3-5 15,10-3 0-15,9-2 0 16,2 5 1-16,-4 2-3 16,-5 8 0-16,-10 7-4 15,-8 4 0-15,-6 11-5 16,-11 9 10-16,-8 8 1 15,-9 6 0-15,-11 5 0 16,-9 4 0-16,-5-2 0 16,-4-4 0-16,2-5 0 15,7-12 0-15,9-9 2 16,10-7 11-16,6-10 17 16,8-3-9-16,0-2-10 15,2 1-6-15,8-6 4 16,13-1-4-16,10-3-4 0,12-3-2 15,11-3 0-15,2 0 0 16,-2 5-42-16,-2-3-26 16,-5 1-33-16,-9 2-3 15,-4 0-52-15,-7-6-87 16</inkml:trace>
  <inkml:trace contextRef="#ctx0" brushRef="#br0" timeOffset="2132.15">24571 10590 369 0,'29'-35'51'15,"4"-1"8"-15,6-2-3 16,1 1 24-16,0 0 2 16,-4 4-15-16,-7 4-12 15,-9 7-5-15,-12 4 0 0,-5 6 4 16,-6 1-28-16,-3 6-21 16,-3 1-5-16,-9 1 0 15,-4 6 3-15,-7 3 1 16,-2 2-1-16,0 6 1 15,0 1-2-15,6 2 3 16,5 1-5-16,7 3-2 16,8 2 0-16,10 0 2 15,8 0 2-15,13 1 3 16,8-1-2-16,6-4-3 16,-2-1 0-16,-2 0 0 15,-7 0-4-15,-10 1-7 16,-5-3 4-16,-12-1 4 15,-4 2 3-15,-12-3 7 0,-3-2-4 16,-12 2 10-16,-4-2-8 16,-5 0-4-16,1-3 4 15,6 0-3-15,10-4-2 16,5-2-20-16,9-3-40 16,9-3-53-16,7-2-209 15,9-7 28-15</inkml:trace>
  <inkml:trace contextRef="#ctx0" brushRef="#br0" timeOffset="2613.21">25341 10522 300 0,'11'0'668'0,"-7"0"-622"0,-2-3-38 16,-4 1 39-16,4 2 1 16,0 0-37-16,10-2-10 15,13 0 4-15,14-1-5 16,20-5 1-16,16-4-1 16,5 5 0-16,-1-3-58 0,-10 1 2 15,-13-2-17-15,-17 2 5 16,-10 0 5-16,-10-3 28 15,-13-2 18-15,-8-4 17 16,-10 1 9-16,-3 3 14 16,-7-1 4-16,-3 3-1 15,0 2 3-15,4 1-9 16,2 4 7-16,9-2 4 16,3 6-24-16,7-1-7 15,2 2-9-15,7 0 9 16,-1 6 11-16,11 3 16 15,0 0-7-15,2 3-9 16,-1 4-5-16,-3 2 3 0,-9 4-6 16,-8 5 7-1,-12 6-10-15,-13 6-12 0,-8 6-102 16,-7-2-134-16,0-6-319 16</inkml:trace>
  <inkml:trace contextRef="#ctx0" brushRef="#br0" timeOffset="3534.06">26950 10166 672 0,'-6'-10'97'16,"-2"-2"-54"-16,4 0-21 16,0 0 31-16,1 0 11 15,3 5-9-15,0-2-24 16,3 3-12-16,-1 4-8 15,-2 0-11-15,2 9 5 16,0 5 4-16,-2 11 7 16,2 15-7-16,0 15-7 15,-2 7 1-15,-2 8-3 16,-2 0 1-16,-3-6-1 0,3-6 1 16,0-10-1-1,2-7-36-15,0-11-38 0,2-10-30 16,0-6-5-16,-4-10-123 15</inkml:trace>
  <inkml:trace contextRef="#ctx0" brushRef="#br0" timeOffset="3804.23">26925 10261 660 0,'7'-61'127'0,"-3"13"-56"16,2 13 4-16,-6 4-5 15,2 7-34-15,0 5 0 16,4 2-29-16,9 2-7 15,10 3 0-15,8 5-2 16,13 0-2-16,7 10 0 16,0 6 2-16,-6 2 0 0,-9 9-13 15,-9 4-8-15,-16 4 14 16,-13 5 8-16,-13-2-1 16,-12 1 4-16,-8-1 1 15,-9-3-3-15,-5-5 4 16,0-2-2-16,5-1-2 15,2-5-19-15,9-1-120 16,6-3-205-16</inkml:trace>
  <inkml:trace contextRef="#ctx0" brushRef="#br0" timeOffset="3962.21">27574 10444 835 0,'5'5'0'15,"-10"-1"-514"-15</inkml:trace>
  <inkml:trace contextRef="#ctx0" brushRef="#br0" timeOffset="7345.42">25191 11853 247 0,'7'-16'455'15,"-1"-9"-438"-15,-1-2-1 16,0-7 45-16,1-5-6 15,1-1-7-15,-1 3 1 16,-1 0-8-16,2 5-15 16,0 2-18-16,3 5-6 15,4 2 2-15,10 0-3 16,5 4 3-16,10 3-4 16,3 5-1-16,5 4-2 0,-5 7 3 15,-5 6-9-15,-5 6-8 16,-10 9-4-16,-13 10 17 15,-11 13-2-15,-13 8 6 16,-12 8 2-16,-11 0-2 16,-7-4 2-16,1-8 7 15,3-10 17-15,10-11-6 16,11-13-6-16,9-4 5 16,6-8-13-16,10-4-1 15,9-2 7-15,10-2-8 16,16-3 5-16,14-6-9 15,8-2 5-15,3 3-5 16,-1 0-18-16,-4 4-38 16,-6 2-20-16,-5 1-24 0,-4 0-17 15,-8 2-47-15,-5-3-90 16</inkml:trace>
  <inkml:trace contextRef="#ctx0" brushRef="#br0" timeOffset="7743.39">26155 11572 676 0,'29'-40'51'0,"4"-7"-18"16,-2 1-1-16,0 0 15 15,1 8 0-15,-6 4-12 0,-8 13-14 16,-4 5-10 0,-12 9 2-16,-2 3 3 0,-5 4-13 15,-2 2 9-15,-4 2-6 16,-7 4-1-16,-4 5 1 15,-2 2-3-15,-1 3 3 16,5 4-3-16,7 2 1 16,8 1-3-16,7 5 0 15,7-2 1-15,14 4 0 16,6-4 4-16,8 2-3 16,5-7-1-16,3-2 2 15,-5-7-4-15,-7-2 0 16,-8-4-4-16,-11-2-3 15,-10 0 7-15,-8-1 5 16,-10 0 1-16,-5 3 3 0,-12 0-4 16,-10 3-5-16,-3-4 0 15,1 1-3-15,5-2-56 16,13 2-88-16,8 2-54 16,10 1-187-16</inkml:trace>
  <inkml:trace contextRef="#ctx0" brushRef="#br0" timeOffset="8575.42">25648 12342 815 0,'-33'6'103'0,"2"-6"-58"16,8-2-17-16,5-5 25 15,11 2-13-15,10-1-37 16,13-4-3-16,17-3 0 15,16-2-1-15,16 1 1 16,8 5-1-16,-6 9-22 0,-9 6-13 16,-17 11 15-16,-15 5 10 15,-15 5 1-15,-15 6 10 16,-16 4 0-16,-14 2 2 16,-9 0 5-16,-3-5 18 15,-1-7-4-15,11-4 7 16,12-10-15-16,8-4-9 15,10-6-4-15,8-3 5 16,9 0-2-16,9-5 5 16,18-3-7-16,11 0 0 15,9-5-1-15,7 1-14 0,-1 0-47 16,-1-1-24 0,-1-4-29-16,1-1-15 0,1-4-27 15,-6-3 7-15,0-8 31 16,-6-3 118-16,-2-6 143 15,2-10-27-15,0-4 19 16,0-5-20-16,-2 3-24 16,-11 12-43-16,-10 10 4 15,-12 14-7-15,-15 10-27 16,-13 8-9-16,-9 7 3 16,-9 5-1-16,-11 6-5 15,-3 7-1-15,3 3-5 16,7 4 0-16,8 1-2 15,16 0 1-15,9 0 1 16,13-1 2-16,8 0 3 0,6-2-5 16,6-2 2-16,2-4-1 15,1-4 2-15,-3-3-2 16,-4-4-1-16,-11 1-3 16,-7-3 2-16,-11 5 1 15,-6 1 5-15,-13 6-2 16,-7 0-1-16,-8 6-1 15,-6-2-1-15,-4 4-6 16,-1-3-51-16,5-2-51 16,5-5-57-16,8-8-176 15</inkml:trace>
  <inkml:trace contextRef="#ctx0" brushRef="#br0" timeOffset="9184.35">27104 11090 684 0,'-7'-12'67'15,"0"7"-21"-15,3-4 26 16,-1 2-11-16,1 2-14 16,4 0-19-16,0-1-12 15,4 0-1-15,1-4 4 16,1-2 18-16,2 2 2 15,-4 1-10-15,0 5-17 16,-4 3-12-16,0 2-7 16,2 3 5-16,1 8 2 15,1 11 12-15,3 12-3 0,2 14-4 16,2 18 4 0,5 22 18-16,-3 25 3 0,5 21-14 15,-3 23-5-15,-1 17 3 16,-7 9-7-16,-7-5-4 15,-9-3-1-15,-3-14-2 16,-3-19 2-16,-1-20-2 16,3-21 1-16,3-18-1 15,4-18 0-15,4-14 1 16,0-15-1-16,-1-14 0 16,3-11 7-16,0-6-7 15,0-6-1-15,3-4-40 16,-1-3-22-16,2-3-16 15,0-7-10-15,4 0-42 16,-2-4-15-16,-1-2-213 0</inkml:trace>
  <inkml:trace contextRef="#ctx0" brushRef="#br0" timeOffset="10630.74">28800 11351 797 0,'0'-16'87'16,"-2"0"-40"-16,0 4-3 15,0 1 17-15,-1 2-19 0,3 6-4 16,-2 3-25 0,2-3-8-16,0 3-5 0,2 3 1 15,-4 5-1-15,4 4 12 16,1 7 8-16,-3 18-5 15,0 13-6-15,2 12 0 16,-2 6-7-16,0 0 5 16,0-3-5-16,0-3-1 15,0-12-2-15,0-6-23 16,-2-8-63-16,2-10-3 16,2-8-33-16,0-9 15 15,5-12-102-15</inkml:trace>
  <inkml:trace contextRef="#ctx0" brushRef="#br0" timeOffset="10990.45">28990 11659 567 0,'62'-61'93'0,"5"1"-4"16,5 4-6-16,1 4-3 15,-4 8-3-15,-11 5-25 16,-13 11 1-16,-16 6 5 16,-16 6-26-16,-13 8-18 15,-7 0-3-15,-7 3-8 16,-3 0-3-16,-5 5-2 15,-1 2-1-15,-1 8 2 16,4 4-1-16,2 9 1 16,7 5-2-16,4 4 2 15,10 5 1-15,5 6 1 16,6-2-1-16,3 0 0 0,4-1 1 16,-2-5 0-1,-1-3 0-15,-1-6-1 0,-7-3 0 16,-3-5-1-16,-3-4 1 15,-2-3 0-15,-6-1-2 16,-3-2 2-16,-5 2 0 16,-9 2 2-16,-8-1-2 15,-2 0-28-15,0 3-31 16,6-8-27-16,10-1-43 16,12-5-119-16</inkml:trace>
  <inkml:trace contextRef="#ctx0" brushRef="#br0" timeOffset="15732.69">25719 13070 874 0,'-17'0'52'0,"-1"-2"-28"15,5-4-5-15,1-1 22 16,6 2 5-16,3 5-12 15,3 0-13-15,0 0-9 16,3 0-4-16,5-4-3 16,13 1 5-16,18-8 9 15,36-4-1-15,37-8-3 0,58-13-7 16,63-14 0 0,56-15-8-16,57-8 4 0,37-4-2 15,7 3-2-15,-13 12 0 16,-36 11 1-16,-47 12 2 15,-48 4 1-15,-51 7-8 16,-43 4-3-16,-42 7-32 16,-39 5-14-16,-29 3-18 15,-26 7 17-15,-21 2-33 16,-9 4-5-16,-1 0-72 16</inkml:trace>
  <inkml:trace contextRef="#ctx0" brushRef="#br0" timeOffset="16341.66">30464 12651 631 0,'2'-48'359'0,"0"0"-312"0,2 1-16 16,1 3-3-16,3 9 9 15,6 12 23-15,1 5-26 16,6 4-34-16,3 6 0 15,5 8-3-15,5 10-3 16,-3 9-9-16,-6 8-15 16,-15 8 6-16,-12 2 12 15,-12-1 10-15,-7-2 2 16,-4-5 1-16,-2-5 2 16,5-8 2-16,6-4 5 15,7-6 1-15,5-3-11 16,6-2-4-16,5-1 4 0,4 2 4 15,11 4-3-15,5 2-1 16,5 4 0-16,-1 5-3 16,-2 4-1-16,-14 5 1 15,-9 2 1-15,-10 2 2 16,-13 4 1-16,-14-4 5 16,-10-2-3-16,-8-3-1 15,-4-3 6-15,1-8 4 16,4-1-3-16,9-8 5 15,10-1-11-15,12-2-1 16,10-2-2-16,4-2-15 16,6 4-54-16,4-2-39 15,3 0-13-15,7 2-71 16</inkml:trace>
  <inkml:trace contextRef="#ctx0" brushRef="#br0" timeOffset="16707.26">30987 12671 844 0,'67'-46'87'0,"-5"4"-24"16,-8 2 14-16,-10 5-12 15,-11 7 2-15,-10 6-25 16,-9 8-19-16,-10 4-16 0,-6 6-6 16,-8 4-2-1,-2 4 3-15,-13 6-4 0,-4 6 3 16,-7 7-3-16,3 5-4 15,2 2 4-15,13 2-2 16,9 2 4-16,11 1-3 16,16 3 2-1,8-4 1-15,11-2 0 0,5-5 3 16,-3-3-3-16,0-5-2 16,-12-3 1-16,-10-6-1 15,-10-2-7-15,-9-3 9 16,-11 5 3-16,-19 3 4 15,-13 2-7-15,-15 5-24 16,-7 1-31-16,1-5-23 16,12-4-12-16,16-3-27 0,18-12-47 15</inkml:trace>
  <inkml:trace contextRef="#ctx0" brushRef="#br0" timeOffset="17125.78">31375 12446 285 0,'42'-66'544'0,"-11"0"-471"16,-12 4-23-16,-11 1-4 16,-12 6-11-16,-21 8-14 15,-17 6-7-15,-27 8-11 16,-27 6-3-16,-29 6 2 16,-24 7-2-16,-23 8 4 0,-13 9 4 15,2 12 11 1,2 19 1-16,19 22-11 15,25 29-5-15,31 25 5 0,25 28 1 16,33 24 3-16,28 11-13 16,26 8 0-16,30-7-1 15,33-20 1-15,34-21-1 16,33-29-9-16,35-32 7 16,28-31 3-16,21-31 5 15,17-33-1-15,-3-29-4 16,-7-28 2-16,-17-28 5 15,-25-18 25-15,-32-19-14 16,-28-9-4-16,-42-1-3 16,-43 11 26-16,-49 6-37 15,-53 10-1-15,-59 15-13 0,-57 18-64 16,-59 18-14-16,-41 24-57 16,-28 31-31-16,3 34-88 15</inkml:trace>
  <inkml:trace contextRef="#ctx0" brushRef="#br0" timeOffset="18365.26">28676 8307 441 0,'-37'-25'189'0,"9"-5"-162"16,1 1 0-16,5 1-2 16,4 6 20-16,2 6-6 15,5 6-5-15,2 2-14 16,5 5-18-16,-1 0-2 15,5 6 0-15,0-3 3 16,3 0-3-16,-3 5 0 16,4 1 14-16,5 3 16 15,9 6 15-15,13 5-15 16,16 6 3-16,10 0-18 0,15 3 8 16,10-1-17-1,3 4 0-15,4 4 4 0,3 8-8 16,1 6 5-1,3 10-6-15,7 10 0 0,6 9 7 16,-2 6-8-16,1 8-1 16,-6 2 1-16,-4-3 0 15,-7-4 3-15,-6 0-3 16,-8 0 1-16,-3 4-2 16,-9 1-1-16,-9 5 2 15,-8 4 4-15,-3 2-4 16,-5 5 0-16,1 4 4 15,1 4-3-15,2-1-1 16,-3 0 0-16,-3-5 1 16,-9-2-1-16,-7-12 2 0,-11-6-2 15,-7-11 0-15,-4-6 0 16,-6-7 2-16,-1-9-1 16,-1-8-1-16,2-4 8 15,2-4-8-15,4-4 0 16,0 4 0-16,4 0 2 15,2 5-1-15,0-1-1 16,1 2 1-16,-3-6 0 16,-2-6-1-16,0-7-1 15,-2-12-2-15,-2-9-22 16,0-8-22-16,-5-12-87 16,-1-13-263-16</inkml:trace>
  <inkml:trace contextRef="#ctx0" brushRef="#br0" timeOffset="18791.3">30483 11201 519 0,'-9'-12'205'15,"1"0"-121"-15,0 3-27 16,6-2 1-16,2 5-14 16,0 3-27-16,2 3-17 15,4 3 0-15,-2 5 13 16,7 6 6-16,3 6-2 15,3 10-3-15,5 8-4 16,1 11-1-16,1 9 5 16,-2 11-6-16,1 4-4 15,-1 1-2-15,-2-4 2 16,-2-14 1-16,-3-13 0 16,-3-13-4-16,-3-12 14 0,-5-8 12 15,-2-9 25-15,2-2 2 16,4-13-35-16,7-7-18 15,7-11 0-15,10-7-2 16,5-12 2-16,1-2-1 16,5 0 6-16,-1-1-6 15,7 4-1-15,0 2-3 16,7 6 4-16,-3 3-2 0,-5 9 2 16,-13 6-1-1,-8 10-9-15,-12 6-37 0,-11 2-17 16,1 4-16-1,-5-3-52-15,-9-4-51 0</inkml:trace>
  <inkml:trace contextRef="#ctx0" brushRef="#br0" timeOffset="19638.8">28577 8043 715 0,'5'-26'54'0,"-3"-1"2"15,-4 8-14-15,-3 2-6 16,1 12-11-16,1 1-14 15,-1 4-11-15,2 2-5 0,-2 5 2 16,-5 11 3-16,-5 16 0 16,-3 11 2-16,-1 19-1 15,-3 10-1-15,2 9 2 16,-2 1 4-16,3-1-4 16,1-11-1-16,5-11 0 15,1-13 1-15,7-14 1 16,2-15 2-16,0-11 24 15,4-8 47-15,0-15-67 16,2-11-8-16,5-11 2 16,5-11-2-16,-1-15-1 15,5-3 1-15,-5-9-3 16,1 1 3-16,-5 0-1 16,1 7 6-16,-2 9-3 15,-2 15-1-15,-1 11 2 0,-3 10-3 16,2 8 11-1,-2 4-10-15,0 3-2 0,1 6-8 16,4 2 7-16,10 7 1 16,17 5 4-16,19 6 7 15,26 11 6-15,16 11-11 16,12 8-3-16,0 9-1 16,-2 5-2-16,-12 2-28 15,-6-1-89-15,-10-2-99 16</inkml:trace>
  <inkml:trace contextRef="#ctx0" brushRef="#br0" timeOffset="20755.37">31183 9114 452 0,'-9'-15'357'0,"1"-4"-277"15,-4-5-24-15,3-5 8 16,3 1-14-16,4 5-16 16,8-2-22-16,9 6-12 15,16 0-3-15,15 7 2 16,7 4-4-16,5 12-1 15,-3 6-1-15,-8 10 3 16,-11 10-21-16,-11 5 13 16,-12 5-2-16,-8 3 7 15,-15 6 7-15,-7 3 3 16,-12-2-3-16,-10 0 4 16,-3-2-4-16,-2-5 0 15,-1-8 2-15,8-6-1 16,8-10-1-16,10-7 2 0,8-3-2 15,11-8 0-15,5-1 0 16,7-1 4-16,9 1 8 16,15 0-8-16,9-2 2 15,11 0-4-15,2 0-4 16,-3-1-10-16,-4 1-70 16,-4 0-19-16,-2 1-36 15,0-8-130-15</inkml:trace>
  <inkml:trace contextRef="#ctx0" brushRef="#br0" timeOffset="21175.05">32140 9131 436 0,'37'-21'326'16,"-10"1"-261"0,-6-1-44-16,-11 0 4 0,-5 5 26 15,-5-1-10-15,0 4-10 16,-5-1-11-16,-1 2-7 15,-4 1-6-15,-3 3-4 16,-5 4-2-16,-1 2-1 16,-4 4 1-16,1 4-2 15,-3 6-2-15,6 2 0 16,-2 4 0-16,4 6 2 0,3 2-1 16,7 3 1-1,5 0 1-15,7 2 1 16,5-1 2-16,13 1 1 0,8-2 0 15,7 3-3-15,7 0 3 16,1 0-3-16,1-4-1 16,-9-2 0-16,-7-2-1 15,-10-5-8-15,-13-5 3 16,-8-5 6-16,-8 1 5 16,-21-1 1-16,-9-2-4 15,-11 2 2-15,-7-2-4 16,0 0-25-16,7-3-41 15,14-2-21-15,10-2-2 16,13-4-145-16</inkml:trace>
  <inkml:trace contextRef="#ctx0" brushRef="#br0" timeOffset="21603.26">32499 8828 736 0,'-16'-55'34'16,"-18"-3"-11"-16,-19 0-14 16,-23-3-2-16,-19 5 24 15,-21 6 11-15,-11 6 2 16,-8 12-28-16,2 13-15 16,-4 19 6-16,-4 21-2 15,-9 16 2-15,3 21-5 16,4 20 5-16,14 26-7 0,26 24 3 15,34 24-3-15,35 23 1 16,37 11 1-16,40 0-1 16,38-1 8-16,38-16-8 15,30-27 6-15,23-30-2 16,22-33 0-16,11-35-3 16,2-34 4-16,1-35-2 15,-10-30 13-15,-20-42 27 16,-26-29-33-16,-30-29 16 15,-30-24-8-15,-39-19-7 0,-35-2-4 16,-38 6 27-16,-36 13-23 16,-37 20-12-16,-37 28-6 15,-39 29 6-15,-47 27-114 16,-56 37-110-16</inkml:trace>
  <inkml:trace contextRef="#ctx0" brushRef="#br0" timeOffset="30289.28">29065 10957 707 0,'-22'-17'7'16,"-9"2"1"-16,-4-1 12 16,0 1-4-16,4 3 21 15,5 4-3-15,6 2-24 16,2 1-8-16,3-2 1 15,-4 2 24-15,0 5-24 16,-8-3 5-16,-6 6-6 16,-8 6 0-16,-7 5-1 15,-6 2 6-15,0 6-2 16,2 2 16-16,4 7-15 16,7 3 7-16,4 8 2 15,5 12-6-15,3 12-4 16,3 18 4-16,4 24-2 0,8 22-2 15,16 9-4 1,19 10 4-16,28-1-4 0,31-14 2 16,34-17-4-16,26-22 1 15,18-18-28-15,16-24-13 16,6-24 9-16,-1-23 3 16,-18-17 18-16,-13-22 11 15,-20-18 1-15,-26-20 17 16,-17-18 12-16,-12-17-17 15,-15-14-5-15,-8-19 24 16,-15-2-4-16,-12-1 8 16,-17 5-14-16,-20 8-4 0,-19 14-9 15,-25 11 2-15,-17 8 0 16,-19 11-9-16,-15 8-1 16,-16 15-1-16,-8 15-5 15,-8 15-27-15,-7 15-23 16,-3 15-22-16,9 14-43 15,12 12-301-15</inkml:trace>
  <inkml:trace contextRef="#ctx0" brushRef="#br0" timeOffset="30934.9">29978 9743 582 0,'-10'-17'68'0,"1"6"3"15,3 3-9 1,2 6-33-16,-2 2-28 0,2 2 0 16,-2 8 8-16,-5 11 13 15,-3 15-1-15,-6 18 11 16,-6 22-6-16,-3 14-6 16,-5 12-14-16,-4 7-4 15,2 2 6-15,1-2-8 16,6-5 2-16,4-11-4 15,8-15-9-15,5-18-47 16,3-15-41-16,-4-11-157 16</inkml:trace>
  <inkml:trace contextRef="#ctx0" brushRef="#br0" timeOffset="31310.1">29455 10307 716 0,'-2'-26'122'15,"-2"8"-72"-15,-1 4-30 16,3 5-20-16,2 9 8 16,2 13-8-16,5 7 20 15,5 9-11-15,3 16 2 16,3 11-5-16,-1 5-5 16,4-3 1-16,-3-2 3 15,-1-6-3-15,-3-12-1 16,-3-8 6-16,-2-12-6 15,-3-6 28-15,-1-6 38 0,0-10-7 16,10-10-54-16,7-11-6 16,12-9 0-16,11-10 2 15,7-7-2-15,9-2-2 16,-1 3 2-16,-4 11-1 16,-7 10-4-16,-16 14-5 15,-10 13-8-15,-14 16 12 16,-14 18 2-16,-11 14 4 15,-21 17 0-15,-21 20-45 16,-23 10-68-16,-17 11-308 16</inkml:trace>
  <inkml:trace contextRef="#ctx0" brushRef="#br0" timeOffset="35199.42">22907 8153 771 0,'-23'0'15'16,"3"-4"9"-16,7-4 1 16,6 0 34-16,4 2-17 15,6 3-34-15,6-6-8 16,14-2 0-16,10-3 2 16,11-1-1-16,8 1-2 15,-4 4-1-15,-7 4-4 0,-14 8-6 16,-10 8 0-16,-7 11 9 15,-10 5 2-15,-8 17 1 16,-11 11-4-16,-10 12 8 16,-12 9-4-16,-8-1 4 15,2-5-4-15,5-14 0 16,9-15 6-16,12-14 0 16,9-12 5-16,9-7-5 15,3-6 1-15,3-2-5 16,-1-2-1-16,8-1 9 15,15-6 6-15,19-6-14 16,14-6-2-16,16-5-52 0,6 0-48 16,-4-1-106-1</inkml:trace>
  <inkml:trace contextRef="#ctx0" brushRef="#br0" timeOffset="35383.46">23501 8395 804 0,'5'0'110'0,"-1"-9"-103"15,10-5-6-15,8-7-1 16,14 3 0-16,8 0-14 16,5 4-70-16,1 2-39 0,-4 2-133 15</inkml:trace>
  <inkml:trace contextRef="#ctx0" brushRef="#br0" timeOffset="35573.87">23780 8124 432 0,'-5'-7'344'15,"-3"-7"-277"-15,1 1-27 16,1 6-12-16,3 5-13 16,1 4-15-16,4 4 0 15,-7 9 27-15,1 12-26 16,-2 12 4-16,-3 10-1 15,2 7-3-15,0 5-2 0,5-2-17 16,2-6-59 0,0-4-52-16,4-10-126 15</inkml:trace>
  <inkml:trace contextRef="#ctx0" brushRef="#br0" timeOffset="35920.65">24141 8071 904 0,'12'-14'50'15,"-4"0"-42"-15,3-4-6 16,7 4 2-16,14 3 9 16,5 4-12-16,6 3-1 15,-1 8-6-15,-4 9 4 0,-11 6 0 16,-7 11 2-16,-13 5 0 15,-10 11 0-15,-13 12 3 16,-11 1-2-16,-8 2 0 16,-1-6 7-16,3-10 14 15,8-18 5-15,15-10-4 16,7-13-11-16,10-4-9 16,18-9 2-16,14-4-2 15,22-5-2-15,13-2-1 16,10-1-30-16,-4-2-79 15,-9 7-71-15,-13-1-385 16</inkml:trace>
  <inkml:trace contextRef="#ctx0" brushRef="#br0" timeOffset="36525.9">24986 7872 318 0,'-2'-4'119'16,"2"-4"-119"-16,-2-2-17 15,4 0 17-15,2 0 19 0,3 0 39 16,0 0 65-16,0 2-2 16,-3 2-35-16,-2 3-45 15,-2 0-36-15,0 3-5 16,-2 6 0-16,-2 8 3 16,-1 6 2-16,3 8-3 15,2 4 0-15,2 6-2 16,5 3-1-16,3-2 1 15,2 2 1-15,1-1 4 16,3-2-3-16,-5-4-1 16,-2-6 1-16,-3-6 3 15,-3-7 9-15,-8-3 26 16,-12-3-18-16,-14 4-10 16,-12 1-7-16,-6 0-5 15,-5-2-42-15,3-1-31 0,9 0-56 16,13-5-216-16</inkml:trace>
  <inkml:trace contextRef="#ctx0" brushRef="#br0" timeOffset="36641.33">25276 7939 622 0,'5'-16'0'16</inkml:trace>
  <inkml:trace contextRef="#ctx0" brushRef="#br0" timeOffset="37154.93">23370 8175 650 0,'-6'-12'100'16,"0"2"-61"-16,-2 2-37 16,-5 6-1-16,-8 12-1 15,-3 8 2-15,-1 8-2 16,1 6-1-16,8 2 1 15,12 3 2-15,12 0-2 0,13 4 0 16,12-1 2-16,7 2-2 16,7-3 0-16,-5-2 0 15,-8-4 1-15,-12-1 5 16,-13-6-5-16,-18-1 13 16,-13-1-1-16,-14 0-11 15,-10-3-2-15,-6-2-68 16,-2-1-203-16,10-6-27 15</inkml:trace>
  <inkml:trace contextRef="#ctx0" brushRef="#br0" timeOffset="37923.48">22978 9057 213 0,'2'-11'370'0,"4"-8"-320"0,1-1-29 15,2-4-2-15,0-2 46 16,2 6-33-16,-2 2 13 16,-2 8-21-16,-3 4-24 15,-2 6-3-15,1 6 3 16,-1 10 30-16,0 8-18 15,0 15-3-15,-4 12 0 16,-2 14-2-16,-3 7-6 16,-2 4-2-16,0-4-10 15,7-6-20-15,0-12-10 16,2-13-17-16,0-13-5 16,-3-10-10-16,-3-8-69 15,-7-8 17-15,-7-8 52 0,-1-6 48 16,-4-5 10-16,4-1 15 15,-2-1 71-15,5-2 237 16,1 2-222-16,3 2-9 16,3 3-10-16,5 2-3 15,1 5-18-15,3 4-46 16,2 3-5-16,4 7 5 16,1 10 16-16,6 12-6 15,0 11-3-15,4 7-1 16,4 10-5-16,-2-3 4 15,3-6-1-15,3-10-2 16,1-8 0-16,2-12 15 16,4-16 19-16,3-11-16 0,-2-14-11 15,6-11 0-15,-4-6-5 16,-4-2-2-16,-8 3-2 16,-4 5 0-16,-7 8 0 15,-5 9-19-15,-3 9-39 16,-2 4-69-16,-2 9-30 15,-7 9 42-15,-6 9-267 16</inkml:trace>
  <inkml:trace contextRef="#ctx0" brushRef="#br0" timeOffset="38093.92">22837 10128 583 0,'-13'28'7'0,"-1"-8"-1"15,1-3 0-15,2-10 1 0,4 1-4 16,0-6-3-16,5-4-39 16,4-3-21-16,1-4-4 15,1 1-115-15</inkml:trace>
  <inkml:trace contextRef="#ctx0" brushRef="#br0" timeOffset="38550.82">22993 9322 664 0,'20'-73'35'16,"3"4"-25"-16,-6 13 4 15,-1 10 7-15,-3 16-4 16,-3 11 9-16,-8 12-26 16,-2 7-1-16,-10 10 1 15,-7 9 23-15,-10 12-13 16,-8 11 4-16,-5 2-4 16,-3 2-8-16,3-4 0 0,7-5 1 15,6-11 0-15,9-6 5 16,7-11 11-16,4-4 40 15,2-12-31-15,10-7-25 16,0-11-1-16,5-8 0 16,6-13 0-16,6-5-2 15,3 0 1-15,4 3 26 16,2 8-9-16,-4 12-16 16,-5 13-2-16,-2 13-3 15,5 15 3-15,1 13 0 16,8 13 0-16,7 9-12 15,0 9-71-15,1-1-80 0,-1-2-181 16</inkml:trace>
  <inkml:trace contextRef="#ctx0" brushRef="#br0" timeOffset="39106.84">22897 10349 558 0,'14'-24'51'0,"1"-7"15"16,1 2 25-16,-1-1 7 15,1 5-48-15,-3 4-20 16,-3 3-10-16,-4 6 6 16,1 3-23-16,-5 6-3 15,-4 5-2-15,-5 3 1 16,3 1-3-16,-3 7 4 15,4 0-3-15,8 4 2 16,9-3-2-16,10 0-1 16,8 2-3-16,1-2-10 15,-6 4 7-15,-10 4 8 0,-15 10 2 16,-13 7-1-16,-15 7 1 16,-10 5 3-16,-9 2 21 15,3-6-7-15,4-1-15 16,7-7 3-16,13-11-4 15,11-10 0-15,18-8 3 16,18-10 7-16,21-14-11 16,14-8-4-16,15-9-5 15,-2-4-28-15,-3 2-53 16,-14 6-51-16,-15 1-146 16</inkml:trace>
  <inkml:trace contextRef="#ctx0" brushRef="#br0" timeOffset="39443.07">23401 10360 482 0,'2'-32'204'16,"3"5"-128"-16,3 1-36 16,6 2 26-16,1 4-13 15,10-1-17-15,2 5-18 16,-2 4-18-16,-5 8-9 16,-5 7 9-16,-8 6 0 15,-12 11 5-15,-8 5-3 16,-9 5-2-16,-5 6 3 15,-6 2-1-15,1 0-2 16,6 0 0-16,7-4 0 16,15 0 0-16,8-4 0 0,8-1 0 15,5-7-1-15,6-3 2 16,-1-5 3-16,-1-5 0 16,-4-4 24-16,-6-1-2 15,-6-1 1-15,-5-2-16 16,-12 6-9-16,-9 5 3 15,-16 10-5-15,-9 7-28 16,-8 8-63-16,1 4-48 16,9-6-181-16</inkml:trace>
  <inkml:trace contextRef="#ctx0" brushRef="#br0" timeOffset="39736.97">23150 10878 644 0,'-83'21'10'0,"-8"-6"-8"16,-3-1 19-16,5-6 37 16,6 0 8-16,12 1-2 15,15-5-8-15,18-1-11 16,18-3-15-16,16 0-17 15,24-5-9-15,31-6 2 16,34-3-1-16,42-6-3 0,34-5-2 16,26-9 1-1,9-1-1-15,-5-3 0 0,-19 4-59 16,-31 8-150-16,-41 8-403 16</inkml:trace>
  <inkml:trace contextRef="#ctx0" brushRef="#br0" timeOffset="40353.28">23044 8925 659 0,'-42'-2'89'0,"-7"4"-33"16,-3 0-11-16,2 1 14 15,3-1 8-15,7 3-12 0,11-3-18 16,13 0-4-16,9-2-19 15,7-4-4-15,16-1-8 16,26-8 0-16,37-5-1 16,41-9-1-16,47 0-6 15,24-4-45-15,10 8-109 16,-7 7-191-16</inkml:trace>
  <inkml:trace contextRef="#ctx0" brushRef="#br0" timeOffset="41837.11">22976 7736 737 0,'-7'-28'21'16,"-11"3"12"-16,-7 2-9 16,-6 3 14-16,-5 4-14 15,3 7-5-15,0 5-15 16,-1 7-3-16,1 5 4 15,4 6-5-15,-4 7 3 16,-2 8 0-16,4 3-1 16,-2 4 0-16,6 5 7 0,3 0 5 15,6 5 9-15,5 8-18 16,6 13 12 0,7 19 9-16,7 20-25 0,2 21 12 15,6 23-11-15,1 20 2 16,2 16 0-16,-1 13-2 15,-6 12 1-15,-5 9-1 16,-9 2-2-16,-6-2 1 16,-4-7-1-16,-3-12 0 15,1-25 6-15,-6-16-6 16,4-20 0-16,-3-18 6 16,1-11-3-16,6-12 1 15,5-12 0-15,6-11-4 0,6-11 1 16,9-11 1-16,9-10 9 15,12-12 4-15,12-8 11 16,17-8-8-16,13-16-1 16,13-9-11-16,7-8 4 15,7-9-6-15,-8-5 1 16,1-1-5-16,-9 0 3 16,-5 1 0-16,-8 0-3 15,-9 5-3-15,-7 6 3 16,-12 2 5-16,-1 4-5 15,-7 2-3-15,-3 2 3 16,-1 0 0-16,-5 2 0 0,-5 0 0 16,-5 0 0-16,-7-1-1 15,0-8-8-15,-5-9-8 16,-3-16-1 0,2-16 6-16,3-14 2 0,3-4 8 15,-1-5 0-15,3 7 4 16,-1 6-1-16,-3 11 2 15,-2 3 2-15,-8 4-3 16,-6 1 3-16,-2 0-5 16,-5-7-1-16,-3-8 1 15,3-17-1-15,1-17-8 16,1-18-2-16,5-10 5 16,2-11 6-16,-1 3 0 0,2 11 1 15,3 14 2 1,0 7 1-16,3 17 12 0,-3 6-13 15,0 9 2-15,2 4-3 16,1 3 1-16,1-2-1 16,2 0-4-16,1 2 2 15,2-6 0-15,-2 2 0 16,-1-2 0-16,-6 1-1 16,0 4 1-16,-6 6 0 15,-4 5 0-15,-3 9 0 16,3 11 0-16,-2 6 2 15,3 10-1-15,3 4-2 16,1 3 3-16,1-2-2 0,-1 1 0 16,-2-2 2-16,-1-3-6 15,-1-1 1-15,-7-2-1 16,-2 0 4-16,-4-1-1 16,-5 3-2-16,0-4 2 15,1 1 1-15,1 3 2 16,3-4-2-16,8 1 1 15,4 1-2-15,5-1 2 16,-2-1-1-16,2 4 0 16,1 2 0-16,-2 1 0 15,-3 4 1-15,-3 0-1 16,-1 0-6-16,-5-2 6 16,1 0 7-16,-4-3-7 15,1 0 1-15,1-1-1 16,-4-3 0-16,-4 1-3 0,-6 2 1 15,-12 7-1-15,-15 2-6 16,-14 10-41-16,-13 7-55 16,-10 9-35-16,-11 11 26 15,6 8-154-15</inkml:trace>
  <inkml:trace contextRef="#ctx0" brushRef="#br0" timeOffset="45188.25">25064 7539 521 0,'-4'4'73'15,"1"6"-62"-15,-1 9 72 16,-3 11-13-16,3 22-20 15,-3 20 10-15,1 18-33 16,3 17 10-16,3 15-9 16,5 1-10-16,-1-3 2 15,5-10-14-15,-2-14-4 16,-1-18 0-16,1-15 1 16,-2-16-2-16,-1-14 1 0,-4-13 0 15,2-11-1-15,-2-10-1 16,0-13-51-16,0-12-25 15,2-16 48-15,-2-21-52 16,-2-15-88-16,-2-16-114 16</inkml:trace>
  <inkml:trace contextRef="#ctx0" brushRef="#br0" timeOffset="45392.52">25035 7971 386 0,'-2'-53'123'16,"4"12"-13"-16,1 6-57 15,-1 5-5-15,2 8 6 16,-2 2 46-16,0 6-67 15,-2 4-24-15,0 4-9 16,-2 2-5-16,0 8-4 16,-2 5 9-16,-7 6 0 0,-5 11-3 15,-7 8 3-15,-4 10 5 16,-4 6-5-16,2 6-28 16,-2 5-43-16,2 1 2 15,3-2-75-15,1-3-151 16</inkml:trace>
  <inkml:trace contextRef="#ctx0" brushRef="#br0" timeOffset="45543.74">24705 8344 530 0,'-6'3'227'16,"1"1"-179"-16,2-6-40 15,3 2-7-15,0 0 8 16,6 5 27-16,2 1 8 16,7 3-18-16,15 0 10 15,19-4-5-15,18-2-31 0,18-8-2 16,216-20-100-16,-266 23-79 15,-4-3-419-15</inkml:trace>
  <inkml:trace contextRef="#ctx0" brushRef="#br0" timeOffset="45715.03">25156 8666 599 0,'-47'56'20'0,"7"-3"21"16,9-14-18-16,10-14 44 15,17-11 29-15,22-18-73 16,24-17-23-16,20-10-2 0,21-13-36 16,9-9-20-1,1-2-68-15,-6-12-254 0</inkml:trace>
  <inkml:trace contextRef="#ctx0" brushRef="#br0" timeOffset="46021.46">25858 7795 548 0,'25'-59'152'0,"-10"13"-94"16,-9 8-31-16,-8 10 11 16,-13 12-23-16,-14 12-13 15,-7 11 1-15,-11 15 0 16,-4 13 10-16,2 11-2 16,8 8-5-16,13 10 5 0,17 4 7 15,15 4-4 1,14 7-5-16,13-1-4 0,11-2-4 15,5-7 4-15,5-13-2 16,-6-10 6-16,-6-12-5 16,-13-12-4-16,-9-6 0 15,-18-4 6-15,-12 0 5 16,-21 4-1-16,-17 4-6 16,-15 4-4-16,-9 1-15 15,5-8-54-15,13-7-20 16,23-10-115-16</inkml:trace>
  <inkml:trace contextRef="#ctx0" brushRef="#br0" timeOffset="46463.36">26170 7690 647 0,'58'-75'60'0,"-21"6"-58"15,-23 2 42-15,-23 8-15 16,-15 0 11-16,-17 5 19 15,-19 5-53-15,-20 6-6 16,-23 5 0-16,-13 7 20 16,-15 13-14-16,-14 14 13 15,-9 16-4-15,-4 27-1 16,-12 24-8-16,-7 34 5 16,9 35 11-16,23 39 3 15,41 41 15-15,50 33-28 0,65 20-6 16,61 2-5-16,50-20 2 15,41-41-2-15,40-48 8 16,24-54 1-16,25-52-7 16,8-49 3-16,2-52-5 15,-13-38 6-15,-23-41-4 16,-39-36 0-16,-40-30-5 16,-49-26 6-16,-56-17-4 15,-55 0 0-15,-57 14-2 16,-55 29 0-16,-43 41 1 15,-31 42 1-15,-19 46 0 16,-5 37-21-16,9 37-26 0,17 32-19 16,35 29-43-1,44 28-60-15,49 29-385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0T09:16:35.015"/>
    </inkml:context>
    <inkml:brush xml:id="br0">
      <inkml:brushProperty name="width" value="0.05292" units="cm"/>
      <inkml:brushProperty name="height" value="0.05292" units="cm"/>
      <inkml:brushProperty name="color" value="#FF0000"/>
    </inkml:brush>
  </inkml:definitions>
  <inkml:trace contextRef="#ctx0" brushRef="#br0">17443 8402 248 0,'-7'-7'52'0,"0"-2"389"15,1-1-418-15,-3 2 4 16,-1 0 9-16,2 2 4 16,1 3-2-16,3 1 10 15,0 2-10-15,1 0-10 16,0 2 5-16,-1 1-4 16,0-3-4-16,-3 2 5 15,3 0-14-15,-3 0-16 16,7-1-5-16,9 6 5 15,22 1 6-15,36 2 7 16,47-1-2-16,48-2-8 0,44-7-2 16,20-4 2-16,9-4 2 15,-15 1-5-15,-27 2 0 16,-29-1-4-16,-27 3 3 16,-37 2-3-16,-29-2-6 15,-24 2-8-15,-22-2 13 16,-17 2 3-16,-8-1-5 15,-2 0-23-15,0 0-11 16,-2-1-42-16,-2 1-76 16,-2 2-187-16</inkml:trace>
  <inkml:trace contextRef="#ctx0" brushRef="#br0" timeOffset="1304.63">22478 9007 267 0,'-2'3'385'15,"2"-2"-345"-15,0-1-25 16,0 0 35-16,0 0 20 0,0 2-19 15,0-2-19 1,0 0-12-16,-2-2-1 0,2 2-5 16,0 0 5-16,2-1 0 15,-4 1-7-15,2 0 1 16,0 0-4-16,-3 0-1 16,3 1 3-16,0-1-2 15,0 2-1-15,-2-2-2 16,2 2-5-16,0 0-2 15,5-2 2-15,17 0 17 16,32-2 9-16,50-6-20 16,59-7-5-16,60-8-2 15,43-5 3-15,27-2-1 16,0 2-2-16,-21 0-3 0,-27 4-13 16,-31 4 3-16,-38 3-3 15,-35 4 15-15,-33 2-1 16,-29 4 2-16,-29 0 0 15,-18 4 2-15,-16 1 0 16,-10 2 4-16,-6 0 0 16,-2 0-2-16,0-2 4 15,-2 0-8-15,-1-2-23 16,-4 0-31-16,-2-2-31 16,-4-3-67-16,-8 4-71 15</inkml:trace>
  <inkml:trace contextRef="#ctx0" brushRef="#br0" timeOffset="2127.52">23102 7720 519 0,'-10'-5'10'0,"-4"2"-6"15,-4-1 17-15,-2-1 26 16,-2 2-24-16,2 1-5 16,0 0 1-16,4 0 2 0,3-2 0 15,2 3 11 1,1-5-2-16,6 3-4 0,0 1-8 16,1 2-10-16,1 0-6 15,-2 0-2-15,0 2-3 16,-8 1 3-16,-1 5 0 15,-5 4 9-15,-2 0 6 16,-2 1-3-16,6-1 2 16,3-3-8-16,4-4 0 15,6-1 2-15,3-1-6 16,5 0 8-16,17-1 109 16,34 2-72-16,47 0-21 15,61-3-20-15,53-1 1 16,50-1-3-16,20 1-4 15,4 0-1-15,-24 1 1 0,-28 5-41 16,-48-1-54 0,-37 4-90-16</inkml:trace>
  <inkml:trace contextRef="#ctx0" brushRef="#br0" timeOffset="5486.23">26433 4671 859 0,'-6'-12'40'0,"-2"1"-21"15,4 3 32-15,2 2-6 16,4 6-25-16,-2 2-17 15,4 4 30-15,4 8 5 16,2 14-10-16,3 12-9 16,6 23 3-16,1 21-12 15,-3 18-2-15,-1 12-5 16,-5 7-2-16,-7-5 2 0,1-16-2 16,-3-18-2-1,3-15-7-15,-3-20-46 0,5-14-24 16,-5-18 5-16,2-10 47 15,3-19-133-15,0-21-29 16,0-18-60-16</inkml:trace>
  <inkml:trace contextRef="#ctx0" brushRef="#br0" timeOffset="5755.87">26569 5159 612 0,'-18'-130'120'16,"0"8"-20"-16,3 6-15 16,1 16-9-16,5 15-15 15,5 15 22-15,2 12-23 16,0 14-24-16,4 10-17 0,2 8-19 15,9 9-8-15,16 7 4 16,21 5 4-16,10 10-6 16,11 7-4-16,-2 10-17 15,-9 13 9-15,-17 7 12 16,-18 6 2-16,-17 6 1 16,-14-1 3-16,-19-2 8 15,-13-9-4-15,-18-5 2 16,-8-8-4-16,-10-6-1 15,-1-8-1-15,3-1-15 16,9-7-61-16,19-2-16 16,17 0-79-16,21 3-137 0</inkml:trace>
  <inkml:trace contextRef="#ctx0" brushRef="#br0" timeOffset="6024.52">27239 5678 994 0,'21'25'112'15,"-5"-6"-112"-15,-7 2 0 16,-12-3 20-16,-3 5-20 16,-4 6-2-16,-5 0-153 15,-5 3-322-15</inkml:trace>
  <inkml:trace contextRef="#ctx0" brushRef="#br0" timeOffset="8044.33">28082 8707 244 0,'52'-26'562'0,"-6"-3"-491"16,-5 4-10-16,-14-4 2 15,-10 3-10-15,-5 4-14 16,-4 0-5-16,-1-4-11 15,-1 0-9-15,1-2-3 16,-2 4 4-16,-3 0-12 16,-2 6 0-16,-2 4-3 15,-10 7-6-15,-9 6 2 16,-11 9 0-16,-12 10 3 0,-8 8 0 16,1 8-1-16,2 5 2 15,11 0 0-15,9 1-1 16,11 0 1-16,12 3 6 15,8 3-2-15,14 0 1 16,8 2-4-16,16-2 1 16,16-5 5-16,11-4-7 15,8-4 3-15,2 1-6 16,-11-2-7-16,-10-4-14 16,-18 2 11-16,-16 3 4 15,-15 2 7-15,-20 1 2 16,-14 0-1-16,-14 3 2 0,-12-5 1 15,-7-1 1 1,-7-7-3-16,-2-6 6 0,0-8 26 16,4-12 0-16,5-9-11 15,4-14 15-15,13-10-11 16,8-6-4-16,13-3-7 16,8 2 5-16,12 4 1 15,6 8-15-15,3 7-5 16,0 10-8-16,2 4-5 15,2 9 6-15,-2 9 7 16,4 7-1-16,6 6 0 16,-4 7 1-16,1 6 1 0,-1-1-1 15,1-2-52-15,-1 0-85 16,1-8-44-16,4-4-111 16</inkml:trace>
  <inkml:trace contextRef="#ctx0" brushRef="#br0" timeOffset="9682.35">11074 15432 1015 0,'-12'-10'43'16,"6"3"-35"-16,4-4-6 16,2 7 0-16,14-10 1 15,12 2-3-15,16-2-21 16,17 2-65-16,12 6-23 16,7 6-17-16,-5 6-118 15</inkml:trace>
  <inkml:trace contextRef="#ctx0" brushRef="#br0" timeOffset="9844.42">11286 15753 878 0,'-56'49'60'0,"7"-10"-12"15,4-15-34-15,10-14 23 16,12-2 27-16,11-4-47 16,14-4-10-16,19-10-7 15,29-8 0-15,41-12-2 16,45-9-47-16,31-16-73 15,20 3-137-15</inkml:trace>
  <inkml:trace contextRef="#ctx0" brushRef="#br0" timeOffset="11600.96">11128 8492 390 0,'-14'0'377'0,"3"2"-343"16,5-4 13-16,0 0-20 16,4 2-7-16,4 0-20 0,4 0 8 15,11 2 3 1,23-4 52-16,40-3-7 0,49-12-27 15,50-11-15-15,39-12 6 16,21-6-12-16,-9-1-1 16,-30 7-5-16,-33 13 0 15,-37 8 3-15,-29 6-4 16,-24 8-1-16,-21 1-3 16,-18 0 2-16,-14 3 0 15,-13-2-13-15,-7-1-23 16,-4 4-3-16,3-4-8 15,-6 4-67-15,3-1-71 0</inkml:trace>
  <inkml:trace contextRef="#ctx0" brushRef="#br0" timeOffset="12576.94">12817 15020 921 0,'-33'-26'30'0,"-1"1"14"15,5 6-16-15,7 8 34 16,4 5 5-16,7 3-27 15,2 3-24-15,7 0-16 16,4 0-12-16,4 0 12 16,24-3 8-16,30-9 11 15,31-11-12-15,34-8-3 16,24-5-4-16,3-1-1 16,-18 3-30-16,-23 10-61 15,-26 6-30-15,-29 4-6 0,-21 2-78 16</inkml:trace>
  <inkml:trace contextRef="#ctx0" brushRef="#br0" timeOffset="12788.14">13346 14684 684 0,'-47'7'71'0,"15"-2"-31"16,10-5 15-16,11 0 4 16,7 2-31-16,6-2-28 15,2 10 13-15,5 14 69 16,5 14-14-16,5 21 1 0,4 23-8 15,-3 15-29-15,-7 14-18 16,-3 3-11-16,-8 3 0 16,-2-3-3-1,0-3-37-15,2-9-50 0,4-4-98 16,-1-11-128-16</inkml:trace>
  <inkml:trace contextRef="#ctx0" brushRef="#br0" timeOffset="13892.5">15068 13858 655 0,'39'-79'13'0,"-4"-2"12"0,-6 9 16 15,-6 15-13 1,-10 13 5-16,-9 16 15 0,-2 7 5 15,-2 7-10-15,-4 7-27 16,2 2 5-16,-2 2-4 16,4 3-17-16,-3-2 2 15,3 2-2-15,0 0-1 16,3 0 0-16,-3 0 0 16,2 0-1-16,0-2 2 15,0 2 0-15,0 0-1 16,-2 0 1-16,2 0 4 15,-2 2 3-15,0-2 2 0,-2-2-9 16,2 2 0-16,0 0-15 16,-2 4-136-16,-2 4-116 15</inkml:trace>
  <inkml:trace contextRef="#ctx0" brushRef="#br0" timeOffset="14226.7">15064 14610 307 0,'20'-58'534'0,"-5"10"-478"0,-5 12-17 15,-8 12-13-15,-4 12-14 16,2 12-12-16,-4 12 1 16,2 15 40-16,-8 28 2 15,-9 29-14-15,-11 24-15 16,-8 20-8-16,-8 11-3 16,-4-5 0-16,6-9-3 15,5-23-8-15,8-16-50 16,12-19-35-16,7-28-46 15,8-20 71-15,-3-31-287 16</inkml:trace>
  <inkml:trace contextRef="#ctx0" brushRef="#br0" timeOffset="14443.77">14645 14967 713 0,'-9'-76'104'0,"3"14"-10"16,-3 8-1-16,1 13-31 15,2 15 9-15,2 16-52 16,1 6-19-16,6 10 0 15,5 14 0-15,11 14 48 16,14 14-23-16,18 19-18 16,12 9-3-16,10-1-3 15,5 6-1-15,4 0-7 16,-3-5-54-16,-6-9-40 16,-6 0-26-16,-14-11-58 0,-10-5-161 15,-14-21 60-15</inkml:trace>
  <inkml:trace contextRef="#ctx0" brushRef="#br0" timeOffset="14856.58">16372 13617 607 0,'54'-102'153'0,"-18"22"-116"16,-16 20 28-16,-14 22-5 15,-8 22-31-15,-4 14-22 16,-8 24 25-16,-10 26 43 15,-12 44 0-15,-8 53-19 16,-10 49-18-16,0 47 1 16,12 35-19-16,13 5-6 15,20 0-7-15,18-17-1 16,20-21-3-16,16-34-3 16,18-27 0-16,10-34 0 15,7-23-40-15,-2-30-30 0,-4-23-20 16,-14-21 6-16,-9-14-12 15,-8-28-14-15,-8-23-85 16</inkml:trace>
  <inkml:trace contextRef="#ctx0" brushRef="#br0" timeOffset="15530.54">18073 14895 188 0,'-38'-30'57'0,"-1"-10"-47"16,-4 8-9-16,1 5 3 15,2 1 0-15,1 12 7 16,6 2-2-16,2 2-4 16,0 2 5-16,-1-2 91 15,1-2-58-15,2-3-32 16,-2 1 6-16,2-5 8 16,4-3 30-16,4 0 8 15,0 1-30-15,6-6-14 16,1 5-8-16,4-2 1 15,-2 4 5-15,-1 2 10 0,0 4-12 16,-5-4-13-16,-5 5 10 16,6-1 12-16,-4 2 27 15,3-3-5-15,5-2 24 16,2 2-5-16,2-1-13 16,2 5-8-16,5 3-44 15,0 8 0-15,4 8 0 16,0 19 4-16,3 18 30 15,1 17-17-15,6 23-11 16,1 13-3-16,3 2-2 16,1 3-1-16,6-13-47 15,1-6-55-15,3-12-69 16,5-11-182-16</inkml:trace>
  <inkml:trace contextRef="#ctx0" brushRef="#br0" timeOffset="15743.45">18044 14830 616 0,'25'-18'544'0,"-9"1"-471"16,-10-2-53-16,-10 0 0 16,2 6 5-16,8 6-25 15,17-10 2-15,25-3-2 16,26-4 0-16,22-2-75 0,18 0-50 15,4 9-33 1,-11 4-128-16,-16 1-82 0</inkml:trace>
  <inkml:trace contextRef="#ctx0" brushRef="#br0" timeOffset="16289.55">19192 14337 245 0,'41'-38'651'15,"-8"6"-550"-15,-13 8-50 16,-11 7-39-16,-9 8 22 16,0 9-15-16,0 6-12 15,3 10 19-15,1 12 5 0,5 16-17 16,2 14-5 0,7 9 0-16,0 9-5 0,-1 4-2 15,-1-4-2 1,-3-2 0-16,-3-5 2 0,-4-15-2 15,-4-15-1-15,-2-7 1 16,-2-15 0-16,0-8 6 16,0-4 4-16,-6-5-2 15,0-5-1-15,-5-7-2 16,-1-5-3-16,-3-7 0 16,-2-15 2-16,1-10-4 15,-1-18 5-15,-2-15-3 16,-1-12 1-16,-2-8 4 15,2 3-1-15,3 6 6 0,9 18-2 16,5 15-10 0,7 16-6-16,13 14-6 0,17 10 7 15,15 10 1-15,15 10 2 16,9 5-7-16,3 14-37 16,-5 8 20-16,-13 10-11 15,-16 3 4-15,-15 4 24 16,-19-3 0-16,-15 5 9 15,-17-7 3-15,-14-3 4 16,-10-2 6-16,-3-11-8 16,-3-4-3-16,7-3-2 15,6-9-38-15,15-2-38 16,10-6-74-16,16-10-268 0</inkml:trace>
  <inkml:trace contextRef="#ctx0" brushRef="#br0" timeOffset="16633.66">19593 13508 261 0,'-13'-51'701'0,"3"7"-643"0,2 12-23 15,4 8-16 1,6 13-12-16,12 4-2 0,28 14 30 16,38 18 15-16,41 27-3 15,39 30-35-15,23 39-12 16,-3 27-1-16,-24 24-3 16,-37 9 3-16,-43 8-1 15,-45-1-26-15,-33-6 4 16,-37-10 7-16,-23-10 5 15,-16-19 0-15,-6-27-7 16,-6-17-19-16,8-19-13 16,0-18-103-16,-11-17-359 15</inkml:trace>
  <inkml:trace contextRef="#ctx0" brushRef="#br0" timeOffset="17466.49">15976 13355 648 0,'7'-58'32'16,"0"1"14"-16,-3 6-3 15,0 9 22-15,-2 9-4 16,-2 8-37-16,-4 11-15 16,0 3-7-16,-5 7-1 15,-1 2 2-15,-3 2-3 0,-3 6 2 16,-3 2 0-16,-1 7 0 15,-5 6-1-15,2 11 2 16,2 8 9-16,3 9-2 16,9 10-4-16,7 6-4 15,8 9 10-15,15 10 9 16,4 9 0-16,10 8-1 16,0 10-8-16,1 7-10 15,-5 9-2-15,-8-3 5 16,-11 0-2-16,-14-3-3 0,-8-8 3 15,-9-4 2 1,-3-17 7-16,0-11-6 0,6-18-6 16,7-14 0-16,12-13 0 15,10-1 6-15,13 0 9 16,17 5 3-16,18 13-12 16,14 16 3-16,16 20-1 15,5 23-8-15,0 25 2 16,-7 25 1-16,-15 30 1 15,-20 23-2-15,-21 7 1 16,-16 10 4-16,-17-8 11 16,-13-20-11-16,-7-21 4 15,-3-12-8-15,2-29 1 16,0-13-2-16,9-18 0 16,2-17-1-16,8-17 1 0,6-11-2 15,8-28-32-15,7-23-52 16,4-18-21-16,6-27-103 15</inkml:trace>
  <inkml:trace contextRef="#ctx0" brushRef="#br0" timeOffset="18479.55">21103 13156 650 0,'-13'-30'71'0,"1"0"1"16,1 0-8-16,0 4 9 16,2 6 8-16,5 8-17 15,-3 6-19-15,5 0-15 16,2 4-5-16,0 2-5 15,0 0-10-15,2-2-10 16,2 2-11-16,7-2 11 16,16 0 10-16,18-1-6 15,13 3-4-15,13 3-5 16,0 3 4-16,-3 8 0 16,-18 7-2-16,-7 10-3 0,-14 7 6 15,-9 9 2-15,-11 4-2 16,-9 4 0-16,-7 3 0 15,-6 0 3-15,-5 0 0 16,-2 5-3-16,-2-2 0 16,4 5 2-16,5 3-2 15,4 3 0-15,13 0 0 16,9 4-2-16,14-1 5 16,9 3-3-16,9-1 0 15,5 6-6-15,0-7-4 16,-3 0 0-16,-9-1 6 15,-9 3 4-15,-14 1 0 0,-13 11 0 16,-9-5 0-16,-5 4 3 16,-7-4-5-16,0-4 2 15,-2 0 0-15,1-6 3 16,5-4-3-16,3-9-5 16,4-8-13-16,3-10-12 15,1-12-3-15,-4-2-2 16,4-11-7-16,-2-6-14 15,1-5-12-15,5-12-194 16</inkml:trace>
  <inkml:trace contextRef="#ctx0" brushRef="#br0" timeOffset="18899.53">22349 14466 1100 0,'-5'-30'70'0,"-1"7"-36"15,-3-2-6-15,6 4 17 16,3 9-26-16,14-1-19 16,15-8-2-16,21-3 1 15,14-3-4-15,11 4-51 16,2 1-38-16,-11 9-4 0,-14 1-2 15,-21 3 8 1,-22 1-19-16,-18-2 62 0,-16 0 49 16,-10-6 78-16,-4-6 8 15,2 0-13-15,1-2 19 16,7 0-7-16,9 6-9 16,7 6-25-16,6 8-48 15,5-1-3-15,4 10-9 16,5 11 9-16,1 13 33 15,6 13-19-15,4 15-12 16,0 9 1-16,-5 4-3 16,3 3-29-16,-8 1-79 15,-3 2-55-15,-5 0-160 16</inkml:trace>
  <inkml:trace contextRef="#ctx0" brushRef="#br0" timeOffset="20020.14">24251 12932 474 0,'-9'-28'266'15,"-1"0"-217"-15,4-5 17 16,2-5-11-16,1 0 11 0,1 2-2 16,4 2-11-16,-2 8 4 15,0 9-23-15,0 5-34 16,-2 15-18-16,4 15 18 16,1 22 21-16,1 22-10 15,5 23-10-15,7 21 0 16,-3 8 1-16,3 0-1 15,-3-5-1-15,-2-11 1 16,-4-18-1-16,-3-17-8 16,0-19-15-16,-4-17 0 15,0-13 18-15,0-7 5 16,-2-7 2-16,0-4 1 16,-4-4-3-16,-1-5 0 0,0-3-3 15,-4-3-1-15,2-6 0 16,-2-5-8-16,2-5 7 15,0-11 5-15,0-15 2 16,2-10-1-16,1-6 0 16,-1-4 0-16,1 3 7 15,1 6-4-15,0 7 1 16,1 9 8-16,0 5-3 16,-3-4-2-16,1 1 4 15,-4 2 0-15,1 4 3 16,5 5-1-16,-2 12-8 15,2 7-6-15,8 5-8 0,6 6-1 16,17-4 3-16,17 3 6 16,21 0-3-16,22 4 2 15,7 10-6-15,-5 8-12 16,-9 10 0-16,-17 12 7 16,-23 8 0-16,-18 6 8 15,-20 7 4-15,-22 1 1 16,-20 0 1-16,-16 1 3 15,-11-7-3-15,-8-4-2 16,-3-4-16-16,2-7-44 16,9-2-48-16,9-3-64 15,14 0-134-15</inkml:trace>
  <inkml:trace contextRef="#ctx0" brushRef="#br0" timeOffset="20349.62">24074 13840 759 0,'-13'11'324'16,"4"-6"-290"-16,4-3-34 15,5-6 0-15,25-6 25 16,33-6-6-16,42-12-12 16,43-13-3-16,36-2-4 15,8 2-17-15,-13 12-133 16,-23 14-114-16</inkml:trace>
  <inkml:trace contextRef="#ctx0" brushRef="#br0" timeOffset="20863.28">24770 14526 931 0,'31'-44'82'16,"-2"-2"-47"-16,-2 1-12 16,-12 11 15-16,-1 14-6 15,-5 6-27-15,-12 10-5 16,-7 6-4-16,-15 6 2 15,-6 5 2-15,-14 7-1 0,-6 6 1 16,-5 6 3 0,5 2 2-16,4 6 0 0,9-5-5 15,11 2-1-15,16 1-1 16,15-4 2-16,19 0 5 16,19-3-5-16,16-8 9 15,14-5-8-15,10-8 5 16,-4-6-5-16,-7 0-1 15,-15 4-8-15,-16 2-1 16,-15 8 9-16,-19 9-1 16,-15 1 1-16,-13 7 4 15,-12 4-3-15,-12-4 5 16,-10-3 12-16,-4-6 0 0,0-3-16 16,2-5 4-1,8-8-3-15,13-3-6 0,12-2-7 16,12-5-43-16,9 0-33 15,8-4-4-15,5 4-46 16,7 0-43-16</inkml:trace>
  <inkml:trace contextRef="#ctx0" brushRef="#br0" timeOffset="21697.73">25729 11953 917 0,'-14'-42'34'0,"-1"6"23"16,-3 4-26-16,3 5 27 16,5 9 9-16,3 7-37 15,7 0-30-15,9 3-5 16,16 5 5-16,20 1 1 16,19 0-1-16,18 2 0 15,15 7-3-15,3 5 3 16,-7 5-4-16,-14 9-3 15,-22 8 5-15,-16 14 2 0,-24 12 4 16,-21 12-2-16,-19 13 1 16,-12 7 6-16,-12 4 0 15,-4 8-2-15,-1 4 2 16,6 3-4-16,10-1-5 16,14 6 2-16,15 1-2 15,14-3 2-15,15-4 0 16,10-3-1-16,3-10-1 15,5-8 0-15,-3-7 0 16,2-6 0-16,-6-1 1 16,-3-8 0-16,-13 11 5 15,-5-1-2-15,-12 8 6 0,-10 4-8 16,-3 10 1 0,0 1-2-16,1 9-1 15,12 7 0-15,14 6 3 0,10-2-3 16,9 1 0-16,10-5 1 15,1 0-1-15,4-3 2 16,-9 3-1-16,-5 8 2 16,-12 7-2-16,-13 2-1 15,-24 15 5-15,-35 16-5 16,-31-2 0-16,-43 7-55 16,-47 5-32-16,-45-5-11 15,-43-18-71-15,-49-8-61 16</inkml:trace>
  <inkml:trace contextRef="#ctx0" brushRef="#br0" timeOffset="23363.87">16858 17369 618 0,'-79'18'114'15,"-2"4"-114"-15,8-4 7 16,3-4 11-16,10 4 24 15,14-4 10-15,10 3-14 16,14-12-21-16,13-1-6 16,7-4 4-16,2 0 8 15,4 0 5-15,0-4-9 16,11-1 10-16,14-4 4 0,19-5-7 16,27-16-3-16,45-10 3 15,50-18-3-15,65-18-2 16,68-22-13-16,71-19 2 15,68-7-3-15,59-10-2 16,43 0-4-16,27-2 1 16,13 8-2-16,-14 12 2 15,-21 12 0-15,-39 16-2 16,-48 16-3-16,-59 19 2 16,-60 17 1-16,-64 8 0 15,-63 8 0-15,-60 7 0 16,-49 6 3-16,-40 0-1 15,-29 2-2-15,-21 1 1 0,-14 2-1 16,-3 2-4-16,-5 0 4 16,1 0 5-16,2 2-5 15,-3 0-1-15,3-2 1 16,2 0-1-16,0 0-6 16,-2 0 5-16,4 2-2 15,0-2-2-15,-2 0 6 16,2-2 1-16,1 0 0 15,-3 2-1-15,4-2 0 16,-4 1 1-16,2 1 2 16,-2 0-2-16,0 0 2 15,0 0-2-15,0 0-1 0,0 0 0 16,0 0 0-16,0 0 0 16,0 0 0-16,0 0 0 15,-2 0 0-15,4 1 0 16,-2-1-5-16,0 0 5 15,0 0 2-15,0 0-2 16,-2 0-4-16,0 0 4 16,0 0 2-16,2 2-2 15,-3-2-3-15,3 0 3 16,0 0 0-16,0 2 2 16,0-4 0-16,-2 2-2 15,2 0 0-15,0 0 0 0,0-2 0 16,-2 4 0-1,2-2 0-15,0 2 3 16,0-4-3-16,0 2 1 0,2-2-1 16,-2 2 2-16,-2 0-2 15,0 2 3-15,0-2-3 16,0 2 0-16,2-2 3 16,0 0-1-16,-2 0-2 15,2 0 0-15,-3 0 1 16,1 0-2-16,-1 0 1 15,3 0 0-15,-2 0 0 16,2 2 0-16,0-2 0 16,0 5 0-16,0-10 0 15,0 5 4-15,0 0-4 16,0 0 0-16,2 0-1 0,-2 0 1 16,3 0-1-16,-1 0 5 15,-2 0-5-15,0 0 1 16,0 0 0-16,-2 0 1 15,2 0-1-15,0 0-1 16,0-2 0-16,0 4 2 16,0-4 3-16,0 4-4 15,0-2-3-15,0 5 3 16,0-5 0-16,0 0 1 16,0 0-2-16,-3 0 1 15,3 0-8-15,-2 0-9 0,0 0-29 16,0 0-20-1,-1 0-2-15,1 0-5 0,-2 3-21 16,4-3-115-16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0T09:01:56.065"/>
    </inkml:context>
    <inkml:brush xml:id="br0">
      <inkml:brushProperty name="width" value="0.05292" units="cm"/>
      <inkml:brushProperty name="height" value="0.05292" units="cm"/>
      <inkml:brushProperty name="color" value="#FF0000"/>
    </inkml:brush>
  </inkml:definitions>
  <inkml:trace contextRef="#ctx0" brushRef="#br0">18049 15047 287 0,'-9'-10'495'0,"2"0"-470"16,3 0 6-16,2 1 12 16,2-4 17-16,0 3-1 0,0 0-4 15,0 2-23-15,-2 0-3 16,2 2 3-16,-2 3-8 16,2-2 4-16,0 1-11 15,0 4-12-15,0 0-5 16,0 4-11-16,0 1 5 15,0 7 5-15,-3 14 2 16,3 6-1-16,-2 9 1 16,-1 7 1-16,6 6-1 15,-1-5 1-15,1-3-2 16,-1-2 0-16,0-14 1 16,0-5-1-16,0-8 0 0,-2-13 5 15,0 1 7-15,0-5 0 16,0-9 2-16,-2-5-13 15,0-9 0-15,-5-9-1 16,-2-7 1-16,0-6 0 16,3-3-1-16,-1 8 0 15,2 8 1-15,3 2-1 16,0 10 1-16,2 3 2 16,0 8-3-16,0 4-4 15,0 2-7-15,0 6-6 16,2 2 2-16,0 7 15 15,3 12 0-15,0 6 1 16,-1 8 1-16,0 6-2 0,-2-4 1 16,0-3-1-16,-2-8 0 15,0-10 0-15,0-5 5 16,0-6 4-16,0-8 5 16,0-4 0-16,-2-10-13 15,0-12-1-15,-4-10 0 16,-1-13 2-16,-2-6-3 15,0 2 2-15,5 3 0 16,-1 11 4-16,3 12-2 16,2 10-3-16,2 6-4 15,-2 9-14-15,2 10 1 16,1 2 13-16,1 14 4 0,0 12 0 16,1 10 1-1,-1 8-1-15,-1 1 2 0,-1-4-1 16,-2-9 2-16,0-3-5 15,0-11 2-15,0-10 0 16,0-9 3-16,0-6 6 16,-2-3-9-16,2-3-21 15,0-12-59-15,-5-11-53 16,0-11-83-16,-1-10-129 16,-5-15 82-16</inkml:trace>
  <inkml:trace contextRef="#ctx0" brushRef="#br0" timeOffset="984.71">19190 2934 204 0,'-13'1'0'0</inkml:trace>
  <inkml:trace contextRef="#ctx0" brushRef="#br0" timeOffset="2221.17">19113 2951 424 0,'0'0'74'0,"-2"-2"-64"16,-2 2-5-16,2 0 1 16,0-1 7-16,0 1 96 15,2 0-43-15,0 0-57 16,0 0 9-16,0 0 1 16,0 1 1-16,0-1 11 15,-2 0-21-15,2 0-5 16,-2 2 1-16,2-2 29 15,0 2-18-15,0-2-10 0,2 0 6 16,-2 3-9 0,2-3 6-16,4 2 21 15,4 2 15-15,5 1-31 0,10 0-4 16,4 0-2-16,8-1-2 16,4-1 7-16,6 1-3 15,6-4 2-15,10 1-7 16,5-2-1-16,11 1 3 15,4-3-8-15,-2 2 3 16,0 1-2-16,-6 1 0 16,-3 2 0-16,-9-2 1 15,-5 4 1-15,-8-2-2 16,0 4-1-16,1-4 1 16,-2 2-1-16,4-1 3 15,6 0-2-15,1-1 5 0,0-1-3 16,4 1-3-16,1-1 4 15,-5-2-4-15,-4 2 2 16,0 0-1-16,-4 2-1 16,-6 0 0-16,1 2 1 15,2-2 0-15,0-1 0 16,3 2 3-16,2-3-4 16,7-4 2-16,-1 2-1 15,4-3 2-15,-3 1-3 16,2-3 0-16,-3 3 1 15,-3-3 2-15,-1 4-6 16,2-2 4-16,-4 2-1 16,2-2 2-16,-3 2 5 15,2-1 2-15,1-2-3 16,4-1-1-16,9 2 2 0,8-3-7 16,-2-1 0-16,3 2 2 15,-1-1-1-15,-11 2 0 16,-8 0-2-16,-3 0-1 15,-5 0 2-15,-3 1 0 16,-1 1-1-16,4-1 1 16,3 1 0-16,2-3 3 15,8-1-3-15,4 3 2 16,4-2-1-16,-2 2 1 16,1 1 0-16,-6-3-2 0,-3 5 0 15,-6 0 0 1,-4 0 1-16,-1 0 0 0,0 0 2 15,2 0-3-15,-1-2 2 16,5 2-1-16,2-4-1 16,-1 3 0-16,-1-2-1 15,2-1 0-15,0 0 1 16,-2 0 0-16,-2 2 1 16,0-1-1-16,-4 1 0 15,-3-1 0-15,-2 3 0 16,2 0 0-16,-1 3 1 15,6-1-1-15,1 0 0 16,3-2 0-16,1 1 1 0,4-1 0 16,-3 0-1-16,-2 0 0 15,-3-1 4-15,-1 1-4 16,-6-2 0-16,1 2-1 16,0 0 2-16,-4 0-3 15,-1 0 3-15,-3 2-1 16,-2-2 1-16,-4 0 0 15,-6 0-1-15,-5-2 1 16,-8 2-1-16,-4-2 0 16,1 2-2-16,1 0 2 15,1 0 1-15,3-3 0 16,3 3-1-16,2-2 0 16,1 2-1-16,1-2 3 0,-6 2-4 15,-3 0 4-15,-3 0-5 16,-5 0 2-16,-4 0-4 15,-4 0-5-15,2 0 6 16,-2 0-9-16,2 0-59 16,-2 0-74-16,2 0-145 15,2-5-23-15</inkml:trace>
  <inkml:trace contextRef="#ctx0" brushRef="#br0" timeOffset="12179.75">22037 6240 587 0,'2'-4'113'16,"0"0"-78"-16,-2-4-18 15,0 1 16-15,2 4 15 0,-2 1-4 16,3 0-11-16,-3 0-8 16,0 2-9-16,0-2 6 15,0 2 3-15,0 0-5 16,-3 0-5-16,6 0 3 15,-6 0-9-15,3 2-4 16,0-2-4-16,0 0 6 16,-2 0-1-16,2 0-6 15,0 0 3-15,0-2 3 16,-4 2-5-16,-7-3-1 16,-3 3 1-16,-3 0-2 15,-8 0 2-15,1 3-1 16,-1-1 4-16,0 2-3 0,1 0-1 15,2 2 0 1,-1-2 0-16,5-1 1 0,1 4-2 16,1-3 2-16,-1 0-3 15,-2 1 3-15,2 0-1 16,-1-1 7-16,3 2-6 16,-1 0 0-16,3-1 3 15,-1 2-2-15,3 2 2 16,-3 0 0-16,1 1-1 15,-1 2-2-15,3-1 5 0,1 1-2 16,0-3-4 0,1 2 4-16,1 1 0 0,-1 0 1 15,2-1-2-15,2 2-3 16,1 1 3-16,0-2 3 16,4-1-5-16,0 1-1 15,0-2 1-15,2 1 2 16,0-1-1-16,4 0-1 15,-1 0-1-15,0-3 3 16,2 5-2-16,1-1 4 16,1 3-4-16,3-2 1 15,-2 2-1-15,1 0-1 16,3-2 6-16,1 3-5 16,3-3 1-16,5-3 0 15,-1 1 1-15,4 0 1 0,3 0-4 16,-2-1 1-1,2 1 1-15,-4-2-2 0,2-1 0 16,-5 4 0-16,0-6-1 16,-4 3 2-16,3-3-2 15,0 0 2-15,2 1 0 16,4-1-1-16,4-2 1 16,0-1-2-16,0 0 2 15,3-2-1-15,-5 3 1 16,-5-1-1-16,-1-2 0 15,-2 1 0-15,-2 2 0 16,-2-2-1-16,1 2 1 0,0-3-1 16,0 0-3-1,2 0 4-15,3 0 0 0,0-3 0 16,6 3 0-16,-2-4 2 16,0 3-2-16,2-1 0 15,-2-1 0-15,-2 1 0 16,2-1 0-16,-6-1 0 15,2-1 3-15,3 0 1 16,-1-6-4-16,2 1 0 16,0-2 4-16,-1-2-3 15,1-2-1-15,0-4 0 16,-1-3 1-16,1 2 1 16,-2-4 1-16,-2 6 1 15,-6-3-3-15,-6 4 3 16,-4 0-3-16,-3 2 2 0,-4 2 1 15,0 0-4-15,-2-1 0 16,-2 2 1-16,-4-3 0 16,4 0-1-16,-2-2 0 15,-1 1 0-15,-1 1-1 16,-4 0 0-16,-1 0 1 16,-3 4 0-16,-1-2 3 15,-6 2-2-15,0-1-2 16,1 4 1-16,-4-3 0 15,-1 2-1-15,-2-2 2 16,0 2-2-16,-2 2 2 16,2 0-1-16,-2 0 1 0,-1 4-1 15,-1 1-1 1,-3 0-2-16,-6 3 3 0,-6 3 0 16,-4 0 0-16,-2 1 0 15,-2 1-6-15,4 2 3 16,6-1-53-16,1 0-26 15,5 4-71-15,0 0-137 16</inkml:trace>
  <inkml:trace contextRef="#ctx0" brushRef="#br0" timeOffset="13209.57">26857 5242 667 0,'-8'-13'60'0,"2"0"11"0,-3 3 9 16,0 0-2-16,0 5-18 16,2 1-12-16,3 4-8 15,0 0-9-15,2 0 6 16,2-2-6-16,0 1-8 16,-3-1-2-16,3-1-8 15,0 1-4-15,-2 4-9 16,2 3-9-16,0-2-3 15,2 4-13-15,1 7 21 16,-1 11 4-16,0 12 5 16,0 10-5-16,-2 11 3 0,0-1-2 15,-4-3 1-15,-1-6 0 16,-1-8-1-16,-1-4-1 16,2-7 0-16,3-9 2 15,0-8-1-15,4-6-2 16,-2-5-10-16,0-2-34 15,0-3-15-15,0-1-13 16,-2 3-24-16,2 0-36 16,4 1-11-16,3-1-256 15</inkml:trace>
  <inkml:trace contextRef="#ctx0" brushRef="#br0" timeOffset="13997.91">27233 5436 743 0,'14'-20'83'16,"-10"2"2"-16,-6 3-36 15,-5 4 15-15,0 2-7 16,1 2-36-16,1 2-3 16,3 3-18-16,0 2-1 15,0 5-15-15,-3 7 11 16,-6 10 5-16,-4 11 1 15,-4 4-1-15,-1 9 2 16,7 0-2-16,7-5-1 16,6-10-1-16,8-4 0 15,7-10 0-15,8-10 0 16,-1-7 2-16,5-10 0 0,-2-8 1 16,-3-7 9-16,-4-4-10 15,-7-5 7-15,-9-1-5 16,-4 1 3-16,-7 4 16 15,-2 0-13-15,-7 6 2 16,3 3-10-16,-3 8 1 16,5 6-2-16,-1 0 1 15,5 7-6-15,5 0-1 16,2 2-33-16,2 0-40 16,4 6 57-16,5 2-23 15,7 0-7-15,5 2 18 16,13-3 26-16,9 0-9 0,5-9 8 15,8-4 9-15,4-4 1 16,-4-3 4-16,-4-2 12 16,-15-1 20-16,-10 4 26 15,-14 0 3-15,-6 2-14 16,-10 2-21-16,3 1-14 16,-2 1-12-16,-2 4-4 15,2-1-4-15,0 5-16 16,-3 8 19-16,-6 6 0 15,-2 10 1-15,-5 7 3 16,0 11-2-16,5-2-1 16,3-1-1-16,10-2-1 0,5-5 3 15,9-8-1 1,10-7 2-16,5-9 2 0,9-12 5 16,4-5-3-16,-1-14-6 15,-6-7 8-15,-6-3-5 16,-14-3 4-16,-8-3-4 15,-11 3 4-15,-11 2 0 16,-10 2-4-16,-8 2-3 16,-3 5 0-16,-3 0-1 15,6 7-47-15,4 3-56 16,5 6-81-16,6 7-102 16,2 1-120-16</inkml:trace>
  <inkml:trace contextRef="#ctx0" brushRef="#br0" timeOffset="14461.01">28871 5119 171 0,'11'-4'87'16,"3"-2"352"-16,-3 1-378 15,1 2-15-15,-4-1 43 16,-3 2-4-16,-8 6-51 16,3 1-34-16,-2 2 3 15,-4 9 2-15,-4 4 17 16,-9 22 0-16,-10 14-3 16,-7 9-14-16,-4 3-2 15,-2-4-2-15,2-6 1 16,3-6 1-16,6-8-3 0,2-4 0 15,5-5-7-15,2-6-24 16,1-5-24-16,6-7-35 16,1-8-49-16,1-6-69 15</inkml:trace>
  <inkml:trace contextRef="#ctx0" brushRef="#br0" timeOffset="14757.08">28564 5300 223 0,'6'-48'671'16,"-6"4"-619"-16,-6 7 1 0,-3 16-22 15,-2 7 2-15,0 11-29 16,2 6-4-16,2 6-2 16,0 5-3-16,3 4 7 15,2 3-2-15,0-3 3 16,4-1 2-16,2-7 19 15,3-4 15-15,2-6-3 16,4-4-8-16,5-6-16 16,2-4-1-16,-2 1-11 15,-3-4-29-15,-3 3-26 16,-8 8-44-16,-4 5-103 16,-2 6-139-16,-2 11 155 15</inkml:trace>
  <inkml:trace contextRef="#ctx0" brushRef="#br0" timeOffset="15054.75">28882 5608 769 0,'21'9'38'0,"-11"-6"56"0,-2-6 50 16,-8-1-43-16,4-6-53 15,5-2-43-15,7-5 20 16,1 0-7-16,1 2-8 15,-5 3-6-15,-5 7-4 16,-8 5-7-16,-6 0-5 0,2 3 1 16,-4 6 10-1,-1-1 1-15,-1 1-5 0,4 3 5 16,4-2-3 0,6-3 0-16,2-4 3 0,6-3-1 15,5-3-8-15,2-4-17 16,-4-3-19-16,-3 3-25 15,-8-2-132-15,-6 1-245 16</inkml:trace>
  <inkml:trace contextRef="#ctx0" brushRef="#br0" timeOffset="15670.01">26549 6046 599 0,'-58'2'54'16,"-2"0"-13"-16,0-2 28 15,6 2-18-15,7-2 11 16,13 1 8-16,11-1-4 16,7 0-24-16,9-1-17 15,5 1 0-15,6 0-7 16,11-2 0-16,33-5 3 16,43 0 4-16,58-5-16 15,68-6 4-15,59 0-13 0,47-3 0 16,29 3-1-16,5 1-11 15,-12 2-23-15,-32 1 12 16,-41 2 4-16,-50 2 14 16,-45 3 5-16,-55-2 2 15,-35 5-2-15,-38 2 8 16,-24 0-4-16,-19 2-2 16,-4 2-2-16,-6 0-16 15,-3 2-45-15,-3 0-55 16,-6 2-35-16,-9 5-138 15,-4 3-75-15</inkml:trace>
  <inkml:trace contextRef="#ctx0" brushRef="#br0" timeOffset="16829.21">26683 7084 394 0,'24'-14'29'0,"5"1"9"16,0-2-19-16,-2 1-16 15,-3 0-2-15,-2 6 1 16,-5 2-2-16,-2 0 6 16,1-2 29-16,-3 4 45 15,1-4-40-15,-2-1-29 16,1 4-4-16,-1-2-7 0,-1 0 8 16,3 1 35-1,-3 0-6-15,-3-1-9 0,4-2 8 16,-1-3 3-16,2-2-6 15,1-3-4-15,-1 0 4 16,-4-1-9-16,0 2-2 16,-5 2-9-16,-4 0-4 15,-2 2 8-15,-2-1 10 16,-3 3-24-16,-2 3-3 16,-4 2 0-16,-8 5-2 15,-3 5-1-15,-8 7 3 16,1 6-1-16,-2 8-1 15,4 6-1-15,4 4 2 16,10 2 0-16,9-1 1 16,6-8-8-16,8-5 4 0,11-6-1 15,4-11 5-15,12-13 6 16,2-8 1-16,3-9-6 16,-7-9 10-16,-4-4-10 15,-10 2 10-15,-11 4 3 16,-3 2-2-16,-3 7-10 15,0 7 1-15,-2 5 3 16,0 3-6-16,0 3-6 16,0 3-9-16,0 7-2 15,0 7 10-15,-4 14 7 16,-5 9 4-16,-5 16-4 16,-3 7 0-16,-4 4 1 15,2-6 2-15,-1-4-3 0,6-9 1 16,3-9 1-16,4-9-2 15,1-6-24-15,4-9-40 16,2-8-33-16,-2-4-17 16,6-8-147-16</inkml:trace>
  <inkml:trace contextRef="#ctx0" brushRef="#br0" timeOffset="17211.59">27333 6984 845 0,'34'-26'89'0,"-8"4"-44"0,-14 2-3 16,-8 8-10-1,-10 8-8-15,-4 2-24 0,-7 10-5 16,-3 6 5-16,-5 10-3 16,1 10 1-16,-1 6 2 15,7 1-2-15,7 0 2 16,7-5-1-16,6-8 2 15,7-7 2-15,4-9-3 16,5-10 4-16,2-9 5 16,5-8-3-16,3-5 1 15,-1-10 4-15,0-2-6 16,-9-4 8-16,-7 1 1 16,-9-1-10-16,-8 1-1 15,-5 3 1-15,-7 6-4 0,-1 1-6 16,2 11-2-16,-1 5-24 15,-2 11-8-15,0 10-9 16,0 7-36-16,2 7-28 16,2 4-6-16,10-1-87 15</inkml:trace>
  <inkml:trace contextRef="#ctx0" brushRef="#br0" timeOffset="17548.73">28020 6784 518 0,'25'-25'265'0,"-3"4"-216"15,-5-2 4-15,2 3 16 16,-6 2-15-16,-2 4-13 15,-4 4-26-15,-1 4-15 16,-3 4-2-16,-6 7-14 16,3 10 16-16,-8 14 7 15,-6 17 11-15,-6 10-9 16,-6 11-9-16,-6 6 9 16,3-3-9-16,2-10 2 15,7-4-2-15,3-14-3 16,5-9-24-16,3-11-59 0,5-12-41 15,0-8 2-15</inkml:trace>
  <inkml:trace contextRef="#ctx0" brushRef="#br0" timeOffset="17748.28">27902 6888 324 0,'2'-28'595'16,"0"4"-528"-16,-2 3-4 15,-4 4-12-15,2 3-5 16,-1 4-13-16,1 3-21 0,0 6-12 16,2-1-3-1,0 4-17-15,0-1-81 0,2 10-24 16,3 2 11-16,1 13-130 16</inkml:trace>
  <inkml:trace contextRef="#ctx0" brushRef="#br0" timeOffset="17923.75">28225 7141 734 0,'23'8'187'15,"-8"-7"-146"-15,-9-2 57 16,-6-6-7-16,3 4-31 0,-3-5-43 16,0-1-5-1,2 0-6-15,-2 0-6 0,3 1-44 16,-3 2-58-16,0 2-83 15,4 2-343-15</inkml:trace>
  <inkml:trace contextRef="#ctx0" brushRef="#br0" timeOffset="18332.25">28645 7080 205 0,'17'-6'819'0,"-3"1"-731"15,-1-5-61-15,1-3 5 16,5 1 2-16,8 0-29 0,13-2-1 16,7 2-4-16,-1 2-4 15,-1 3-26-15,-7 2-38 16,-7-2-40-16,-4-2-2 16,-4-3-12-16,-4-2 34 15,-5-4 88-15,-10-1 29 16,-4-1 50-16,-4 1 3 15,-5-1 16-15,2 4 1 16,0-1-48-16,3 7 2 16,0 5-19-16,2 3-18 15,4 2-8-15,2 2-8 16,3 1 8-16,4 8 1 16,7 2 0-16,0 6-8 0,-1 3-1 15,-3 4 0-15,-8-1 0 16,-12 6 0-16,-10 3-15 15,-11 2-61-15,-6 1-31 16,-3-4-66-16,3-7-189 16</inkml:trace>
  <inkml:trace contextRef="#ctx0" brushRef="#br0" timeOffset="19626.06">29750 6882 497 0,'4'-14'410'0,"-2"4"-366"0,0-1-15 15,-2 8-6-15,0 1-23 16,0 9 0-16,3 14 5 15,-6 7 4-15,-3 10-6 16,-1 8-2-16,-6 0 3 16,0-4 0-16,2-8-4 15,1-10 0-15,6-11 0 16,0-5 14-16,4-11 23 16,-3-4-31-16,6-12 1 15,-1-5-5-15,4-6 0 16,4-5 10-16,1-6-5 15,2 4 2-15,3 0 12 16,-1 7-11-16,-3 7 13 16,-2 7-17-16,-3 6-6 0,0 9-4 15,2 7 0-15,-1 8 3 16,4 8 0-16,5 4 2 16,2 6-2-16,-2-1 2 15,1-2-1-15,0-7 0 16,0-3-9-16,2-10 8 15,3-7 0-15,0-10 0 16,2-7 0-16,-2-6-3 16,-1-5 6-16,-5-2-4 15,0-1 2-15,-9 3 0 16,-6 3-1-16,-2 3-1 16,-6 5 0-16,-3 3 1 0,2 2 1 15,2 5-10-15,3 0-22 16,2 2-42-16,2 4-21 15,3 3 56-15,4 6-5 16,4 2 2-16,6 5 10 16,4-3 9-16,6 0 23 15,6-6 8-15,2-7 42 16,3-1 17-16,-2-5 9 16,-2-3-5-16,-12-2-2 15,-8-1-36-15,-7 6-12 16,-11-2-13-16,-7 6-8 15,-9 2-2-15,-7 6-1 16,-4 3 1-16,-2 8-1 0,7 5 2 16,8-4 1-1,7 3-6-15,9-5 6 0,7-3-5 16,1-5-1-16,6-3 0 16,6-9 4-16,4-2-1 15,3-9 3-15,2 0 1 16,0-2 3-16,-2 0-2 15,-4 2 7-15,-6 4-3 16,-3 2-4-16,-5 4-2 16,-3 1-2-16,1 6-2 15,0 2 3-15,2 4 1 16,1 1 2-16,38 28-2 16,-40-34 0-16,3 0 3 15,-1-2-1-15,0 1-2 0,13-3 4 16,2 0-1-16,-2-7 0 15,0-5 0-15,0-1-2 16,-5 1 10-16,-5 1 11 16,-5 3 1-16,-1 4-13 15,-4 1-10-15,-3 3-5 16,2 3-1-16,2 1 6 16,5 4 1-16,7 1 2 15,-1 0-3-15,6 2 1 16,-4-2-1-16,3-4 2 15,-1-2-1-15,-2 1 1 16,-1-4-2-16,-1 0 2 0,1-2-2 16,-7 2-1-16,-1-2-4 15,-6-1-30-15,-2 6-77 16,-6 3-8-16,-11 6-72 16,-10 8-265-16</inkml:trace>
  <inkml:trace contextRef="#ctx0" brushRef="#br0" timeOffset="20076.18">30115 7399 582 0,'9'-6'147'15,"1"2"-99"-15,-6-2 16 0,0 4 23 16,-2 0-27-16,3-2-27 16,1 0-26-16,15 0 4 15,14-6-5-15,23 0-3 16,21-4-2-16,18 0-1 15,22-2-9-15,3 2-29 16,1-2-41-16,-14 6-174 16,-15-3-223-16</inkml:trace>
  <inkml:trace contextRef="#ctx0" brushRef="#br0" timeOffset="20924.06">26870 7793 756 0,'-21'-5'56'0,"2"-1"-24"16,5-1 26-16,5 2 10 15,5 3-30-15,10-2-20 16,26-4-7-16,32-2 5 16,48-8-12-16,56-4 0 15,50-7 3-15,38-6-7 16,18 1-27-16,4 1-62 0,-12 6-52 15,-27 4-393-15</inkml:trace>
  <inkml:trace contextRef="#ctx0" brushRef="#br0" timeOffset="28288.62">16879 8860 556 0,'0'0'123'0,"-3"3"-78"15,1-3-29-15,0-3 10 16,0 3-2-16,2 0-6 15,0 0-7-15,0 0 11 16,0 0 12-16,0 0-6 16,0 0 4-16,0 0-12 15,0 0-17-15,0 3 3 16,0-1-6-16,0 0-5 16,0 5 5-16,0 10 1 15,-2 10 4-15,2 8 3 16,-2 14-1-16,2 6-4 15,2 6 15-15,-2 3-17 16,2 3 2-16,-2 0 2 0,0-1-5 16,2-5 1-16,0-3 2 15,3-7-6-15,-1-8 3 16,2-9-4-16,0-7-12 16,0-8-18-16,-6-7-23 15,0-5 3-15,0-2 27 16,-4-10-127-16,-6-9-264 15</inkml:trace>
  <inkml:trace contextRef="#ctx0" brushRef="#br0" timeOffset="29301.16">16870 9090 599 0,'11'-39'106'0,"-5"7"-88"15,-1 5-9-15,0 4-3 0,-1 3 18 16,1 3 6-16,1 6-21 15,-2 3-7-15,-2 2-2 16,4 5-4-16,-4 2-9 16,0 5 13-16,0 13 30 15,5 8 13-15,-3 13-15 16,2 11-17-16,-1 7 0 16,2 0-2-1,-5 0-8-15,3 0 5 0,-1-6-6 16,-2-5 1-16,2-7-1 0,-1-11 0 15,-3-8 2 1,0-7-1-16,0-9 5 0,0-5-6 16,-3-5-3-16,1-11-81 15,0-13 58-15,-2-17-7 16,0-20 15-16,-1-13 11 16,3-10 7-16,-3 4 32 15,3 13 4-15,2 16-21 16,-5 16-4-16,3 19 23 15,2 7-19-15,0 7-15 16,-2 5-13-16,4 4 2 16,-2 7 11-16,2 8 0 15,0 11 11-15,3 17 10 16,-2 10-11-16,-3 11-4 16,0 5-4-16,0 1 1 0,-3-7-1 15,3-7-2-15,-2-10 0 16,2-12 2-16,-3-11-2 15,3-9 5-15,0-7 3 16,0-8 13-16,0-8-3 16,3-7-18-16,-1-15-13 15,-2-8 3-15,3-16-20 16,-3-5 23-16,-3-2 4 16,-2 1-1-16,1 9 4 15,0 11 3-15,-3 12 2 16,5 10 9-16,0 8-14 15,2 6-3-15,0 3-18 16,2 10 15-16,3 9 6 16,1 15 8-16,-2 15 0 0,3 13 0 15,0 6-6-15,-2 0-2 16,-1-3 1-16,-2-11 0 16,-2-8 2-16,0-13-2 15,0-10 0-15,-2-12 8 16,2-4 36-16,-2-14-2 15,-3-10-43-15,1-15-3 16,-1-18-2-16,3-17 5 16,-3-14 0-16,3-6 1 15,2 9-1-15,-2 14 6 16,2 17 3-16,0 23-9 16,0 15-13-16,0 9-4 15,2 9 13-15,0 13 4 0,0 10-1 16,1 13 0-16,-1 5 1 15,-2 4 2-15,3-4-2 16,-1-8 0-16,0-8 1 16,-2-12 0-16,0-10-1 15,0-6 8-15,-2-4 5 16,2-4 9-16,-2-8-22 16,-3-12-7-16,0-15-2 15,3-14 7-15,-2-17-33 16,4-4-8-16,2 4-12 0,2 10-32 15,1 17-71 1</inkml:trace>
  <inkml:trace contextRef="#ctx0" brushRef="#br0" timeOffset="36215.58">16667 8941 706 0,'0'-14'71'0,"-2"0"-8"16,2 2-19-16,-2 0 0 15,2 0-13-15,2 0-6 16,2-2-15-16,0 0 14 16,1 0-3-16,-3 5 8 15,1 2-2-15,-3 2-12 16,0 4-9-16,-5 2-1 15,2 2-5-15,3 1-4 16,-2 1 4-16,4 2 2 16,1 5 4-16,8 4-5 15,7 9 2-15,9-2 6 16,10 5-5-16,13 0 2 16,-1-3-6-16,-3-4 0 0,-3-1-1 15,-12-3 1-15,-6-3 0 16,-8-3 0-16,-6-3 0 15,-3-4 2-15,-6-2 1 16,0 1-2-16,-4-3 1 16,0 0-2-16,2 0-7 15,-3 0 7-15,3 0-2 16,0 0 2-16,0 0-2 16,-2 0 4-16,2 2-3 15,0 0 1-15,-3-1-2 16,-3 8 2-16,-5 7 5 15,-9 9 0-15,-7 10-4 16,-2 3 1-16,-5 5-1 0,3 1 1 16,0 2 1-16,2-3 1 15,2 0-3-15,3-8 1 16,6-5 1-16,2-7-2 16,5-9 1-16,7-6 2 15,2-6 0-15,0-2 0 16,2 0 0-16,2-2 0 15,-4-1-4-15,4 3-15 16,-2 0-20-16,0 0-17 16,0-1-57-16,0-1-54 0,0-2-349 15</inkml:trace>
  <inkml:trace contextRef="#ctx0" brushRef="#br0" timeOffset="37005.55">16988 9131 486 0,'-2'-3'161'16,"-1"3"-126"-16,3 0-31 0,0 0-4 15,0 0-1 1,0 0-5-16,0 3-20 0,0-3-25 16,0 2-165-1</inkml:trace>
  <inkml:trace contextRef="#ctx0" brushRef="#br0" timeOffset="39411.61">16988 9138 403 0,'-2'0'125'15,"4"0"-57"-15,-2 2-33 16,0-2 4-16,2 0 1 16,-2-2-14-16,3 2-2 15,-3 0-1-15,2 0 11 16,-2-2-9-16,0 2-6 0,0 0 0 15,-2 0-11 1,2 2 3-16,0-2-7 0,0 0-3 16,-3 0-1-16,3 0-1 15,0 0 1-15,3 0 0 16,-3 0-4-16,4 0 1 16,0 0 2-16,5-2 1 15,5-1 1-15,3 1 0 16,3 2-1-16,3-3 0 15,2 3 0-15,1-2 0 16,3 0 4-16,2 0-4 16,0-2-1-16,-2 1 1 15,-2-1 1-15,0 3 2 16,0-1-2-16,2 0 2 0,2-3 1 16,2 1 3-1,5-1 0-15,5-5-1 0,-1 1 1 16,5 0 1-16,-3-5-8 15,3 3 0-15,-5 1 1 16,-2 3 0-16,-6 0-2 16,-2 5 2-16,-7 2-2 15,0 4 1-15,-4 1 0 16,1-2 0-16,0 1 6 16,2 1-6-16,3-5 9 15,2 0 2-15,5-5-1 16,1 1-2-16,6-4 0 15,1 2 1-15,-2-2-7 0,-4 2-1 16,-5 1 1 0,-7 1-1-16,-1-1-1 0,-3 1 7 15,-1 3-5-15,2-4 7 16,1 1 0-16,5 0 1 16,4 0 3-16,9-2-7 15,2 2-4-15,5-3 5 16,5 2-7-16,-6 3 1 15,2-3-1-15,-9 5 2 16,-1-2-2-16,-7 2 0 16,-2 2 1-16,-4-2-1 15,2 3-3-15,2-1 3 0,0 0 0 16,4-2 1 0,5-2 3-16,7 0-4 0,-1-1 0 15,6 1-1-15,-2-1 2 16,4 1 0-16,-3 0 0 15,-1 2 0-15,0-2 2 16,1 0-3-16,-3 1 0 16,2 1 0-16,-2-3 1 15,-1 1-1-15,3 2 0 16,0-2 1-16,-4 2 3 16,1 0-4-16,-5 0 3 15,-3 2 1-15,-1 3-4 16,0-2 3-16,0 1 1 0,2 3-1 15,1-2-3 1,4 2-1-16,1-2 1 0,6 1 0 16,1 3 4-16,2-4-4 15,7 4 0-15,-2-4-6 16,0 4 6-16,-4-4 1 16,-2 4-1-16,-6-4 2 15,-1 3-4-15,-3 0-2 16,2 1 4-16,3-2 0 15,3 0 0-15,5-1-1 16,3-2 1-16,4 0-9 16,1 0 2-16,-3-1 2 15,0 1-1-15,0 1 0 16,0 0-3-16,-2 0 5 0,-4-1 2 16,2 1 2-1,0 0 0-15,0 1 1 0,4-2 1 16,2 1 2-16,3 2 8 15,2-2-4-15,1 6 2 16,1-3-4-16,3 2 4 16,1 2-6-16,-3-2-2 15,-1-1 1-15,-7 3 4 16,-1-3 1-16,-3-3 0 16,-2 0-7-16,-4-2 1 15,0-2 3-15,-3-4 3 16,-7 0-3-16,-2 0 0 15,-3-4-2-15,-6 0-3 0,-2 2 2 16,-3-1 0-16,-4-2-2 16,-1 0 2-16,-4 2-2 15,-1-2 0-15,2 2 0 16,2-3-3-16,2 1 3 16,3 2 0-16,0-2 0 15,0 4 0-15,0 1 0 16,2-2 1-16,4 1-1 15,-2 3 0-15,5 0-1 16,-1 0 0-16,0 0 2 16,4 3 0-16,2-1-1 15,1 0 0-15,3 0-1 16,-1 1 1-16,-2 2 0 16,1 1 0-16,-4-2 2 0,-1 4-2 15,-3-4 0-15,3 1-1 16,2 0 1-16,-2-1-2 15,4-1 2-15,2-1 4 16,-4-2-3-16,2 3-2 16,-2-1-2-16,-5-2 3 15,-2 0 0-15,0 2 0 16,-4-2 1-16,0 2-2 16,0 1-1-16,-2-3 2 15,-3 5 0-15,2-3 0 16,-4-2 0-16,1 0 0 15,-2 0 0-15,4-2-1 16,-3 2 4-16,3-2-7 0,1 2 4 16,0 0-1-16,1 0 1 15,4 0 0-15,-2 2-2 16,2-2 0-16,0-2 0 16,0 4 2-16,-2-4-2 15,4 2 1-15,-5-3 1 16,3 3 0-16,-2 0 0 15,2-3 0-15,-7 1 0 16,3 2 1-16,-2-2-1 16,-4 0-4-16,4-1 4 15,-1 1 3-15,0 2-3 16,2-3 0-16,1 1-3 0,2 2 4 16,0 0-2-16,0-2 1 15,-4 0 0-15,0 2-2 16,-3-3-1-16,-7 3 3 15,-1 0 0-15,-5 0-5 16,-3 0 5-16,-2 0 1 16,0 0-1-16,-2 3 0 15,0-3-2-15,2 0 3 16,0 0-1-16,1 0 0 16,2 2 0-16,-1-4 0 15,-2 2-16-15,3 0-26 16,-3-3-67-16,4 0-98 15</inkml:trace>
  <inkml:trace contextRef="#ctx0" brushRef="#br0" timeOffset="41508.65">8065 9276 481 0,'-2'10'40'15,"-6"11"18"-15,6 6 14 16,2 7-29-16,4 9-18 16,4-4-12-16,5-3-10 15,3-7 0-15,-1-7 1 16,1-10 13-16,-3-6 13 15,-6-2 9-15,-3-6 18 16,1-3-13-16,-5-3-32 16,-5-1 7-16,1-6 21 0,-7 1-37 15,0-6-3-15,-7 6-3 16,2 0 3-16,3 2 0 16,2 2-23-16,3 6-4 15,8 0-36-15,4 2-20 16,2 2 3-16,5-1 71 15,7-3-3-15,7-3-15 16,3-1 22-16,8-4 3 16,2 0 2-16,0-5 1 15,1-2 20-15,-2 1 5 16,-8 2-20-16,-8 2-2 0,-7 6-4 16,-7 2-3-16,-9 6-198 15</inkml:trace>
  <inkml:trace contextRef="#ctx0" brushRef="#br0" timeOffset="41750.06">7960 9293 643 0,'-16'-11'177'15,"5"1"-116"-15,0 8-61 16,4 8-5-16,5 6 4 15,0 14 2-15,0 11 7 16,-1 12-6-16,1 8-1 0,0 4 1 16,-3 2-2-16,3-8-3 15,-4-2-41-15,-1-4-45 16,-7-6-72-16,-1-1-170 16</inkml:trace>
  <inkml:trace contextRef="#ctx0" brushRef="#br0" timeOffset="41840.61">7935 9774 764 0,'31'-21'62'0,"-4"1"-62"15,-9 10-312-15</inkml:trace>
  <inkml:trace contextRef="#ctx0" brushRef="#br0" timeOffset="46783.84">22019 5636 568 0,'-5'-2'19'0,"1"-1"17"15,-2-4-16-15,3 1-1 16,-1 3 21-16,2 1-10 15,2-3-18-15,0 3-4 16,-3-1-3-16,6 3 0 16,-3-3 4-16,-3 2 2 0,1-2-1 15,0 3-3-15,-1-1-5 16,-1-2 5-16,0 2-6 16,-1-4 4-16,-3 3-5 15,-4-1 0-15,1 0 2 16,-3-1-2-16,-1 3 0 15,-1 1 2-15,-1 0-5 16,1 1 2-16,-4 3 1 16,4 2 0-16,-2 1-4 15,1 1 4-15,-4-1 0 16,4 4 2-16,-5 1 1 16,1 1-3-16,2-1 0 15,1 2 3-15,5-2-3 16,1-1 0-16,5 1 3 0,3-3-1 15,0 5 0-15,2 1 4 16,-2 1 1 0,4 2-2-16,-2 3-1 0,2-4-2 15,0 3 4-15,0 1 3 16,0-4-5-16,2 1 0 16,2 0-1-16,0 0 2 15,0-2 5-15,3-2-6 16,-1 2 1-16,2-2 4 15,-2 0-4-15,5 1 4 16,1-1 2-16,1-3-1 0,2 3 0 16,5-1-5-16,1 0 4 15,3 0 3-15,0 1-6 16,5-2-1-16,-2 2-3 16,0-4 0-16,-3 0 1 15,1 0 0-15,-3-1 1 16,2-4 0-16,3 1-2 15,-2-4 3-15,4 0-4 16,4 0 2-16,3-2-1 16,1 0 3-16,0-2-4 15,-4 2 0-15,-4 0-2 16,-5-2 2-16,-1 2-1 16,-3-2 1-16,-3 0 1 15,6-4 5-15,-3 0-7 16,3-5 0-16,-2-1 2 0,0 0 2 15,-1-1-4 1,-3-1 1-16,-1 0 2 0,0 1-3 16,0-2-5-16,-3 1 5 15,3 2 1-15,-3-2 4 16,1-1-4-16,-6 3-1 16,1-2 1-16,-3 2 6 15,0-1-6-15,-4-4 0 16,0 1-1-16,0-2 4 15,-2-3-2-15,0-2-2 16,0 2 0-16,0 2-2 16,-2-3 3-16,0 5-2 0,-6 0 1 15,4-1-1 1,-3 2 2-16,1 0-4 0,-3-1 5 16,0 4-3-16,-2 1 2 15,2 0-2-15,-2-1 1 16,0 2-1-16,-3 1 1 15,-3-2 1-15,-2 1 0 16,-5 1 3-16,0 0-4 16,-5 2 2-16,-2-1 3 15,-3-1-1-15,-9-1-4 16,-3 0 1-16,-10-1 1 16,0-2-1-16,-4 2-1 15,4 1 0-15,0 9-2 0,-2 10-137 16,-8 14-242-16</inkml:trace>
  <inkml:trace contextRef="#ctx0" brushRef="#br0" timeOffset="49571.57">22849 5874 545 0,'0'-7'119'0,"0"3"-62"16,-2 2-5-16,-1 0-5 15,0 0 7-15,1 2-11 16,0-3-23-16,2 3-3 16,0 0-17-16,4 0 3 15,10 0-3-15,17-3 31 16,19-1-12-16,25-1-13 0,23-4 2 15,5 1-6 1,-7 6-1-16,-13 2-2 0,-26 2-1 16,-23 4-17-1,-17 0-15-15,-10-1-1 0,-5 0 5 16,-2-3 5-16,-2-2 17 16,-5-4-24-16,-4-4 10 15,-3-4-4-15,-1-4 23 16,-3-4 1-16,3-2 4 15,3 4 14-15,4 0 24 16,1 6 3-16,3 2-6 16,2 4-27-16,2 3-10 15,0 3-3-15,2 3-11 16,0-2 3-16,2 7 11 0,5 2 5 16,3 6-4-16,-2 3-1 15,1 3 2-15,-3 6-1 16,-6 2 0-16,-10 7 3 15,-5 2-4-15,-7 3-42 16,1 2-61-16,-2-2-214 16</inkml:trace>
  <inkml:trace contextRef="#ctx0" brushRef="#br0" timeOffset="50290.84">23989 5738 770 0,'-6'-3'54'0,"-1"-1"-6"15,3-1 3-15,0 3-50 0,4 2-1 16,0 5-18-16,4 4 18 15,0 2 0-15,5 7 1 16,0 6 0-16,-2 4-1 16,0 2 0-16,-3 0 0 15,-4-4 2-15,0-2-2 16,-2-6 1-16,-3-4-1 16,5-8 3-16,-4-2 10 15,2-5 9-15,0-8-14 16,-3-5-6-16,2-6-2 15,-1-10-3-15,2-4 3 16,2-1 0-16,4 3 2 0,-2 6-2 16,1 6 0-16,2 11-7 15,-1 6-11-15,7 6 17 16,5 9 1-16,12 5 0 16,1 6 0-16,12 3-2 15,-3 2 2-15,-3-1 2 16,-4-8 0-16,-6-3-1 15,-7-5-1-15,-5-8 13 16,-6-3 60-16,-1-7-53 16,-1-9-15-16,-2-5-3 15,-3-7-1-15,-5-6-1 16,-7-1 0-16,-5 3-3 0,-3 4 1 16,-3 6-12-16,6 7-35 15,3 7-44-15,5 6-45 16,7 5 14-16,4 6-33 15</inkml:trace>
  <inkml:trace contextRef="#ctx0" brushRef="#br0" timeOffset="50853.67">24404 5750 630 0,'23'3'107'0,"-10"-1"-53"16,-9-2-17-16,-4 0-30 15,-2 3-6-15,-2 4 19 16,-1 7-4-16,3 3-10 15,0 3-1-15,0 1 6 16,6 1-9-16,1-2-1 0,3-4 2 16,4-6-2-16,-3-2-1 15,1-8 13-15,0-6-1 16,3-8-11-16,-2-5 8 16,3-8 0-16,1-3 13 15,1 0 2-15,-5 6-21 16,-2 6 0-16,-2 8-3 15,-3 6-20-15,2 6 19 16,5 8-5-16,5 4 6 16,3 4 0-16,0 3 1 15,1 0-1-15,-2-5-2 0,-4-4-2 16,-6-3 4 0,-1-9 4-16,-2 0 15 15,1-9-14-15,5-5-3 0,3-4-1 16,1-4 1-16,1-2-1 15,-1 6 2-15,-3 4-3 16,-5 3-7-16,-3 9-16 16,2 4 15-16,-1 9 7 15,7 3-4-15,-2 4 3 16,3 2 2-16,1 0 0 16,-1-4 2-16,-1-4 1 15,-4-5 2-15,-1-4 5 16,-3-3 4-16,2-6-10 0,0-2 0 15,3-2-3 1,1-2-2-16,7-1-22 0,-2-2-45 16,5 4-3-1,3 4-5-15,6 2-88 0,4 2-254 16</inkml:trace>
  <inkml:trace contextRef="#ctx0" brushRef="#br0" timeOffset="50991.9">25341 5731 789 0,'8'4'91'0,"-3"-1"-26"16,-3-3-7-16,2 0-40 16,12-3-18-16,7 1-1 15,6-2-8-15,8 1-74 16,3 3-43-16,-6 3-37 0</inkml:trace>
  <inkml:trace contextRef="#ctx0" brushRef="#br0" timeOffset="51124.61">25617 5663 750 0,'4'0'78'16,"-1"0"-66"-16,-1 0-12 15,2 0-7-15,3 3 7 16,0 6-47-16,-3 3-76 16,-4 4-276-16</inkml:trace>
  <inkml:trace contextRef="#ctx0" brushRef="#br0" timeOffset="51370.31">24351 6531 821 0,'-7'-2'26'0,"16"-7"-26"15,18-12-1-15,22-4-2 0,26-2 0 16,29-2-102 0,14 2-374-16</inkml:trace>
  <inkml:trace contextRef="#ctx0" brushRef="#br0" timeOffset="51716.78">24485 6675 673 0,'-12'-5'30'15,"4"0"-20"-15,3-1-10 16,5 4 9-16,5 2-7 15,8-4 4-15,13-2 1 16,17-5-5-16,15-1 0 16,18-13-2-16,11-5-44 15,8-5-187-15</inkml:trace>
  <inkml:trace contextRef="#ctx0" brushRef="#br0" timeOffset="51928.73">24538 6807 792 0,'-9'-4'12'0,"25"-10"-10"16,22-14-2-16,26-9-1 15,28-3-1-15,24-5 2 16,19-4-22-16,15 2-82 15,-5 7 79-15,-16 8-116 0</inkml:trace>
  <inkml:trace contextRef="#ctx0" brushRef="#br0" timeOffset="52098.81">24645 7011 513 0,'-35'26'5'0,"30"-17"39"16,33-10 0-16,33-13-34 15,33-6-10-15,33-12-75 0</inkml:trace>
  <inkml:trace contextRef="#ctx0" brushRef="#br0" timeOffset="56453.95">9130 14247 647 0,'9'-8'18'15,"-7"2"-18"-15,0 2 0 16,0 0-1-16,3 4-2 15,2-2 3-15,4 2 0 16,2-2 5-16,5-2 5 0,0-1 10 16,2 0 11-16,2-2-5 15,1-6-8-15,-2 3-8 16,6-6-1-16,2 2-3 16,0-2-4-16,7 0-1 15,0 2 1-15,4-3-1 16,2 2 5-16,8-6-5 15,-1-1 0-15,-1-2 6 16,4 1 4-16,-6-3 0 16,-3 2-11-16,-3 1 2 0,-4 3-2 15,-3 0 2 1,1 5-4-16,0-4 2 0,1 3 0 16,3-2 0-1,-1-1 0-15,4-1 3 0,-1 1-3 16,0-3 1-16,-2 0-1 15,0-1 2-15,-2 1-1 16,-1 2-1-16,-2 1 1 16,1 3-1-16,1 0 0 15,2 0 0-15,0-1-1 16,3 4 3-16,-2-4-3 16,3 3 1-16,-2-1 0 15,4-2 0-15,-1 1 2 16,0-2-2-16,3-1 2 15,2 0-1-15,0 1-2 0,-1 0 1 16,-3 1 0-16,-5 0 0 16,-3 2 0-16,71-23-2 15,-85 28 4-15,2 2-3 16,-1-1 3-16,3-1-1 16,26-11 0-16,2-1-2 15,3 0-3-15,2 0 4 16,0 3 0-16,-2-1 1 15,-3 1-1-15,1 0 1 16,-1 4-1-16,-1-2 0 16,-1 0-3-16,-2 0 3 15,0 2 0-15,-2-1 2 16,-2 0-2-16,-1 0 0 0,3 2 0 16,2 0 0-16,2 0 0 15,5 0 0-15,-3 2 0 16,1-1 1-16,1 2-1 15,-1 0 0-15,0 0 0 16,1 0 0-16,1-1 2 16,0 0-2-16,-1-1 0 15,4 2-1-15,-4-3 1 16,3 1 1-16,5-2 2 16,-1 1-3-16,7 0-1 15,-2 0-2-15,2 2 3 16,0-2 0-16,0 0 0 0,-2-1 0 15,7 2 2 1,1-1 3-16,4 0 0 0,5-3 0 16,3 3-4-16,-2 0 1 15,0 1 3-15,-3 0-4 16,-2-1 4-16,-2 3 2 16,0-1 1-16,-2 2-3 15,-5-1-4-15,-1 2 2 16,-6 0-3-16,-3 2 2 15,-1-2-4-15,0 0 6 16,2-2-4-16,7 1 2 16,7 0-1-16,6-4 0 15,5 1 2-15,9-2-2 16,2-1 0-16,3 2-1 0,1 1 0 16,-2 1 0-16,-3-1 2 15,-8 3-2-15,-7 4 1 16,-8 0-1-16,-10 4 0 15,-5 2-1-15,-4 0 0 16,-2 2 1-16,3-2 0 16,2 0 3-16,4-2-2 15,7 0-1-15,5 0-1 16,8 0 1-16,3-1 0 16,2-2-1-16,-4 3 1 15,-6-3 2-15,-2 5-2 16,-7 0 0-16,1-3 0 15,3 1 0-15,1-2 0 0,6 0 2 16,0-2 1-16,4-2-3 16,-4 1 0-16,0 4 2 15,0 1-2-15,-4 0 0 16,1-1-1-16,2 3 2 16,-2 0 1-16,2 3-2 15,0-1 0-15,0 0-1 16,0 0 1-16,-2-1-2 15,-3 2 2-15,-6 1-1 16,-3 0 0-16,-3-2 1 16,-1 2 2-16,5-4-2 15,8 0 0-15,8-2 0 0,6 0 1 16,7-3-1-16,1 4 1 16,-1-3-1-16,-3 1 0 15,-8 2 0-15,-6-1 1 16,-6 2-1-16,-5 0 0 15,-6 2-2-15,-7-2 2 16,-4 1 3-16,1-1-1 16,-2 0 8-16,6 0 3 15,6-1-3-15,7 1 1 16,7-2-3-16,3 2-5 16,2 0 0-16,0 0 3 15,-2 0-4-15,-2 2 2 16,3-1-3-16,-4 2 1 0,0-1-2 15,-1 1 0 1,1 2 2-16,-3-3-2 0,-2 3 3 16,3-2-3-16,-1-1 2 15,-2 0-2-15,-3 2 0 16,8-1 1-16,0 0-1 16,4-1 0-16,5 2 0 15,3-1 0-15,3 0 0 16,-2 3 0-16,-4-2 1 15,-5 2-2-15,-4-2 3 16,-6-2-3-16,-3-1 1 16,-5 2 0-16,-2-3 1 15,-2 0 0-15,0-3-1 16,-4 2 1-16,-2 1-1 0,4-2 0 16,-3-1 0-1,5 3 0-15,5 0 0 0,1 3 0 16,2-1 1-16,5 2-2 15,0 0 2-15,3 4 0 16,-1-3-1-16,-2 2 0 16,1-2 2-16,-4 0-1 15,-1-1 1-15,-1-2 0 16,-1 2 0-16,-1-4-1 16,0 2 1-16,-1 1-2 15,-5-3 0-15,-5 1 1 16,-5-1-1-16,0 0 4 15,-7 0-4-15,-1 0 1 0,1-1-2 16,-4 1 2 0,1 0-1-16,-1 1 0 0,5-1 2 15,3 4-1-15,3-2-2 16,4-2 3-16,-1 2 1 16,-1 1-3-16,-2-3 0 15,-5 2 2-15,-1-1-1 16,1 3 0-16,-3-2 3 15,2 3-2-15,-3-5 4 16,6 3-1-16,3-3 10 16,-3 2-14-16,-3-2 0 15,-7 0 0-15,-8 0 3 0,-9 0-2 16,-9 0 0 0,-3 0-2-16,-4 0 3 0,0 0-2 15,0 2 0-15,0-4 0 16,0 2-2-16,0 0-6 15,0 0-36-15,-2 0-27 16,0 0-25-16,0 0-65 16,-8 2-293-16</inkml:trace>
  <inkml:trace contextRef="#ctx0" brushRef="#br0" timeOffset="59853.49">22326 5003 449 0,'-23'-4'220'0,"-2"2"-212"16,0-2-7-16,5-1 11 16,5 5 12-16,-1 0-6 0,5 0 0 15,2 0 0-15,-1 0-13 16,2-3 2-16,-1 1 0 15,1 0 2-15,-4-3 2 16,-1 4 1-16,-3-1-3 16,-1 0-7-16,-2 2 4 15,-3 0-3-15,0 4 1 16,0 0-3-16,-3 5-1 16,0-2 1-16,-2 3 1 15,4 2 0-15,-2 0-1 16,2 0 7-16,1-4-7 15,5 0 7-15,0 1 0 16,5-4 4-16,-2 2-7 0,1 0 4 16,-1 3-3-1,1-1 0-15,0 4 2 0,-3 1-3 16,1 2 3-16,1 0-7 16,-1 3 1-16,-1 0-2 15,-1 1 2-15,7 1 6 16,-1-4-5-16,1-1-3 15,6 0 1-15,2-3 4 16,2-1 0-16,0 0-1 16,0 4 6-16,0-2-1 15,4 3 1-15,-2 3 0 16,6 3-9-16,-2 0 10 16,5 0-3-16,3 1-1 15,1-1 0-15,1-6-6 0,1 0 5 16,4-2 18-16,3-2-11 15,3-3 5-15,5 2-13 16,1-3 2-16,5 0-7 16,-5-2 1-16,2 0-1 15,2 0 3-15,-2 1-2 16,3-1 0-16,0-2-1 16,2 2 1-16,0-4 7 15,2-3-8-15,-4 0 1 16,0-1 2-16,-2-1-3 15,-3-2 0-15,-2-3 1 16,-1 2-1-16,-4-4 0 16,1 2 0-16,0-4 0 15,-3 3 0-15,1 1 4 16,-1-4-4-16,-1 3 3 0,-6-3-3 16,3-2 0-16,-1-1 6 15,0-2-6-15,2-3 4 16,-1-4-3-16,-1-1 3 15,0-2-2-15,-4 2 2 16,-4 5 8-16,-4-1-8 16,-5 5 2-16,-2 3 7 15,0-2-13-15,-2 0 3 16,-2-2-3-16,-1-2 1 16,-2 2 1-16,0-5 4 15,1 3 0-15,-27-38-3 0,24 47 3 16,-1-4-3-16,2 1 2 15,-3 2-2-15,-10-12 1 16,-1 0-4-16,-7 1 0 16,-4 1-3-16,-9 8-24 15,-16 5-123-15,-32 9-231 16</inkml:trace>
  <inkml:trace contextRef="#ctx0" brushRef="#br0" timeOffset="70437.59">8936 14546 695 0,'-11'0'42'0,"-2"-3"-40"16,1 1 4-16,4 1 1 16,-3-1 19-16,3 0-4 15,2 2-15-15,2 0-6 16,2-2 7-16,-1 2 8 16,3 0 11-16,0 0-4 15,3 0-4-15,-3 0 2 16,0 0-5-16,0 0-7 15,0 0-2-15,2 0-4 16,-2 0-3-16,2 0-6 16,2 0 4-16,10 2 2 0,10-4 9 15,14 2-5 1,13 0-3-16,15-5-1 0,9 2 1 16,5-3 5-16,2 2-6 15,1-6 1-15,0 1-1 16,-4 0 5-16,6-3-7 15,-2-2 2-15,4-2 0 16,2-3 2-16,1 0-2 16,1-1 0-16,0-4 0 15,3 2 4-15,-5-1-4 16,-4 1 0-16,-8 4-1 16,-2 4 4-16,-7 0-4 15,-1 4 2-15,-2 0-2 0,-1 4 1 16,3-2 0-1,0 3 0-15,2-2 2 0,0-3-2 16,3 0 2-16,-1 2-2 16,2-8-1-16,1 4 0 15,2-3 1-15,0 3 1 16,-1 0-1-16,-3 3-1 16,-3-1-1-16,0-1 2 15,0 0 2-15,1-1-2 16,-2 0 0-16,3-3 1 15,-1 1-1-15,-1 0 0 16,-2-4 2-16,-1 5-1 0,6-3 1 16,-1 2-1-1,5 2-1-15,-2 1 2 0,1 2-3 16,-1 4 4-16,-1-1-3 16,-1 0 7-16,-1 2-3 15,0-1-4-15,3 0 1 16,4 1 0-16,5 1-2 15,4-4 1-15,0 3 0 16,2-2 1-16,-2 3 0 16,-5-4 1-16,1 3 3 15,-3-2-5-15,0 4 2 16,-2 0 0-16,5 0-1 16,-1-1-1-16,1 3-5 0,4 0 5 15,0 0 2 1,0 3-2-16,-3 1 1 0,1 1 0 15,-3-2 0-15,5 1 3 16,3 0-3-16,1-1-2 16,-2 2 2-16,3-1-1 15,-3-4 1-15,-1 4 0 16,1-4 0-16,3 0 0 16,4 0 1-16,-2 0-2 15,-5 0 0-15,-3 2 4 16,-1 3-4-16,0-4 1 15,-2 1-1-15,0 0 0 16,-2 2 0-16,0-1 1 16,-4-3 10-16,2 0 1 0,1 0-1 15,2 0-6-15,5 0 2 16,-2 0-6-16,-2 0 0 16,-3-3 3-16,0 6-4 15,1-3 1-15,1 3-1 16,7-1 1-16,2 5-1 15,5-4 0-15,3 5 0 16,3 0 0-16,0 0 0 16,3 0 0-16,-2-2 1 15,0-1 3-15,-3 0-4 16,0-3 2-16,1 0-2 16,-1 1 0-16,2-3-3 15,1 2 3-15,-1 0 0 0,4 3 1 16,0 0-2-1,4 4 2-15,-2 4-6 0,2-3 5 16,-6 4 0-16,-3-2 6 16,-1 1-6-16,-6-1 0 15,-5 0-5-15,0 1 5 16,0-1 7-16,210 20 7 16,-244-31-10-16,-1 1 3 15,0 1 2-15,-1-1-2 16,54 2-7-16,-4-1 3 15,1 4 3-15,-1-3 2 16,2 0 2-16,-1 1-4 16,2 4-1-16,-2-1-4 15,-1 1 2-15,-3 2-3 0,-2 1 0 16,-5 2 0-16,5-5 1 16,3 6 1-16,4-3-2 15,4 2 3-15,0-2-4 16,-2 0 1-16,-2 1 0 15,-2-1 0-15,-3 0 0 16,2-1 1-16,-1 0-3 16,-3-4 5-16,0 1-1 15,-7 1-2-15,-2-9 0 16,-4 3 3-16,-8-6-5 16,-4 3 3-16,-9-7-1 15,1 4 0-15,-7-2 3 16,2 3-6-16,-4 0 6 0,0 2-8 15,0-5 7-15,4 2-4 16,-3 1 4-16,6-1-2 16,-6 0 1-16,-1 1-1 15,-2 2-1-15,-3 0 1 16,-6 0-1-16,-6 0 0 16,-4 0 0-16,-9 2 1 15,-4 1 0-15,-6 0 1 16,-5-1-1-16,0-2 2 15,-2 3-2-15,-2-2 2 16,2-2-1-16,2 1-2 16,4-3 3-16,1 3-3 0,4-2 1 15,0 4 0 1,3-4 0-16,-6 2 0 0,1-2 0 16,1 2 0-16,-6 0 0 15,-5 0 0-15,-1 2-4 16,-4-2-15-16,-3-2-12 15,0 2-44-15,-6 0-76 16,2-1-184-16</inkml:trace>
  <inkml:trace contextRef="#ctx0" brushRef="#br0" timeOffset="76558">18764 15344 807 0,'-13'2'50'0,"4"-2"-32"16,2 0-15-16,3-2 6 16,4 2 23-16,-2 0-14 0,2 2-15 15,0-2-1-15,2 0-2 16,-2 2-3-16,2-2 3 16,-2 0 0-16,0 2 1 15,0-2 5-15,0 0 7 16,-2 0 4-16,2 1 1 15,-2-1-1-15,2 0-3 16,0 0-2-16,2 0-1 16,-2 0-1-16,2-1-4 15,5 1 1-15,2 0 3 16,9 0-6-16,6 0 2 16,10 0-1-16,9 0-3 15,5-2 0-15,8 0-1 16,8-2 0-16,7-1-1 0,8 0 2 15,4-2-2-15,4 2 4 16,-1 1-5 0,1-1 3-16,-2-1 1 0,0 5-3 15,2 1 1-15,4 0-1 16,3-2 0-16,1 2 0 16,7 0 2-16,4 0 2 15,0-4-4-15,0 4 0 16,-6 0 2-16,-7 0-2 15,-6 0 0-15,-6-4 0 16,-6 1 0-16,-1 3 0 0,2-1 2 16,2-1 6-16,4-2-5 15,3 4 19-15,4-8-11 16,2 2-3 0,1-1-3-16,-3 2 1 0,-4 1-5 15,-5 2-1-15,-9 4 0 16,-4 2-3-16,-2 0 7 15,1-3-7-15,8 3 3 16,4 1 0-16,7-1 1 16,4-4 2-16,-2 0-3 15,2 0 1-15,-4-9 0 16,0 5 0-16,-1 3 3 16,-1-7-2-16,-5 4 4 15,0 2 0-15,-2-2-4 16,-3 4 3-16,1-4 1 0,2 0 2 15,2 0-2-15,-1 2-3 16,4-2 3-16,-1 4-6 16,2 0 0-16,-1-5 0 15,2 5-1-15,-1 0 1 16,0-3 3-16,-6 3-3 16,-4 3-2-16,-6-3-1 15,1 0 3-15,0 5 2 16,0-3-2-16,0 0 0 15,0 1 2-15,-5 0-2 16,-4 1 0-16,-2-4 0 16,-8 4 0-16,0-4 0 0,-4 1 1 15,3 2-1 1,5-1 6-16,0 0-6 0,6 4 4 16,3-6 7-16,1 4-5 15,-8-3-2-15,-3-1-2 16,-9 0 1-16,-8 0-1 15,-12 0-2-15,-8-1-1 16,-5 1 1-16,-7 0 7 16,-4 0-4-16,0 1-1 15,2-1 0-15,0 0-1 16,0-1 0-16,0 1-1 16,2-4-2-16,2-6-21 15,2-5-18-15,-1 3-36 0,-1-5-9 16,-6-1-31-1,-13 0-2-15,-10 4 2 0,-6 1-78 16</inkml:trace>
  <inkml:trace contextRef="#ctx0" brushRef="#br0" timeOffset="77119.53">25123 14879 611 0,'-3'-4'161'0,"3"-2"-91"16,0 2-35-16,0 0 19 15,0 1 2-15,-3 3 1 16,3 0-26-16,0 0-15 16,3 3-1-16,-3 1 7 15,5-4 6-15,1 5 3 16,7 6-3-16,5 3-5 15,9 4-4-15,9 5-11 16,3 3 10-16,9 0-9 16,0 3-7-16,2 1 6 15,-3-6-6-15,-5 0-2 16,-5 0 1-16,-3-6-3 16,-7-4 5-16,-3-2-2 15,-5-2-1-15,-6-1-3 16,-3-5 3-16,-6-3 0 15,0-1-2-15,-4 3 0 0,2-3-2 16,-4 0 4-16,2 0-2 16,-2 0 2-16,2 0-1 15,0 0 0-15,0 1-5 16,-2 3 6-16,-4 5 1 16,-5 5 2-16,-5 1-3 15,-7 10 2-15,-6 3 0 16,-5 6 1-16,-4-3-1 15,-2 8 4-15,0 1 0 16,5-2-3-16,-2-2 1 16,8-2 0-16,5-10-4 15,4-2 2-15,-1-1-4 0,2-6-23 16,-3 2-126-16,-8-9-148 16</inkml:trace>
  <inkml:trace contextRef="#ctx0" brushRef="#br0" timeOffset="91958.77">19683 4264 523 0,'-11'-1'78'0,"4"-3"-4"0,1 0-36 15,4-1 1-15,-1 5-9 16,3 0-10-16,-3 0-12 16,3 0 4-16,0 3 7 15,-2-3 2-15,2 2-9 16,0-2 4-16,0 0-7 15,0 2-2-15,2-2-3 16,4 2 12-16,7 2 16 16,5 0-19-16,11-1 3 15,11-2-3-15,8 1 1 0,8-4 0 16,6-2-4 0,6 0-7-16,1 0 1 0,4 0-4 15,5 2 0 1,2-1 1-16,3 3 0 0,2 3-1 15,-3-1-1-15,-4 0 1 16,-4 0 0-16,-5 0 1 16,-7-2-1-16,1 0 3 15,-3-4-3-15,0 2 0 16,2 0 0-16,3-1 0 16,-1 2 2-16,4 1-4 15,-3 1 4-15,-3 2-2 16,0-1 0-16,1 2 1 0,-7-2-4 15,-2 1 4-15,-4 3-1 16,-5-3 0-16,-5 1 0 16,-5 3-1-16,1-4 2 15,-1 3 0-15,2 0-1 16,0-2 1-16,3 0-1 16,3 0 0-16,1 1 1 15,4-4 1-15,-2 3-2 16,3-2-1-16,0 3 1 15,2-2 0-15,-1 1-1 16,0-2 0-16,2 0 2 16,-3 1-3-16,-2-6 4 15,2 3-2-15,-3-2 0 16,2-2 0-16,-4 1 3 0,1-2-2 16,-1-1-2-16,-1 3 0 15,1-4 1-15,3 3 3 16,2-2-2-16,-2 0 0 15,-3 2-2-15,-1-1 2 16,-8 5-2-16,-3-3 1 16,-5 3-1-16,-3-2 1 15,0 2-1-15,-1 0 1 16,1 0 0-16,-1 0 0 16,-2 0-1-16,-5 0 0 15,-5 0-4-15,-1 2 4 16,-6 1-3-16,-2-3 2 0,0 5 0 15,1 2 2-15,-1-2 0 16,2 3 0-16,0 0 0 16,6 5 1-16,-1-1-2 15,1 0 2-15,2 1-1 16,-3 3 0-16,-1 1-3 16,2 0 3-16,-1 3-1 15,-3 2 1-15,-2 7 0 16,1 0 1-16,-5 6-1 15,2 0 0-15,1 6 2 16,-3-1-2-16,9 92 1 16,-9-106-1-16,0 1-1 15,2 1-1-15,-2 0 3 16,2 32-2-16,-4 0 2 0,0 0-2 16,-3 1 3-16,1-5-2 15,-1-8 0-15,0-6 0 16,3-4 0-16,2-2 5 15,0 0-3-15,2 0 2 16,1 4 1-16,1 3-4 16,-1 1-1-16,-3 4 3 15,2 1 2-15,-2 6-3 16,-2 5-1-16,-3 1 1 16,-2 6 0-16,3-2-1 15,0-3 0-15,2-6 1 0,4-3-1 16,2-7 1-1,0-1-2-15,3-6 2 0,-2 2-1 16,-1-1 0-16,3 0-1 16,-5 5 1-16,0 4-1 15,2 14 0-15,-1 3 1 16,-3 6-1-16,4 3 3 16,-2-5-3-16,1-6 1 15,-1-8-1-15,1-6 0 16,-1-6 1-16,-2-8-1 15,0-5 1-15,2-7-2 16,-2-6 1-16,0-4 0 16,0-2 1-16,0-5-1 15,-2 4 0-15,0 1 0 16,-1 2 0-16,-2 7 1 0,-1 4-1 16,-5 7 0-16,2 0 1 15,-3-2-1-15,2-6 1 16,1-2-1-16,4-8 2 15,0-6-2-15,1-4 0 16,4-1 1-16,0-2 1 16,0-1-2-16,0 0 1 15,0 0-1-15,0 2 0 16,-2-2 0-16,2 2-1 16,-2 1 2-16,-2-2-1 15,-5 4 1-15,-3 2 0 16,-3 3 2-16,-5-2-2 15,-3 2-1-15,2-1 0 16,0 0 1-16,1-3 0 0,2 1 0 16,-6-2-1-16,-3 2 1 15,-13-2-1-15,-7 2 0 16,-9 2 1-16,-6 1 1 16,-7 2-2-16,-2 1 2 15,-3-1-2-15,0 2 0 16,2-1-1-16,6-2 1 15,6-1 0-15,4 0 0 16,3-2 1-16,4-1-1 16,-3-4 0-16,1 0 4 15,-2 0-4-15,-5 1-4 0,-5 0 3 16,-3 2 1-16,-6 0 0 16,-4 0 0-16,-2 2 1 15,5-4-1-15,1 1 2 16,7 1-2-16,9-5 2 15,8 1-2-15,5-2-1 16,3 0-2-16,0 0 3 16,3 4 0-16,-4-2-1 15,-3 3-1-15,-4 2-2 16,-2-2 3-16,-2 2 1 16,-1-1 0-16,-3-5 0 15,0 2 2-15,-4-3-1 0,-3-3-1 16,1 2-1-1,0-3 1-15,1 0 0 0,5-1 0 16,6 0 0-16,3 3 0 16,7-3 2-16,11 5-2 15,6-3-3-15,10-1 3 16,7 2 2-16,0 0-2 16,0-1-1-16,2-3 1 15,-5 1 2-15,-7-1-2 16,-3-2-2-16,-6 1 2 15,-6 0 0-15,2 1 0 16,2-1 0-16,2 2 2 16,8-3-1-16,1-5 3 15,3-2-4-15,1-3 0 16,3-4 0-16,-1-2-2 0,0-1 2 16,-1 1 1-16,-1-2-1 15,0 1 0-15,1-6-2 16,-3-1 2-16,5-6 1 15,3-4-1-15,1-6-1 16,3-6 1-16,2-1 2 16,0 4-1-16,2 1-1 15,-2 4 1-15,0 3 1 16,-2 1-2-16,-1 0 2 16,1-1-2-16,-2-1 7 15,-3-2-5-15,5 0-2 16,0-2 2-16,0 0-1 0,0-3 0 15,2 2 2 1,0-1-2-16,0-1 0 0,0 0 1 16,2-2 3-16,-2-1 3 15,2 0 0-15,0-5-8 16,4-1 0-16,1-1 0 16,3-1 3-16,-4 0-2 15,3 4-1-15,-1 3 1 16,-2 5-1-16,-4 0 2 15,0 1-1-15,0-2-1 16,-2-3-1-16,2-7 1 16,3-2-2-16,1 0 3 15,0-2-1-15,2 3 0 0,-2 2 2 16,1 4-3-16,-3 4 1 16,4 0 0-1,-4 6 1-15,0 4 0 16,1 3-1-16,-1 4 0 0,-2 2 0 15,2 4-2-15,2 0 2 16,-2 1 3-16,0 1-3 16,1-2-1-16,-3 5 1 15,2-1 2-15,-2 6-1 16,0 3-1-16,1 0 0 16,-1 2 0-16,1 0 2 15,-1 2-2-15,-2-1 6 0,0 3-3 16,2 5-3-16,-2-2 0 15,-2 4 1-15,2 0 0 16,0 3 0-16,0-1-1 16,0 1 0-16,0-3 1 15,2 2 0-15,-2 1-1 16,0-3 1-16,0 1-1 16,0 0 1-16,0 1-2 15,0 1 2-15,0 0-2 16,0-2 1-16,0 2-1 15,0 0-15-15,-2 0-49 16,4 2-39-16,-2-2-36 16,2 3-70-16,-2 2-267 15</inkml:trace>
  <inkml:trace contextRef="#ctx0" brushRef="#br0" timeOffset="129033.9">22400 6970 468 0,'-2'-5'102'0,"0"0"-68"0,0-2-13 16,-2 2 25-16,0-2-7 16,2 2-1-16,0-3-16 15,0-2-3-15,-2-1 11 16,1 2-1-16,-1-1 1 15,0 2-7-15,2 3-17 16,-3 0 0-16,2 0-5 16,-1 1-1-16,-3 3 0 15,1-3 2-15,-6 0-2 16,1-2 3-16,3 2-2 16,-4-2 0-16,-1-1-1 0,2 2-4 15,2-4 4-15,-4 1 0 16,2 3 0-16,-3-4 0 15,3 4 2-15,-5-4-3 16,3 0 2-16,-3 0-2 16,-1 2 1-16,-1-2 0 15,0 4 2-15,2-2 0 16,0 3-4-16,3 0 1 16,0 3-2-16,-1-3 2 15,-1 4 1-15,-1 0-1 16,-1 1 1-16,-1 2-1 15,-3-2 1-15,2 3 0 0,-4 2 0 16,1 2 3 0,-1 1-3-16,0-2-5 0,-2 1 5 15,4 0 0-15,2-1 4 16,1 0-4-16,2-3-1 16,3 3 1-16,-5 3 5 15,0 0-5-15,-2 2 1 16,0 3 0-16,-2 1-1 15,4-1-3-15,3 2 3 16,-1-5 3-16,3 5-3 16,1-1 1-16,1 0-1 15,0 0 2-15,2 0 0 16,2-2-2-16,-1 2 5 16,3 0-3-16,-2 2 5 0,0 2-6 15,1 0-1-15,2 3 4 16,1 1-4-16,1 0-1 15,2 2 1-15,0 0 0 16,2-1 1-16,3 0-1 16,-1-3 1-16,0-2 0 15,5 1 5-15,3-2-4 16,-2 3 3-16,4 0-4 16,2 2 3-16,0-2-4 15,1 2 5-15,1-2-4 16,1-2 3-16,6 1 0 0,2-6-2 15,4 2 2 1,5-3-1-16,5-2-1 0,3-7 1 16,5 0-1-16,5-5 2 15,3-2 1-15,1-5-3 16,-2 2 0-16,-5-6 1 16,1 0-1-16,-8-6 2 15,-2-1-3-15,3-6 1 16,-3-2 3-16,-9-4 10 15,-1 0 10-15,-8 0-7 16,-8 0-3-16,-7-2-3 16,-7-2 10-16,-4-2-14 15,0-4-6-15,-7-1-1 16,0 0 0-16,2-2 0 0,-4 5-1 16,0 0-10-16,-4 2-8 15,-8 5-37-15,-8 10-82 16,-18 10-70-16</inkml:trace>
  <inkml:trace contextRef="#ctx0" brushRef="#br0" timeOffset="129725.38">21740 7907 852 0,'14'-17'51'0,"-3"5"-1"0,-7-1-18 16,-6 2-7-16,0 7-25 15,2 10-25-15,-4 6 25 16,-3 15 3-16,-5 14 1 15,-3 16-3-15,-5 15 1 16,-3 6-1-16,2 2 2 16,0-5-6-16,3-13 6 15,5-15-2-15,2-14 0 0,6-17 8 16,5-10 39 0,0-8 3-16,8-10-32 0,7-9-19 15,9-6 1-15,5-9 2 16,9-6-3-16,5 6 0 15,-1 7-3-15,0 10-2 16,-3 10-1-16,-4 15 1 16,-2 11-4-16,-6 8 6 15,-5 8-21-15,-6 6-4 16,-10 7 12-16,-3-1 4 16,-10 0-11-16,-11 1 15 15,-6-7 7-15,-3-1 1 16,-8-6-1-16,1-8 2 15,-2-7-1-15,5-9 15 16,0-7 8-16,2-2-14 0,0-6 5 16,7 0-4-16,2-2-2 15,4 4 6-15,7 1-8 16,5-1-6-16,1 3-2 16,6 2-7-16,1 0-3 15,0 2 6-15,8 0 6 16,5 1 7-16,6-1-1 15,4 0-1-15,0 1-3 16,-3-1-2-16,-4 0-8 16,-4-2-56-16,-3-2-35 15,-5-5-41-15,-2-5-211 16</inkml:trace>
  <inkml:trace contextRef="#ctx0" brushRef="#br0" timeOffset="129891.7">21655 8170 768 0,'-15'-46'77'16,"1"9"-1"-16,4 7-2 16,1 2-35-16,7 7-26 15,13 3-13-15,13 2-8 16,23 3 6-16,20 2-50 16,17 6-90-16,21 0-79 15,7 1-180-15</inkml:trace>
  <inkml:trace contextRef="#ctx0" brushRef="#br0" timeOffset="130135.6">22627 7870 773 0,'29'-16'92'0,"-8"1"-23"15,-8-2-17-15,-6 2-5 16,-3 6-26-16,-4 7-21 16,3 2-9-16,-3 4-15 15,0 10 23-15,0 14 2 16,-7 15 1-16,-5 15 0 15,-7 19 0-15,-12 7 2 16,-12 13 0-16,-4 0-1 16,-6 0 1-16,-1-10-1 15,2-11-3-15,10-12-35 0,9-13-56 16,11-13-43 0,6-13-75-16,12-14 13 0,4-18 2 15</inkml:trace>
  <inkml:trace contextRef="#ctx0" brushRef="#br0" timeOffset="130311.24">22358 8185 809 0,'-5'-38'83'16,"1"8"7"-16,-5 8-40 16,7 2 0-16,-2 10-14 15,4 6-34-15,2 1-2 16,0 2-37-16,0 5-108 15,5 6 66-15,7 8-85 16,1 8-292-16</inkml:trace>
  <inkml:trace contextRef="#ctx0" brushRef="#br0" timeOffset="130593.84">22748 8453 808 0,'20'11'100'0,"-9"-5"-89"0,-4-2-7 15,-9 0 52-15,-1 4-22 16,1 5-19-16,-2 6-12 16,4-1-2-16,-3 1 3 15,15 22-4-15,-10-41-6 16,0-2 6-16,3-2 13 0,1-6 5 16,10-8-10-1,2-6 31-15,0-8 3 0,-5 6 4 16,-1 4-20-16,-10 10-26 15,-2 7-12-15,-2 5 4 16,-6 9 6-16,-7 3-34 16,-3 6-114-16,-4 4-79 15,2-2-244-15</inkml:trace>
  <inkml:trace contextRef="#ctx0" brushRef="#br0" timeOffset="131128.72">23000 7689 470 0,'-47'-61'160'15,"-5"0"-158"-15,-2 4 26 16,-7 0 6-16,1 11 4 16,0 8 9-16,0 8-35 15,-3 7-1-15,-15 10-10 0,-16 6 8 16,-17 10 0 0,-18 9-1-16,-21 10-2 0,-12 12 11 15,-15 16 10-15,-8 16-2 16,-6 23 8-16,10 25-3 15,16 33 3-15,25 40-18 16,39 22-7-16,39 12-8 16,42-3 0-16,44-14 6 15,46-38-4-15,41-32 0 16,40-32 10-16,40-34 17 16,25-33-14-16,15-34 2 15,16-31 6-15,-4-28-3 16,-9-29 0-16,-17-29 3 15,-21-22 4-15,-36-26-24 16,-35-20-1-16,-46-7-1 0,-44 9 4 16,-43 18-5-1,-48 25-3-15,-42 30 0 0,-32 28-28 16,-35 17-69-16,-34 31-68 16,-30 23-299-16</inkml:trace>
  <inkml:trace contextRef="#ctx0" brushRef="#br0" timeOffset="137570.76">21819 6555 273 0,'-19'10'211'0,"4"0"-209"16,-1-2-1-16,3 1 14 0,4 3 16 15,-2-1 16-15,-2 7-15 16,-1 8 0-16,-3 12 21 16,-4 19-28-16,1 21-18 15,5 24 4-15,11 18-8 16,10 13 1-16,17 8 2 15,16-11-6-15,15-9-17 16,15-20-15-16,12-25 14 16,10-28-11-16,11-25-34 15,8-28-39-15,3-24 74 16,1-24 28-16,-10-17 40 16,-13-14 66-16,-19-14-42 0,-25-9-8 15,-27-4 16-15,-22 4-25 16,-25 3 5-16,-19 12-34 15,-18 20-15-15,-11 21-3 16,-14 17-72-16,-13 26-160 16</inkml:trace>
  <inkml:trace contextRef="#ctx0" brushRef="#br0" timeOffset="140525.67">12434 8610 790 0,'-22'10'9'16,"-3"-3"-8"-16,2-6 2 15,4 2 32-15,9-2 1 16,8-1-22-16,2-1-7 16,2-2 4-16,0 2 7 0,2-2 3 15,-4 1 7-15,2 2 5 16,0-5-16-16,2-4-16 16,1-7 12-16,1-6-7 15,3-8-3-15,5-8-1 16,-2-8-2-16,7-6 1 15,1-8 2-15,4-1-3 16,-2-1 1-16,1 2 2 16,0 0-1-16,-4 4 0 15,3-3-1-15,1 4 5 16,-1-4 8-16,2 1-7 16,1-2 2-16,-2 4-3 0,-1 0-2 15,-5 4 0 1,2 5 0-16,-9 7 0 0,4-2-1 15,-1 2-3-15,0 0 4 16,3-1-4-16,5-3-2 16,0 1 2-16,4-10 0 15,4-2 1-15,0-12 0 16,2-3-1-16,0-6 1 16,-4 4-1-16,-2 5 2 15,-6 9-2-15,0 8 0 16,-1 8 0-16,-1 0 0 15,6 0 1-15,1-4-2 16,3-6 1-16,7-5 0 16,1-2-1-16,1-4 1 15,-3 3 0-15,-2 6-3 0,-4 2 3 16,-2 6 1-16,-5 1-1 16,2 5 0-16,0 1-3 15,3-2 4-15,2 3-2 16,4-1 1-16,-2-2 0 15,4-1 0-15,-2 0 0 16,-2 0 1-16,3 3 0 16,-3 1 0-16,-2 2 0 15,-1 2-2-15,0-1 2 16,-1 2-1-16,2 1 0 16,0-4-2-16,4 0 2 15,0-1-1-15,7-4 1 0,3-3 0 16,3-5-2-16,3 5 1 15,1-2 0-15,2 2 1 16,-2 7 2-16,2 4-1 16,1-4-1-16,0 2 1 15,5-5 0-15,4-5-1 16,2-7-1-16,8-6 1 16,3-2 10-16,4-2-5 15,-4 4-4-15,0 4 2 16,-1 8-1-16,-10 3-4 15,1 5 0-15,-5 2 2 16,-3 0 1-16,4 0-1 16,0-3 0-16,4 0 0 0,6-8 0 15,8 3 0-15,4-2 0 16,2 0 4-16,-2 0-4 16,-2 6 0-16,-3 4 0 15,-5 0-1-15,-6 4 1 16,-3 1 0-16,-6 7 1 15,-12 2-1-15,-5 7 0 16,-10 3 1-16,-10 3-1 16,-5 4 1-16,-5 0-2 15,-5 3-3-15,-2 2-12 16,-4 0-31-16,2 0 0 16,-4 0-13-16,2 0-18 15,-3 0-17-15,-4 2-49 0,-9 0-68 16</inkml:trace>
  <inkml:trace contextRef="#ctx0" brushRef="#br0" timeOffset="140946.68">15913 3698 668 0,'-17'-10'71'16,"1"-2"-10"-16,-1-2-13 15,3 0 7-15,3 1-1 16,3 5-10-16,4 2-27 16,4 3-17-16,4 2 0 15,10-1 0-15,11-1 3 0,13-2 3 16,13 2-4-16,10-2-1 16,1 3 1-16,-4 2-1 15,-5 0 0-15,-6 4-1 16,-7 2 0-16,-11 0-2 15,-9-1 2-15,-5 2 0 16,-3-1 0-16,-5-2-1 16,-3-1-7-16,0 0 5 15,-4 6 3-15,0 3 0 16,-4 7 4-16,-3 9 0 16,-3 10-2-16,-7 7 4 15,-1 1-3-15,-3 2-3 0,0-4 1 16,1-2-1-16,0-6 0 15,2-2-11-15,3-2-69 16,1 0-85-16,1-6-450 16</inkml:trace>
  <inkml:trace contextRef="#ctx0" brushRef="#br0" timeOffset="143585.62">19714 2903 395 0,'-9'-5'358'0,"-4"-4"-353"16,-3 1 0-16,3 0 11 16,1 4 27-16,8 3-16 15,2-2-19-15,4 3 5 16,0 0 4-16,-2 0 8 15,0 0 2-15,0 0 0 16,0 0-8-16,0 0 1 16,-2 3-5-16,4-3-7 0,-2 0-8 15,2 0-1 1,4 0 1-16,2 1 15 0,7-1 6 16,10 0-12-16,8 2 3 15,8-2-1-15,1 0 0 16,8 0-5-16,0 0 0 15,6 2 0-15,0-2-1 16,4 0-4-16,0 0 5 16,3 0-4-16,-1 2-1 15,7-2-1-15,1 4 0 16,-1 0-1-16,2 4 1 16,-3 1 0-16,0-2 0 0,-1 0 1 15,2-2 1 1,3 2-2-16,-1-3 0 0,0-3 2 15,-3 2-2-15,0-3 1 16,-8 0 0-16,-7 0-1 16,-6 0 0-16,-5 4 0 15,-1-3-2-15,-1 1 4 16,4 1 0-16,5-6-1 16,7 1-2-16,7-2 4 15,3 0 0-15,-1 0-3 16,-1 3 1-16,-3-2-1 15,-3 3 0-15,-3 0 0 16,-1 0 0-16,-2 4 0 16,3 0 0-16,-2 0 0 15,1 2-2-15,0 1 2 0,2-4 0 16,-3-1 0-16,2 1 0 16,-1-3 1-16,2-3 0 15,-2 1 0-15,-1 0 0 16,-2 2-1-16,-4-1-1 15,0 1 1-15,-2 0 1 16,-1 0-1-16,5 0 0 16,2 1 0-16,3-1 2 15,1 0-2-15,1 0 0 16,0 0-1-16,1 2 1 0,1-2 1 16,3 0 0-1,1 2 0-15,0 1-1 0,2 0 0 16,-7 1 1-16,1 0-1 15,-5 3-1-15,6-4 1 16,1 4-1-16,2-6 0 16,7 3-1-16,3-1 2 15,-1-1-2-15,-9-2 0 16,-4 2 2-16,-6 1 0 16,-6 2 2-16,-1-3-2 15,-1 1 0-15,4 4 0 16,4-3 2-16,6 1-1 0,8 2-1 15,1-1 0 1,-1-2-2-16,-3 0 0 0,-7-2 4 16,-8 0-2-16,-7-2 1 15,-8-2 0-15,-8 0 1 16,-8 2-2-16,1-4 0 16,-3 1 0-16,6 2-2 15,6 1 0-15,0-3 1 16,4 3-2-16,-2 0-5 15,-2 3 6-15,-8-6-1 16,-1 3 3-16,-7-1 0 16,-3 1 2-16,-6-2-2 15,0 2-3-15,-2 0 1 16,-2 0 1-16,2 0-4 16,-2 0 4-16,-2 0 2 15,2 0 0-15,-4-2 1 16,-3 0-2-16,-7-3-3 0,-3 2 2 15,-8 1 2-15,-2-2 1 16,-7 2-2-16,0-1 1 16,0 1-1-16,-4 1 0 15,1-1-1-15,-6 0-1 16,-4-3 2-16,-7 2 1 16,-8-2 0-16,-8 1-1 15,-6 0 0-15,-4 0 1 16,1 1 0-16,6 1 1 15,8 0 0-15,7 2-2 16,6-3 0-16,0 3-1 0,3 0 1 16,-2 0 0-1,-5 0 1-15,0 0-1 0,-7 0-2 16,-4-2 1-16,-2 0 2 16,0 1-1-16,-1 1 1 15,3-3-1-15,9 3-1 16,1 3 1-16,6-3 1 15,4 0-1-15,4 0 0 16,1 1-1-16,-3-2 1 16,-2 1 0-16,-7 0 0 15,-6 0 0-15,-12-3 0 16,-3 3 0-16,-4 3 0 0,6-3 0 16,5 1 2-1,7 1-2-15,15-2 0 0,3 0 0 16,3 0 5-16,2-2-5 15,-1-2-3-15,2 1 3 16,-1 0 0-16,-5 1 0 16,1 0-1-16,-10 2-1 15,-6 2 2-15,-5 3 1 16,3-3-1-16,-1-1 0 16,10 2 0-16,5-2 0 15,6 1 2-15,5-2-2 16,-1 2 0-16,-3-2-1 15,-1 0-2-15,-5 0 3 16,-7 0 1-16,-3 0 2 0,-5 3-4 16,-4-1 3-16,2 0-4 15,2-1 0-15,3 1 2 16,1 1 0-16,4-2 0 16,-2 3 0-16,0 0 1 15,0-1 2-15,-2-1-3 16,-2 0-2-16,-1-2 2 15,1 0 0-15,0 1 1 16,2-1 1-16,5 0-4 16,4-1-1-16,1 1 3 15,9 0 0-15,-1 0 3 16,1 1-2-16,6-1-1 16,2 0-3-16,2 2 2 0,7-2-1 15,0 3-28-15,1-3-17 16,2 2-12-16,-6-2 9 15,-2 2 20-15,-2-2-5 16,0-2-17-16,-2 0 8 16,6-4-44-16,8-6-220 15</inkml:trace>
  <inkml:trace contextRef="#ctx0" brushRef="#br0" timeOffset="144006.91">19810 2685 715 0,'18'-22'10'0,"-2"-2"-4"15,-1 2 16-15,-1 2 34 16,-3 6 0-16,-3 0-17 15,2 4-11-15,-4 2 6 16,-1 1-8-16,-3 4-9 16,0 1-12-16,-2 4-5 15,0-1-13-15,2 3 3 16,5 10 10-16,2 14 20 16,4 18 3-16,1 26-7 15,-3 21-1-15,-5 20 1 0,-6 10-5 16,-4 4-6-1,-3-5-2-15,1-11-2 0,1-18 1 16,0-22-2-16,5-21 2 16,0-18-5-16,0-14 4 15,3-11-1-15,-1-7 0 16,3-9-19-16,8-5-53 16,9-8-86-16,12-7-154 15</inkml:trace>
  <inkml:trace contextRef="#ctx0" brushRef="#br0" timeOffset="144614.91">25164 2796 194 0,'-8'-12'83'16,"0"1"0"-16,4-5 248 0,2-3-306 15,6 0 17-15,4-6 21 16,2-1-14-16,9-1-20 16,-2-1 25-16,6 0-19 15,-1 2 0-15,-5 8-6 16,-1 3-4-16,-7 7-25 15,-3 10-9-15,-1 10 9 16,2 20 14-16,4 21-7 16,2 24-1-16,3 22 0 15,-3 20-6-15,-3 7-53 16,-10 7-89-16,-16 6-197 0</inkml:trace>
  <inkml:trace contextRef="#ctx0" brushRef="#br0" timeOffset="145572.87">22075 7703 220 0,'-7'-17'482'0,"-1"-1"-436"16,-4-2 14-16,1 0-9 15,-5 2-17-15,3 0 11 16,0 4-10-16,-3 3-19 16,-2 4-16-16,-2 0 2 15,-7 7 2-15,-10 11 1 16,-13 7 2-16,-16 18-5 15,-17 17 14-15,-13 28 1 16,-11 27 21-16,-2 29-20 16,4 22-12-16,16 13-3 15,20 4-1-15,33-2 1 16,36-15-3-16,36-20 0 0,36-23 0 16,30-28-4-1,23-30-13-15,18-32 17 0,10-29 5 16,10-30-1-16,9-23 1 15,2-24-2-15,-10-15 9 16,-12-3-11-16,-27 1 8 16,-34 3 13-16,-31 4 1 15,-31 4 3-15,-27-5-16 16,-19-3-4-16,-19 0 5 16,-11-3-10-16,-11-4 5 15,-6 0-6-15,-1 14-1 16,-2 6 0-16,-6 13-8 15,-12 21-49-15,-13 24-36 16,-16 20-5-16,-22 24-83 0,-11 21-248 16</inkml:trace>
  <inkml:trace contextRef="#ctx0" brushRef="#br0" timeOffset="146544.51">19957 2709 467 0,'9'2'0'0,"-4"2"-131"15</inkml:trace>
  <inkml:trace contextRef="#ctx0" brushRef="#br0" timeOffset="148632.93">19890 2967 554 0,'-17'-5'22'0,"-1"-1"25"16,-1-2-19-16,4-1 27 15,4 5-5-15,4 0-18 16,3 0-10-16,4 0-9 15,-3 2-5-15,3 2-3 16,-2 0-4-16,-2 0-1 16,0-2-1-16,-6 2 1 15,-1 2 0-15,-4-2 0 16,-3 2 0-16,-5 2 0 16,-6 0 3-16,-4 0 2 0,0-1 2 15,-5 0-2-15,-2 2-5 16,-3-2 0-16,-1 1 0 15,-7 2 2-15,-3 0-2 16,-6 3 2-16,-3-3-2 16,1 2 0-16,2-2 3 15,2 2 0-15,2-1 4 16,5 4 1-16,0-1-6 16,-5-1 5-16,0 4-4 15,-4 1 4-15,-5 0-4 16,1 2 0-16,1 1 4 15,-1 0-2-15,-1-1-1 16,3 4-4-16,2 2 1 0,2 2-1 16,4 2 1-16,2 4-1 15,4 0 3-15,-4 5-1 16,-1 1 1-16,-8 2 4 16,-5 4 4-16,-3-3-7 15,2 0 0-15,-1-3-4 16,6-4 3-16,7 0 3 15,4 0-6-15,-1-2 3 16,6 1-2-16,-1-2 0 16,2 2 5-16,-2-4-3 15,3 4-2-15,-5 1 3 16,-3 2-1-16,-1 0 0 16,-3 2-3-16,1 3 0 15,-1-6 2-15,0 4-2 0,5-3 2 16,6-1 1-16,3-1-3 15,-1-1-4-15,3 3 4 16,-5-2 3-16,-1 5-2 16,-6 1-1-16,2 1 1 15,-2 0-1-15,1 0-2 16,2-3 2-16,0 3 1 16,-1-3-1-16,0 0 0 15,0 0 0-15,1 1 0 16,3-6 1-16,0-1-2 15,7-2 4-15,-1 1-5 0,-1-4 2 16,3 4 0 0,1 0 1-16,1 4 0 0,-4 4-2 15,0 6 1-15,0 5 0 16,-1 3 0-16,1 0-1 16,7-3 1-16,-3 3 0 15,3-9 1-15,2-1-2 16,0 0 1-16,0-3 0 15,-3-1 1-15,1 4-1 16,-6 3 1-16,2 1 1 16,-3 3-2-16,1-1-1 15,-1 4-4-15,3-1 5 16,-3 8 1-16,-3 5 0 0,1 3 0 16,-1 6 0-1,-1 3-1-15,-3 8 0 0,3 1 0 16,-6 4 1-16,0 6 4 15,0 5-4-15,-1-1 0 16,0 2 1-16,-3 1 1 16,3-3-2-16,-3 1 1 15,1-2-2-15,-1 6 5 16,1 0-3-16,-1-2-1 16,-2 2-1-16,-1-3 0 15,-1-3 0-15,-2 2-1 16,4-2 2-16,0 1-1 0,2 0 1 15,4 5-1 1,-2-3 1-16,3 0 2 0,0-4-3 16,2-6 0-16,1-1 0 15,-2-4-1-15,-3 5 1 16,0-1 1-16,0-1 2 16,-1-2-3-16,6 1-3 15,-1-4 3-15,5 3 0 16,-6 0 1-16,2-2-1 15,-6 3 1-15,-1 0-1 16,-5 4 0-16,3-3 5 16,-1 0-5-16,6-2 1 15,1-3-1-15,5-7 0 16,2 0 0-16,-5 6-1 16,-3 4 1-16,-2 7 0 0,-2 3 0 15,-4-3 0-15,-2 2 1 16,1-4 1-16,4-6 1 15,4 2-3-15,2-6-4 16,1-8 4-16,2 0 1 16,1-5 1-16,-6 1-2 15,-7 0 2-15,0 0 1 16,-2 1-4-16,-4-2 1 16,3-6-2-16,5-2 2 15,1 1 0-15,3-2 1 16,6-1-1-16,1 5 0 15,0-1-1-15,3-2 1 0,2-2 1 16,-2-4 0 0,2-1-1-16,1-4-4 15,2-1 4-15,1 3 0 0,1 0 1 16,-2-2-2-16,6-1 2 16,3-2-2-16,-1-1 3 15,2-4-2-15,0 1 0 16,-2-1 0-16,0-3 0 15,0 1-1-15,0 0 1 16,2 0 1-16,-2-1-1 16,2 6 0-16,0 0 0 15,2 0 5-15,-4 4-9 16,-3 0 4-16,0 0 0 16,1-4 3-16,0-1-3 15,-2-1-4-15,3-5 1 0,1 2 3 16,0-2-7-16,4 7 5 15,-2 1 2-15,-2-1-1 16,-3 4-7-16,-3 0 8 16,-1 1-2-16,-4-5 2 15,2-5-1-15,0-1 0 16,2-4-7-16,3-3 8 16,1 1-2-16,-1-2 2 15,2 0-4-15,0 2 2 16,2 0 2-16,2-6 0 15,5-2 0-15,2 3-3 16,2-6 1-16,0-3 2 0,0 1-3 16,1-3 1-1,3-5-6-15,3-2-3 0,4-6-5 16,2-3-18-16,5-5-64 16,5-7-116-16,4-6 10 15</inkml:trace>
  <inkml:trace contextRef="#ctx0" brushRef="#br0" timeOffset="158553.43">20071 3108 203 0,'-3'-10'361'16,"1"2"-327"-16,-4 2-17 15,-1 0 0-15,0 0 6 16,3 0 25-16,-1 4-9 16,3-2-9-16,2-1-19 0,0 0-6 15,2-3-2-15,0-2 9 16,1-1 7-16,-3 2-12 15,2-1-2-15,-2 2-5 16,0-1 10-16,0 1 2 16,0 3 14-16,0 0-5 15,0 1-9-15,0 0 4 16,2 1-3-16,-2 0-3 16,0 1 0-16,0 0-9 15,0 2 4-15,0 0-5 16,0 0 0-16,0 0-4 15,2 0-1-15,1 0 5 0,2 0 0 16,3 0 3 0,7-1-3-16,6 1 6 0,8 0-4 15,6 0 5-15,4 1-5 16,1 1 6-16,4 0-8 16,1 4 4-16,-5-2-4 15,3 5 0-15,-4-4 1 16,1 3-1-16,3 1-4 15,-1-4 4-15,2 3 1 16,6-3 0-16,-1 1 0 16,6-3 6-16,5-1-5 15,8 0 4-15,3 1-6 16,2-1 0-16,1-2 2 16,-3 4 1-16,-2-3-2 0,-4 3-1 15,0 0 2-15,-5 1-1 16,3-1-1-16,-1 1 1 15,2 0 1-15,3 0 0 16,2 0 1-16,1-1 7 16,3-2-3-16,5 0 7 15,2-2-11-15,5-2-1 16,-2 2 2-16,-4-2-4 16,-7 2 0-16,-7 2 0 15,-7-2 0-15,0 2 0 16,-2-1 0-16,2 2 1 15,2-6 0-15,4 0 0 16,3 1 2-16,0-2-2 0,0-1 0 16,-3 2 0-16,-4 3-1 15,-4 0-1-15,-6 3 0 16,-2 2 0-16,1 1 1 16,-1-3 0-16,2 4 3 15,2-3-3-15,2 0 0 16,-4-4 0-16,6 2 0 15,-2-2 5-15,0 0-3 16,-4 2-2-16,2-2-5 16,-1 1 5-16,-2 4 0 15,-2-1 1-15,-3-1-1 16,1 0 0-16,-7-1 0 16,-1 0-2-16,2 0 2 0,-3 0 0 15,3-2 2 1,7 1-1-16,-2-1 0 0,5-1-1 15,2 1 0-15,0-2 2 16,3 0-2-16,0 2-3 16,-2 0 3-16,2-2 1 15,0 2 1-15,-2 0 0 16,-2 0-2-16,0 0 1 16,1 0-1-16,-2-2 1 15,2 2 1-15,-1-3-2 16,-2 3 1-16,-1-3-3 15,2 3 3-15,-4-2-3 16,-3 2 2-16,-5 0 0 0,-2 2 0 16,-12-2-2-16,-4 3 2 15,-6-3 2-15,-6 0-2 16,-5 0-2-16,-2 0-4 16,-2 0-19-16,0 0-14 15,-3 0-7-15,-4 0-9 16,-11 3-29-16,-18 3-11 15,-20-1-98-15,-24 0-2 16</inkml:trace>
  <inkml:trace contextRef="#ctx0" brushRef="#br0" timeOffset="159544.67">20407 2938 512 0,'-25'-8'2'0,"-4"4"-1"16,1-3 0-16,4 4 30 15,3 3 25-15,8-2-17 16,2 0 7-16,6-1-3 16,3 1-2-16,0 0-3 15,0 2 6-15,2-2 0 16,0 2-20-16,0 0-12 16,2 0-6-16,-2 0-6 15,2 0-1-15,0 0-14 16,3 0 15-16,-1 2 12 0,10 0 17 15,6 0-13-15,11 5-5 16,11-4-7-16,19 1 8 16,14 0-6-16,14 3 1 15,16-6-1-15,22 2-3 16,16-2 14-16,20-2-11 16,15-3 7-16,16-3-11 15,4 1 7-15,2 1-3 16,-3 1-2-16,-12-1-2 15,-11 5-1-15,-7 2 1 0,-9 3-1 16,-6 0 1 0,-7 3-2-16,-9 0 0 0,-13 3 0 15,-12-4 0-15,-10 2-1 16,-10-1 1-16,-6-1 1 16,-3 0 2-16,5-2-3 15,2 0 2-15,2-2-2 16,3-1 2-16,-1 1-3 15,-3 1 1-15,-3-3 0 16,2 1 1-16,0 3-1 16,0-5 0-16,-2 2 0 15,-5-2 1-15,-8 0 0 16,-7-2-1-16,-11 2 1 16,-12 0-1-16,-5 0 0 15,-10 2-1-15,-3-2 1 0,-4 2-1 16,3 1 0-16,-3-1-1 15,3 0 1-15,-1 3 1 16,-2-1 4-16,1 0-4 16,-4-3 1-16,0 3 0 15,-5-1 1-15,-8-3-2 16,-2 0 0-16,-6-3-2 16,0 3-4-16,0-1-5 15,-2 1-35-15,-4 0-49 16,-5 0-63-16,-14 0-164 15,-20-4 75-15</inkml:trace>
  <inkml:trace contextRef="#ctx0" brushRef="#br0" timeOffset="166704.71">22315 6427 518 0,'-2'-14'22'0,"0"0"11"15,0 1-2-15,-2-1 6 16,4 7 4-16,-2-2-18 15,2 3-14-15,-3 2 2 0,3 0 8 16,-5-4-2-16,5 0 26 16,-4-2-29-16,-1 1-8 15,-1-3-2-15,2-1 5 16,-3-1-3-16,-2 4-2 16,0-2-2-16,-4 2 1 15,-3 3-2-15,-2-2 0 16,-2 1 0-16,-4 2 0 15,-3 0 1-15,-4 2 1 16,-1-1 1-16,-1-2 0 0,-3 5-1 16,-1 4-3-1,-6 2 2-15,-1 11-3 0,-3 4 3 16,-2 13-4-16,0 9 6 16,7 10-9-16,10 12 5 15,14 7 0-15,20 2-1 16,25-2-2-16,22-7-2 15,23-16-3-15,13-12-7 16,12-19-2-16,6-16-18 16,2-16 7-16,-1-15 17 15,-4-17 11-15,-10-12 4 16,-19-8 28-16,-22-1 18 16,-24 4-25-16,-21 8 4 15,-19 11-9-15,-21 8-11 16,-13 8-9-16,-16 8 0 0,-7 7-1 15,-3 8-18-15,-1 3-32 16,7 1-2-16,7 6-19 16,8 3-137-16</inkml:trace>
  <inkml:trace contextRef="#ctx0" brushRef="#br0" timeOffset="167157.68">22273 6314 726 0,'-13'-22'15'0,"0"0"-10"0,-6 2-4 16,0 2-1-16,3 6 22 15,3 4-2-15,-1 2-20 16,-1 6-2-16,-5 6 1 16,-7 4 1-16,-11 8 0 15,-9 8 0-15,-13 8 0 16,-5 8 6-16,-2 12-5 16,3 11 2-16,10 5-4 15,19 6 1-15,22-1-6 0,28-10 6 16,27-12 7-1,23-19-5-15,17-21-2 0,14-14 0 16,9-21 1-16,-3-16 4 16,-3-19-2-16,-15-13-1 15,-22-8 17-15,-25-6-1 16,-31 1 7-16,-30 7-7 16,-32 8-18-16,-31 14-3 15,-26 12-32-15,-30 20-32 16,-18 20-134-16</inkml:trace>
  <inkml:trace contextRef="#ctx0" brushRef="#br0" timeOffset="169667.87">9103 14154 477 0,'-8'0'218'0,"-4"0"-208"16,1-3-5-16,-3 1 17 0,1-2 30 15,5 4-20-15,0-3-11 16,6 3 8-16,0 0 3 16,2-1-11-16,0 1-4 15,0 0-12-15,2 0-5 16,0 0-6-16,-2 0-3 16,3 1 0-16,2-2 0 15,-1 1 9-15,7 0 14 16,7-7 2-16,9 0-3 15,11-7-6-15,6-3 0 16,5-4-7-16,7-6 8 16,0 0-8-16,4-2 0 0,0-1 2 15,3 0 0 1,-1 2 1-16,0-5-3 0,-1-1-2 16,-1 2 2-16,-2-7 2 15,2-6-2-15,2-4 2 16,5-6-2-16,4-1 1 15,-1 0-1-15,-6 1 0 16,-1 6 1-16,-5 1-1 16,-5 0 1-16,-2-1-1 15,1 0 1-15,2-8 1 16,3-3 2-16,3-6 2 16,2-2 4-16,2 0-7 15,-4 3 0-15,-3 3-1 16,-1 8 1-16,-5 2-3 0,-3 4 0 15,-4 3 0-15,0-2 5 16,3-1 2-16,2-5 2 16,4-1 3-16,7-6-12 15,3 0-1-15,2 0 1 16,2 3 0-16,-3 5 1 16,-3 4-2-16,-5 4-1 15,2 2 2-15,-4 0 0 16,5-7 2-16,1-8 0 15,4-7-2-15,8-9 2 16,-1-1-1-16,3 2 0 0,-5 8-1 16,-6 10 1-16,-10 9 0 15,-11 12 0-15,-6 4 0 16,-5 3-1-16,-2-3 0 16,2 0 0-16,8-7 0 15,7-3 1-15,10-8-1 16,6-3 3-16,3 1-2 15,-3 8-1-15,-6 3 0 16,-7 5 0-16,-7 5 2 16,-4 4-2-16,-2 5 0 15,-5-4 0-15,0 2 4 16,5 0 2-16,-2-6-3 16,6-5 6-16,5-1-4 15,1-9-3-15,3-4 0 16,2 0 6-16,-4 1-6 0,-5 6 1 15,-1 7-3-15,-6 6 0 16,-5 5-1-16,-4 3 1 16,1 2-3-16,-1 2 3 15,5 0 2-15,6-2-2 16,3-5-1-16,6-2 1 16,10-8 4-16,2-1-2 15,0 0-2-15,-2 0 3 16,-5-1-2-16,-7 2 0 15,-2 2 1-15,-1-4 0 16,1 1-2-16,1 4 1 16,1 0-1-16,1 1 4 15,-1 3-1-15,4-1-1 0,0 0-2 16,-1 3 0-16,0 0-1 16,-6 5 0-16,-2 2 1 15,-3 1 0-15,1 0 1 16,2 2 3-16,-3 0-4 15,3-4 0-15,-1 2-2 16,7-4 1-16,1 0 1 16,4-2 0-16,1-2 0 15,4 1 0-15,1 2-3 16,-2-1 3-16,2-1 0 16,0 3 2-16,0 1-2 15,-4-2 2-15,0 1-4 16,-3 0 3-16,0-2-1 15,-2 4 0-15,1-2 0 0,4 2 1 16,2-1 2-16,4-3-3 16,0 3 0-16,-2 3 0 15,1-2-1-15,1 2 3 16,-2 0-2-16,-2 0 0 16,-5 2 0-16,-3 0 0 15,-6 0 1-15,-3 0-1 16,-4 3-1-16,-2 0-2 15,-2 0 5-15,0 4-3 16,0-4 1-16,-5 4 0 16,-4-2 2-16,1 4-2 15,-8-1 2-15,-5 1-1 0,2-1-1 16,-4 3 0-16,-1-2 0 16,1 3-5-16,-2-2 4 15,2 1 1-15,2-1-1 16,-1 0-2-16,-1-1 2 15,2 3 1-15,-2 0-2 16,-2 0-1-16,-1 0 1 16,-1 0 0-16,-2 0 2 15,0 0 0-15,-2 0 1 16,2 0-1-16,0 0-3 16,0 0-22-16,0 3-24 15,0-3 1-15,0 0-37 16,0 0-37-16,0 0-7 15,-3 0-80-15</inkml:trace>
  <inkml:trace contextRef="#ctx0" brushRef="#br0" timeOffset="171143.27">16569 8872 505 0,'-12'-5'27'0,"1"3"9"15,-1 0 25-15,-2-1 5 16,5 3-12-16,0 0-14 16,4-3-7-16,3 1 14 15,2 0-2-15,0 2 2 0,0 0-5 16,0 0-6-16,0 0-14 15,0 0-12-15,0 2-6 16,0 0-4-16,2 1-15 16,1 0 1-16,1 3 14 15,9 8 2-15,6 6 7 16,83 60-6-16,-82-70-1 16,0 0-1-16,0-2-1 15,-4-2 3-15,17 9-3 16,-4-6 0-16,-2 0 5 15,-7-3-3-15,0-5 1 16,-3 2-2-16,-1-2 0 16,-5-1-1-16,-1 0 0 15,-1 0 0-15,-3 3-1 0,-2-2-1 16,-2 2-4-16,-2-2 4 16,0 3-1-16,-4 3 3 15,-2 7 2-15,-3 3 0 16,-7 8-1-16,-3 5 1 15,-8 7 1-15,-4 2-3 16,-4 3 2-16,2 0 0 16,4 2-2-16,3-1 0 15,6-6 1-15,-1 2-2 16,6-3-1-16,-1-6-21 16,3-2-24-16,3-4-35 15,4-9-38-15,4-4-131 0</inkml:trace>
  <inkml:trace contextRef="#ctx0" brushRef="#br0" timeOffset="172956.58">18176 8791 428 0,'-18'14'1'0,"-1"2"-1"0,-4 0 1 16,-2 0-1-16,1-2 27 15,3-2 10-15,2-5 12 16,1 0-5-16,-4-3-22 16,-3 2-17-16,-2-2-3 15,-8 2 0-15,-4 2 1 16,-3 3-2-16,0 1 1 16,-1-3 3-16,4 2 9 15,1-2-8-15,7-3-5 16,0 3 1-16,-1 0-2 0,8-3 14 15,3-2 36-15,6-1 6 16,3-3-12-16,8-3-11 16,0 2 4-16,2-2-8 15,0 2-6-15,-1-2-12 16,1 3-9-16,2-2 0 16,0 4-2-16,0-2 0 15,0 0 7-15,0 0 4 16,0 0 2-16,0 0 0 15,0 0-6-15,0 0-4 16,2-2-3-16,1 2-1 16,3 0 1-16,5-2 11 15,11-3 2-15,14 0-8 16,13-1 1-16,16 0-1 0,4 2-5 16,0 4 0-16,2 0 0 15,3 0 4-15,2 0-4 16,7-4 3-16,1-4 2 15,9-2 1-15,6-5 7 16,7-2 2-16,8-1-8 16,5-2-4-16,-1 3 1 15,0-3-4-15,-9 8 0 16,-8 5-1-16,-8 1 1 16,-7 5 0-16,-5-2-1 15,-7 6 1-15,-5-2 1 16,-2 0 3-16,-5 2-2 0,0-1-2 15,1-4 2 1,-1-1 2-16,0 1 4 0,-1-5 0 16,-6 1 1-16,-3-1-6 15,-6 4-2-15,-5 1 5 16,-1 0-3-16,2 2-1 16,-1 0-2-16,5 0 1 15,1 2-1-15,2 0 0 16,4 0 0-16,1 2 1 15,2 0 3-15,0-3-4 16,-8-1 1-16,2 0 1 16,-6-1-2-16,-1-1 4 15,1-3 1-15,3 2 0 0,4-1-1 16,3-2-3 0,4 4-1-16,-3 0 0 0,8 0 0 15,1 4 0-15,5 2 0 16,1 0 2-16,-1 2 0 15,-2 0 0-15,-1 2-1 16,-1-2-2-16,0 2 3 16,2-2-5-16,0 0 7 15,1 0-4-15,4-3 0 16,8 4 1-16,5 1-1 16,4 0 0-16,0 1-1 15,-2-2-1-15,-5 0 2 0,-6 2 1 16,-2-1 0-1,-2 0-2-15,-1 0 0 16,0 0 1-16,3 0-1 0,-3 1 2 16,3 2 0-16,1-1-1 15,1 1 1-15,2-2 2 16,-2-1-1-16,-1 2-2 16,0-2 0-16,-2-2 3 15,-2 2-3-15,5-1-2 16,1 0 2-16,8 0 0 15,7 0 0-15,1 1 0 16,1-1 0-16,0 0 0 16,-2 0-5-16,-4-2 5 15,-3 0 0-15,-7-1 0 16,-2-3 0-16,-2-1 0 0,-3 2 0 16,-5-2 4-1,4 2-4-15,-1-2 2 0,-4 0-1 16,-3 0 0-16,-4 0-1 15,-9 0-2-15,-9 3 2 16,-4-3 1-16,-5 2 0 16,-6-2-1-16,-1 2 0 15,-4-2-2-15,-4 0-1 16,-8 0-4-16,-1 2-3 16,-5-2 4-16,-2 0 2 15,0 0-5-15,0 0 4 16,-2 0-8-16,4 0-3 0,-4 0-8 15,2 0-8 1,0 0-14-16,-2 0-55 0,-3 0-101 16,-5-2-252-16</inkml:trace>
  <inkml:trace contextRef="#ctx0" brushRef="#br0" timeOffset="175578.99">17354 3935 704 0,'-10'-19'13'16,"4"-1"20"-16,-1 2-16 16,5 6 11-16,0 6 3 15,2 2-4-15,2 2-18 0,0-1 7 16,-2 3 1-16,0 0-11 16,0 0-6-16,2 0-3 15,-4 5-2-15,4 2 5 16,-2 8 15-16,3 11 0 15,-3 11-13-15,2 12-1 16,2 11 0-16,0 8 5 16,4 13 2-16,-2 4 5 15,1 14-8-15,-1 7 0 16,4 13-3-16,3 9-2 16,5 20 2-16,1 11-1 15,8 14 1-15,0 11-1 16,0 4 3-16,-2-1-4 0,-6-1 19 15,-7-5-9-15,-8-4 3 16,-8 1 1-16,-6-8-2 16,-7-3 1-16,-3-2-7 15,0-14 5-15,0-10 0 16,2-15-4-16,5-14-1 16,6-19 0-16,0-19-6 15,5-21 2-15,2-12 0 16,2-17-2-16,-2-10 5 15,0-6 1-15,0-5 2 16,0-3 7-16,0 1-3 16,-2-1-9-16,2 2-3 15,0 0 0-15,0 0 0 0,0 1-3 16,0-3 2-16,2 1 1 16,-2-1-3-16,0 3 0 15,0 0 2-15,0 6 1 16,-2 4-1-16,2 12 0 15,0 4 1-15,0 11 2 16,0 8-2-16,0 7 1 16,0 6-1-16,0 0 0 15,-3-2 1-15,1-5-1 16,0-17 2-16,0-8-2 16,2-15 6-16,0-9 1 15,2-14-7-15,0-9-24 16,0-6 23-16,1 0-4 15,-3-3-21-15,0 8-21 0,-7 8-46 16,-4 5-33-16,-7 10-50 16,-7 0-200-16</inkml:trace>
  <inkml:trace contextRef="#ctx0" brushRef="#br0" timeOffset="175999.75">17113 8064 897 0,'0'-19'58'16,"-2"5"-15"-16,-2 3-24 16,0 4 12-16,4 7-20 15,-2 2-11-15,8 3 0 0,2 12 7 16,9 12 20-16,8 20-14 16,11 19-7-16,0 12 0 15,2 6-4-15,-1 4 4 16,3-9 5-16,-3-9 6 15,0-7-15-15,1-10 3 16,-5-2-3-16,-4-9 4 16,-4-4-5-16,-2-6 1 15,-6-8-1-15,-5-10 2 16,-6-9 9-16,-4-4 24 16,-2-8 4-16,0-16-40 15,2-16 0-15,7-26-21 16,5-24 19-16,68-310 1 15,-62 317-13-15,3 20-1 0,1 4 12 16,2 8-5-16,24-54-4 16,-3 26 6-16,-7 13 2 15,-11 13-31-15,-11 9-36 16,-14 7-18-16,-11-1-41 16,-8 0-144-16</inkml:trace>
  <inkml:trace contextRef="#ctx0" brushRef="#br0" timeOffset="176779.19">17566 3696 626 0,'-12'-16'30'16,"-3"3"-29"-16,-1 3 1 16,1 8 2-16,1 6 12 0,-1 13 10 15,-4 6-5-15,-3 13-2 16,-4 17 4-16,-8 13-5 16,-6 15-5-16,-7 14-3 15,-6 9 6-15,-3 5-12 16,0-3 0-16,2-7 0 15,10-15 4-15,9-15-4 16,10-20-2-16,9-17 2 16,9-14 35-16,5-12 39 15,4-9-12-15,3-12-66 16,6-14 3-16,7-14-7 16,2-13 4-16,9-8 0 15,2-5-4-15,0-1 2 16,1 2 2-16,-1 4 2 15,-2 3 0-15,-2 6 0 16,-3 6-1-16,1 12 4 0,-5 2 7 16,-2 11-3-16,-3 8-9 15,1 12-8-15,1 13 7 16,12 17 1-16,12 20 8 16,12 29-5-16,14 32 5 15,11 31-8-15,9 26-48 16,6 30-169-16</inkml:trace>
  <inkml:trace contextRef="#ctx0" brushRef="#br0" timeOffset="180703.83">23754 10135 225 0,'-10'-20'521'16,"-5"6"-509"-16,-7 2-7 15,-7 3 22-15,-7 3 17 16,-5 6 2-16,-1 0-26 15,-2 6-9-15,-1 4-7 16,-3 8 5-16,-8 10-7 16,0 9 4-16,-2 7-1 0,4 6 20 15,12 4-24-15,13-1 0 16,13 0 1-16,16-4-2 16,14-12 7-16,11-11-5 15,10-10 7-15,7-16 0 16,8-16 5-16,0-12-4 15,2-12 8-15,-3-6 3 16,-7-2-4-16,-6 4 8 16,-12 10-9-16,-5 10-2 15,-13 12-14-15,-4 5-1 0,-2 9-8 16,-4 10 8-16,0 11 1 16,-3 15 0-16,-3 14 1 15,4 12-1 1,2 8 1-16,4 3-1 0,0-5 0 15,2-2-13-15,4-7-59 16,3-10-40-16,3-10-73 16,5-16-190-16</inkml:trace>
  <inkml:trace contextRef="#ctx0" brushRef="#br0" timeOffset="181018.76">23985 10476 240 0,'54'-51'724'0,"-19"11"-655"15,-16 10-49 1,-22 12-18-16,-19 16 0 0,-11 16 14 16,-8 11-4-16,-3 12-4 15,4 11-4-15,9 8 0 16,10 2-4-16,13-3-5 16,14-6 5-16,11-11 2 15,14-11 3-15,10-13-2 16,6-14 1-16,2-12 3 15,-2-11-1-15,-7-12 18 16,-11-9 11-16,-14-8-23 16,-15-3-6-16,-13 1-5 15,-96-94-1-15,82 134-1 16,-2 2-31-16,7 6-21 0,4 2-7 16,-15-4-66-16,12 8-88 15,21 12-73-15</inkml:trace>
  <inkml:trace contextRef="#ctx0" brushRef="#br0" timeOffset="181170.73">24623 10418 975 0,'51'-7'47'0,"-9"-1"-24"16,-11-2-18-16,3-6 16 15,13 4-3-15,15 0-18 16,23-2-4-16,15 1-95 15,8 6-157-15</inkml:trace>
  <inkml:trace contextRef="#ctx0" brushRef="#br0" timeOffset="181701.08">26080 10072 915 0,'-17'-32'23'16,"3"3"23"-16,4 3-6 15,0 1 18-15,6 9 0 0,4 4-18 16,-3 4-15-16,6 3-15 16,-3 4-10-16,0 2-4 15,0 7-2-15,0 9 6 16,-3 13 0-16,-1 12 0 15,-5 11 0-15,-2 6 3 16,0 2-2-16,-2-6-1 16,-1-6 0-16,5-14-4 15,5-8 8-15,0-10-1 16,4-12 2-16,4-8 3 16,9-11-6-16,12-7-2 15,10-7 0-15,10-4-2 16,4 4-2-16,0 8 4 15,-5 8-6-15,-3 12 0 16,-5 7 4-16,-9 10-6 0,-6 5-17 16,-9 6 10-1,-10 4-12-15,-6 0 17 0,-6 2 4 16,-3-4 6-16,2-7-1 16,0-2 1-16,0-7 2 15,2-5-1-15,0-4-1 16,0-1 4-16,-2-2-4 15,-1 1-2-15,-1 0 2 16,-3 2-100-16,-1 0-91 16,-5-1-252-16</inkml:trace>
  <inkml:trace contextRef="#ctx0" brushRef="#br0" timeOffset="182016.2">25704 10028 968 0,'2'-58'21'16,"0"6"29"-16,1 6-10 15,-1 9 25-15,-2 20-9 16,2 9-53-16,-2 5-3 15,-2 14-5-15,0 15 5 0,-5 16 3 16,-5 20 4-16,-1 14 1 16,-5 8-5-16,1 6-3 15,-1 3 1-15,5-3-1 16,-1-4-27-16,5-3-47 16,-2-11-27-16,2-14-62 15,7-16-275-15</inkml:trace>
  <inkml:trace contextRef="#ctx0" brushRef="#br0" timeOffset="182743.71">26134 10281 600 0,'38'-48'423'0,"-11"8"-362"16,-9 3-16-16,-12 5-12 0,-6 9-8 15,-4 8-10-15,-6 3-12 16,-7 7-3-16,-5 14-2 15,-9 11 1-15,-5 14 0 16,-7 15-4-16,5 6 2 16,9 6 3-16,10-1-2 15,12-6 2-15,14-4-1 16,10-9-9-16,14-16-5 16,7-13 2-16,9-12 4 15,1-17 9-15,0-16-1 16,-1-12-3-16,-7-10 4 0,-7-9 6 15,-10-5-3 1,-17 2 13-16,-10 5 5 0,-14 4-13 16,-11 11-4-16,-9 10 2 15,-4 10-6-15,-3 15-3 16,3 12 3-16,0 16-4 16,4 14 2-16,4 14 2 15,5 12-1-15,10 11 2 16,5 3-2-16,10 0 1 15,10-4-8-15,12-8-9 16,9-12-6-16,9-13 4 16,8-16-9-16,5-17 15 15,3-16 6-15,1-14 5 16,0-16 2-16,-3-9 0 0,-11-10-6 16,-9-3 6-16,-18 2 14 15,-14 8 9-15,-15 5-6 16,-16 11 2-16,-12 16-15 15,-11 14-3-15,-9 15-1 16,-4 20 2-16,1 17-2 16,3 13 0-16,11 12 0 15,13 4 0-15,22 1-4 16,21-6 2-16,19-8-10 16,14-12-3-16,14-16-11 15,6-14-3-15,6-18 9 16,-3-14 8-16,-2-16 12 15,-12-12 0-15,-15-10 2 0,-15-4-2 16,-19 0 3-16,-13 3-3 16,-11 9 0-16,-9 12-4 15,-5 10-24-15,-1 12-31 16,-3 10-71-16,9 12-139 16</inkml:trace>
  <inkml:trace contextRef="#ctx0" brushRef="#br0" timeOffset="183028.34">27262 9784 943 0,'52'-58'30'0,"-17"12"3"15,-15 15-33-15,-15 18 9 16,-7 28-6-16,-12 21 28 16,-4 24-13-16,-8 23-13 15,-8 17-5-15,-7 10 0 16,-1 2 0-16,-3-6 0 16,-1-4-8-16,-1-9-21 15,5-11-32-15,2-11-50 16,7-15-68-16</inkml:trace>
  <inkml:trace contextRef="#ctx0" brushRef="#br0" timeOffset="183601.89">27084 10072 1103 0,'-20'-17'3'0,"4"0"-3"16,3 3 0-16,6 4 13 15,7 7 13-15,2 6-11 16,3-3-5-16,-1-3-4 15,5 3 12-15,2-3-4 16,1-1-9-16,-2-3-5 16,1-2-20-16,-3 1-58 15,-6 0-66-15,-4 4-267 0</inkml:trace>
  <inkml:trace contextRef="#ctx0" brushRef="#br0" timeOffset="183773.76">27256 10502 902 0,'12'25'73'15,"-4"-10"-47"-15,-6-7 34 16,2-8 19-16,3-2-44 16,8-7-35-16,3-3-28 15,7-5-79-15,-3-5-142 16</inkml:trace>
  <inkml:trace contextRef="#ctx0" brushRef="#br0" timeOffset="184417.47">24473 9992 787 0,'29'-44'18'15,"5"0"3"-15,-3 5-7 16,-4 11 5-16,-3 12-10 15,-5 14-9-15,-7 18 7 16,-5 17 16-16,-5 15 9 16,-8 21-8-16,-13 15-6 15,-6 15-5-15,-12 10-5 0,-3 3-8 16,-2 1 0 0,4-9 0-16,4-14-12 0,7-12-35 15,6-18 6-15,3-16-26 16,5-16-33-16,-3-16-189 15</inkml:trace>
  <inkml:trace contextRef="#ctx0" brushRef="#br0" timeOffset="184583.9">24286 10281 724 0,'4'-30'197'15,"-1"10"-145"-15,-3 4-15 16,-5 4-11-16,5 3-1 0,-2 8-25 15,4 2 0 1,-2 1-51-16,7 7-43 0,2 7-111 16,4 10-247-16</inkml:trace>
  <inkml:trace contextRef="#ctx0" brushRef="#br0" timeOffset="184718.95">24654 10756 585 0,'31'28'424'15,"-4"-16"-343"-15,-11-10-42 16,-10-10-10-16,-1 0-29 16,-3 0-33-16,-4 1-128 15,-11-4-424-15</inkml:trace>
  <inkml:trace contextRef="#ctx0" brushRef="#br0" timeOffset="188111.95">23651 11630 407 0,'-5'-2'92'16,"-1"2"-86"-16,-4-2-5 15,4 2 15-15,-3 0 28 16,5 0-9-16,0 0-11 16,1 0 6-16,3-4 17 15,0 3-7-15,-3-5 9 16,3 4-16-16,0-5-17 15,-2 5 26-15,2-1-25 16,0-2-8-16,0 3-5 16,0 0-1-16,0 0-1 15,-2 2-2-15,2-1 0 16,0 1 2-16,0 0 1 0,0 0-1 16,2 0-2-16,-2 0 0 15,-2 0 1-15,2 0-1 16,-2-3 0-16,0 1 1 15,-3-4-1-15,1-4 6 16,-2-3-5-16,-6 1 0 16,1-2 2-16,-7-1 5 15,-4 3-2-15,-7 2 0 16,-2 6 4-16,-2 10 0 16,-4 8 6-16,4 14 9 15,4 18-13-15,0 12-5 16,7 9-3-16,8 2-4 15,12-5 1-15,11-7-3 0,7-15 6 16,11-12-4-16,6-18 0 16,9-17 0-16,3-18-1 15,4-15 0-15,-4-12 1 16,-8-4 5-16,-10 1 9 16,-12 12 16-16,-5 10-13 15,-6 16-17-15,-2 8-5 16,1 15-2-16,-1 16 7 15,0 17 1-15,-2 15-1 16,-2 18 0-16,-5 10-14 16,-4 2-22-16,-2-6-8 15,-3-6-25-15,2-11-23 16,6-17-73-16,1-12-219 16</inkml:trace>
  <inkml:trace contextRef="#ctx0" brushRef="#br0" timeOffset="188509.69">23842 11773 783 0,'41'-70'120'15,"-8"7"-39"-15,-6 17-44 16,-14 14-37-16,-4 18 5 16,-2 24-1-16,-5 16 17 15,0 14-18-15,1 8 0 0,1 10-2 16,-4-3 0-1,0-6-1-15,0-8 0 0,2-11-5 16,-2-10 1-16,2-8 4 16,0-8 2-16,6-10 5 15,3-11-5-15,6-3-1 16,5-6 11-16,5-3-7 16,4 2 0-16,-1 9-5 15,-1 9-2-15,-3 9 1 16,3 8-2-16,-2 9 2 15,0 9 1-15,-5 3 0 16,-4 3-1-16,-7 2 0 16,-9-2 1-16,-6-2 0 15,-7-2 1-15,-7-5-1 16,-7-2-3-16,-1-5-45 0,-10-5-69 16,-2-3-70-16,-6-7-182 15</inkml:trace>
  <inkml:trace contextRef="#ctx0" brushRef="#br0" timeOffset="188645.81">24030 11680 788 0,'24'-47'8'0,"5"3"-6"16,10 5-2-16,7 3-6 16,14 7-35-16,7 12-84 15,3 5-271-15</inkml:trace>
  <inkml:trace contextRef="#ctx0" brushRef="#br0" timeOffset="188847.77">24932 11390 417 0,'41'-25'559'0,"-10"3"-463"16,-11 4-69-16,-11 3-16 16,-7 9 15-16,-6 13-17 15,-8 15 26-15,-5 23-22 16,-10 23-4-16,-6 20-2 15,-8 11-6-15,-1 5-2 16,2-7-6-16,2-4-31 16,0-10-25-16,5-10-15 15,6-10-41-15,2-15-137 0</inkml:trace>
  <inkml:trace contextRef="#ctx0" brushRef="#br0" timeOffset="188990.77">24637 11690 671 0,'6'-28'363'16,"0"8"-344"-16,-3 4-19 15,1 4-26-15,6 12-8 16,5 14-72-16,7 8-124 16</inkml:trace>
  <inkml:trace contextRef="#ctx0" brushRef="#br0" timeOffset="189124.75">24977 12066 867 0,'36'19'150'0,"-5"-12"-87"16,-4-10-1-16,-5-4-33 15,-2-6-29-15,5 1-29 16,-1-4-91-16,5-3-129 16,3-4-296-16</inkml:trace>
  <inkml:trace contextRef="#ctx0" brushRef="#br0" timeOffset="189398.41">25733 11765 870 0,'4'-21'275'16,"5"-2"-203"-16,7-5-61 15,4-5-10-15,11 6 7 16,14 2-8-16,5 6-5 16,12 2-55-16,2 5-59 15,5 2-84-15,2 3-325 16</inkml:trace>
  <inkml:trace contextRef="#ctx0" brushRef="#br0" timeOffset="189935.91">26816 11253 392 0,'43'-14'329'16,"-6"1"-269"-16,-3 4-9 16,-5-1 23-16,-9 4-25 15,-5 2-33-15,-7 1-1 16,-6 3 18-16,-2-1 8 0,-5-1-8 16,0 2-17-16,1 0-1 15,-5 2-3-15,-2 8-7 16,-4 10 9-16,-4 10-2 15,-2 17-8-15,-6 8-4 16,-2 9 5-16,2 2-5 16,0-8 0-16,7-7 0 15,7-15 4-15,4-14-4 16,7-12 3-16,11-13 6 16,13-14-9-16,14-4 0 15,6-8 1-15,7 3-1 0,5 3 0 16,-6 12-4-1,-5 9 0-15,-5 10-1 0,-7 9 2 16,-14 10-3-16,-7 6-12 16,-18 6 1-16,-11 1 8 15,-12 1 8-15,-5-5 1 16,-5-9 3-16,4-6-2 16,1-7 0-16,1-10-1 15,-1-4-35-15,-2-6-33 16,2-9-34-16,1-4-31 15,8-7-9-15,9-10-52 16,13-15-63-16</inkml:trace>
  <inkml:trace contextRef="#ctx0" brushRef="#br0" timeOffset="190040.76">26959 11240 615 0,'58'-47'75'0,"0"13"-46"16,0 17-11-1,-2 4 0-15,2 11-18 0,2 6-12 16,5 1-69-16,3 4-50 15</inkml:trace>
  <inkml:trace contextRef="#ctx0" brushRef="#br0" timeOffset="190228.01">27980 11085 759 0,'36'-18'115'16,"-16"-1"-45"-16,-11 6 17 16,-7 3-18-16,-2 6-31 15,0 4-32-15,-4 11 21 16,-6 16-3-16,-3 15-13 15,-10 16-3-15,-10 14-7 0,-9 11 2 16,-12 3-3-16,-4-1-7 16,-6-8-40-16,-3-6-39 15,7-15-24-15,6-16-120 16</inkml:trace>
  <inkml:trace contextRef="#ctx0" brushRef="#br0" timeOffset="190357.72">27592 11396 358 0,'27'-49'603'0,"-5"16"-531"16,-6 6-52-16,-3 7-12 15,-2 6-8-15,7 7-35 0,2 7-233 16</inkml:trace>
  <inkml:trace contextRef="#ctx0" brushRef="#br0" timeOffset="190482.01">28078 11787 532 0,'29'15'511'0,"-6"-10"-458"15,-8-11-53-15,-1-8-28 16,-1-2-149-16</inkml:trace>
  <inkml:trace contextRef="#ctx0" brushRef="#br0" timeOffset="192026.92">22590 9622 495 0,'-36'-25'345'15,"5"-1"-310"-15,6-1-4 16,5 3-16-16,9 7 13 0,7 11-12 16,2 3-16-1,4 6-14-15,6 8 14 0,6 8 3 16,4 9-2-16,4 7-1 15,1 14 0-15,-6 3 3 16,-3 13-3-16,-12 11 0 16,-8 11 0-16,-11 8 3 15,-5 8-3-15,-7 1 8 16,3-2-7-16,6-7-2 16,6-8 1-16,14-7-1 15,14-5-5-15,12-7 6 16,10-3 1-16,6 2-1 15,1 1-1-15,-8 8 1 16,-14 5 6-16,-17 9-4 16,-18 8 6-16,-17 15 9 0,-9 5-4 15,-7 2-8 1,1-1-4-16,6-2 6 0,9-12-5 16,12-1-1-16,15-1-1 15,17-2 0-15,14 2 0 16,8-4 3-16,8-1-1 15,-3-3-2-15,-7-4 0 16,-6-4 0-16,-14-6 1 16,-5-4-1-16,-10-6 0 15,-6-13 1-15,-3-5-1 16,3-9 1-16,-2-9-1 16,4-12-20-16,1-4-40 0,7-7-34 15,1-10-17 1,11-4-18-16</inkml:trace>
  <inkml:trace contextRef="#ctx0" brushRef="#br0" timeOffset="198800.17">26770 9564 735 0,'-19'-53'1'16,"-5"2"9"-16,-10 9-5 15,-1 5 5-15,-7 10 14 16,-1 3 12-16,1 6-9 16,0 2-8-16,3 1 2 0,0 0-11 15,-3 1-10-15,-6 0 4 16,-3 0-3-16,-14-2-2 16,-6 4 2-16,-7 0 1 15,-11 4-2 1,-1 4 0-16,4 1 1 0,3 6 3 15,9 1 3-15,14 2 3 16,14 3 5-16,4 3-4 16,8 5-6-16,2 3 10 15,-1 6-9-15,-2 10-4 16,-5 6 12-16,-3 8-3 16,-3 11-2-16,-2 4 2 0,0 10-9 15,3 7 6 1,5 13-7-16,4 5 0 0,7 4 13 15,9 2-11-15,9 2 12 16,7 1-4-16,8 1-5 16,5 0-2-16,7 2-4 15,1-8 0-15,4 0 3 16,-4-8-3-16,1-4 1 16,2 0 1-16,4-6-2 15,8 1-3-15,6-3 3 16,6 0 1-16,8-6-1 15,6-2 0-15,6-8 0 16,7-7 1-16,12-10-1 16,6 1 2-16,11-9-2 0,12-2 0 15,-5 5-1-15,-4-3-28 16,-8 2 3 0,-14 1 12-16,-14 2 13 0,-7-5 0 15,-9-2 1-15,-6-3-1 16,-6-6 0-16,2 0 1 15,-3 0 0-15,2-2 4 16,3 3-3-16,1-4 1 16,3 2 1-16,-3-1-1 15,3-2 3-15,-3-1 0 16,4-2-5-16,0-1 9 16,2-8-6-16,5-2-2 0,6-9 1 15,-1 0-1-15,2-10 3 16,5-6-3-16,2-9 0 15,7-7 7-15,8-8-3 16,5-10 1-16,0 0 14 16,-6-10 7-16,-10-4-14 15,-5-10 2-15,-10-9-4 16,-5-15 8-16,-2-13-17 16,-1-12-1-16,-6-13 6 15,1-1-7-15,-10 5 12 16,-3 6-9-16,-8 14 2 15,-11 15 4-15,-11 10-5 16,-8 8 3-16,-12 5-4 16,-9 6-2-16,-4 2-1 0,-7 3 6 15,-4 0-6-15,-1 2 3 16,1-1-3-16,2 3 5 16,0-1 0-16,6 0-5 15,-3 3 4-15,1 0-3 16,-2 2 0-16,-2 3-1 15,-2 3 5-15,2 0-5 16,-5 2-1-16,-2-2-1 16,0-2 1-16,-4-6 1 15,0-3 0-15,-3-3-1 16,1 0 1-16,1-1 0 16,-1-11 2-16,-7-7-2 15,-8-10 0-15,-7-6 0 0,-18-4-13 16,-26 4-79-16,-37 6-72 15,-55 8-203-15</inkml:trace>
  <inkml:trace contextRef="#ctx0" brushRef="#br0" timeOffset="204633.74">17389 10854 990 0,'5'-28'17'0,"-5"0"34"16,-7-3-25-16,1-1 3 15,0 9 13-15,6 5-32 0,10 0-10 16,7 2 0 0,14 1-1-16,15 6-2 0,2 4-15 15,4 10-29-15,-7 9 17 16,-16 12 20-16,-16 13 10 16,-20 13 1-16,-20 11 1 15,-16 4 3-15,-9 3-2 16,-6-8 9-16,4-6 11 15,10-14-9-15,9-14-2 16,16-12-6-16,9-7-6 16,13-9 1-16,13-3 0 15,15-9 5-15,18-6-6 16,18-4-6-16,6-4-44 16,-1 2-35-16,-8 0-31 15,-12 0-29-15,-12-2-19 0,-9-4 76 16,-8-5 88-16,-8-1 81 15,-7 0-18-15,0 2-10 16,0-3 21-16,-1 4 11 16,1 1 5-16,0 7-6 15,-2 8-43-15,-6 5-31 16,0 10-10-16,-2 4-2 16,-4 8 0-16,-2 7 1 15,0 10-2-15,3 6 1 16,5 8 2-16,9-1 0 15,9 0 0-15,5-4 0 16,3-4-6-16,-4-3 4 0,-1-4-3 16,-8 0 5-16,-7-3-1 15,-8 0 1-15,-7 1-7 16,-8 0-24-16,-10-6-43 16,-4 0-61-16,-8-5-139 15</inkml:trace>
  <inkml:trace contextRef="#ctx0" brushRef="#br0" timeOffset="204781.19">17777 10877 723 0,'45'-41'32'0,"6"3"-31"16,5-4 14-16,9-4 22 16,10 2-13-16,8 0-24 0,-3 4-4 15,-9 8-86 1,-15 9-138-16</inkml:trace>
  <inkml:trace contextRef="#ctx0" brushRef="#br0" timeOffset="204977.83">18450 10444 677 0,'11'-19'79'0,"1"1"-30"16,-1 0 13-16,0 3 2 16,-5 8-35-16,-1 0-29 15,0 10 2-15,-3 8 5 16,-2 18 29-16,-2 12-8 15,-3 18-13-15,-2 16-14 16,-6 7 1-16,-3 5-2 16,-4 5-4-16,2-6-57 0,3-7-35 15,1-7-45-15,6-12-167 16</inkml:trace>
  <inkml:trace contextRef="#ctx0" brushRef="#br0" timeOffset="205378.73">18366 10805 799 0,'-23'0'72'0,"10"-3"-72"16,4 1-373-16</inkml:trace>
  <inkml:trace contextRef="#ctx0" brushRef="#br0" timeOffset="205694.33">19329 10564 710 0,'-21'-7'245'0,"-1"3"-175"16,2-1-56-16,9-1 5 16,8 1 13-16,15 2-25 15,14-6-5-15,21-3-2 16,18-4-11-16,20-5-38 15,11-4-68-15,-3 1-88 0,-8-4-81 16,-14-2 132-16</inkml:trace>
  <inkml:trace contextRef="#ctx0" brushRef="#br0" timeOffset="205967.78">19906 10240 842 0,'-6'-4'84'0,"2"-1"-32"16,10-5-42-16,9-3 8 15,14-1 11-15,16-5-16 16,20-7-12-16,8-1-1 16,5-1 1-16,-5 6-1 15,-13 7-3-15,-14 14-10 16,-21 11 13-16,-13 16 4 16,-10 14 15-16,-8 17 10 15,-2 10-7-15,0 16-14 16,1 1-2-16,-1 4-4 15,0-5-2-15,0-9-7 0,-1-12-57 16,-3-8-28-16,-1-16-93 16,-5-14-121-16,1-19 205 15,-6-14-7-15</inkml:trace>
  <inkml:trace contextRef="#ctx0" brushRef="#br0" timeOffset="206374.02">20185 10578 293 0,'10'-21'583'15,"2"1"-530"-15,3-4-38 16,6-1 6-16,5-8 4 0,14-1-12 16,18-8-9-16,13-6-3 15,12-2 2-15,4-2-1 16,-6 5-1-16,-15 7 0 16,-19 8 2-16,-18 11 0 15,-17 6 15-15,-12 7-13 16,-10 4 15-16,-3 2-4 15,-3 6 0-15,-1 8-9 16,-6 8 4-16,1 11-2 16,2 4-1-16,-16 102-6 15,41-117-1-15,4 1 1 16,1-1-1-16,4 1-1 16,15 19 1-16,11-2 2 0,4-4 0 15,1-3-3-15,-3-5-2 16,-8 2 0-16,-14-2 2 15,-11 1 2-15,-16 4 2 16,-13 1 4-16,-14-2-5 16,-5-2-3-16,-8-4-22 15,-4-4-51-15,-3-9-65 16,-4-8-137-16,-2-13 31 16,-3-14 116-16</inkml:trace>
  <inkml:trace contextRef="#ctx0" brushRef="#br0" timeOffset="206504.95">20610 10314 245 0,'81'-63'593'16,"5"-2"-542"0,3 3 2-16,3 2-13 0,-3 0-9 15,2 6-22-15,1 14-9 16,-7 8-130-16,-9 14-181 16,-16 14 78-16</inkml:trace>
  <inkml:trace contextRef="#ctx0" brushRef="#br0" timeOffset="209201.94">9471 14339 528 0,'25'-14'162'16,"0"-2"-145"-16,8-2-17 15,-2-3 0-15,9-2 4 16,2-1 21-16,3 1-8 15,-1-4-10-15,-1 1 9 16,-1-1 4-16,-1 0 1 16,-1 0-7-16,2-2-10 0,-2 3-2 15,0-1-2-15,-2 5 3 16,2-1-3-16,3 0 0 16,1-1 1-16,5-2 0 15,7-3 0-15,2 0-1 16,0-3 0-16,2 0 0 15,-5 2 0-15,-1 0 2 16,-2 5-2-16,-6 4 0 16,-3-2 2-16,-1 4-2 15,3-4 2-15,-1-3 0 16,8-6 2-16,3-4-4 16,0-6 8-16,6 2-6 15,-3 0-1-15,0 2-1 0,-2 7-2 16,-1 4 2-16,1 3 4 15,2 1-4-15,-2 2-3 16,-1-1 3-16,1-1 1 16,2-3 4-16,2 0 17 15,3-2-19-15,3 3 2 16,2-2-5-16,1 7 2 16,-3 2-1-16,1 4 1 15,0 1-2-15,-5 3-1 16,4-1 1-16,0 1 2 15,3-2 3-15,2-5 4 0,5-2 8 16,5-3-4-16,-1-5-2 16,0 3-6-16,-2 0-3 15,-2 2-2-15,-3 4 0 16,-1 2 0-16,3 2 0 16,0 0 1-16,0 0 0 15,3 0-1-15,4-2-1 16,3 0 1-16,6-2 0 15,5-2 1-15,5 2-1 16,-3 4-2-16,-2 3 2 16,-9 4 0-16,-9 2 2 15,-5 5-3-15,-6-1 3 16,0 1-1-16,0-4-1 16,0-3-1-16,2-1 1 15,2-4 0-15,3 0 6 0,3-2-6 16,4 1-3-16,2 1 3 15,2 3-1-15,-4 2 0 16,2 0 1-16,2 4 0 16,2-2 0-16,5 2 0 15,1 0 0-15,1 3-4 16,-5 0 4-16,-7 0 1 16,-4-2-1-16,-9 0 9 15,-1-2-5-15,-4 0 15 16,1-4-7-16,1 2-2 15,5-3-5-15,8 0-3 16,1 1 0-16,-2 2-2 0,-2 4 0 16,-3 2 0-16,-4 2 0 15,-1 2 0-15,-6 3 0 16,-2-4-2-16,1 1 3 16,-4-2-1-16,-4-2 0 15,8 0 1-15,3-2 1 16,1-2-2-16,4 1 1 15,0-2-2-15,0 2 2 16,-2 0-1-16,-2 3 0 16,-2 3 0-16,-1-2 0 15,-2 3-2-15,3-1 2 16,1-2-2-16,1 1 5 16,3-4-3-16,4 1 5 15,4-6-4-15,6-1 0 0,1 0-2 16,-1-1 2-16,-4 2-2 15,-4 1 1-15,-12 2-2 16,-6 2 2-16,-7 2 0 16,-5 0-2-16,-1 2 2 15,1 2 0-15,8 0 0 16,4 0 0-16,4 1 0 16,7-4 1-16,4 1-1 15,1-2 1-15,1 2-1 16,0 0 0-16,1 0-4 15,1 1 9-15,6 0-5 16,2-1 0-16,-1 0-1 16,-4 0 0-16,-5 1 2 0,-1-2 2 15,-5 1-2-15,2-2-1 16,3 0-3-16,5 0 3 16,1 0 0-16,2 0 1 15,-1 2-1-15,-6 1 0 16,-3 0-2-16,0 3 2 15,1 2 0-15,1 1-4 16,2-2 4-16,2 1 2 16,-3 1-1-16,0-4-1 15,6 3 0-15,3 2 0 16,2-1 7-16,9-2-5 16,-2 1 1-16,0 0-2 15,1 1 6-15,-6-4-6 0,-1 2 3 16,0 2-4-16,-2 0 0 15,-6-2 0-15,-1 4 0 16,-3-1 4-16,-1-3 3 16,2 2-6-16,4-2 6 15,2 2-3-15,4 0 12 16,-1 0-10-16,-3-1-6 16,-2 1 1-16,-9 0 2 15,-2 1-3-15,-3-2 0 16,2 2 1-16,-2 0 0 15,1 1 0-15,-1 1-1 16,-3-1-2-16,-1 1 2 0,0-1 5 16,-4 1-2-16,0-5 2 15,-6-1 0-15,2 1 2 16,-5-4-1-16,-7-3 2 16,-4 2-6-16,-7 0-2 15,-3 0-1-15,-8 1 1 16,2-2 0-16,-4-1 1 15,-5 2-4-15,-2 0-3 16,-7-2-44-16,-9-4-58 16,-15-2-150-16</inkml:trace>
  <inkml:trace contextRef="#ctx0" brushRef="#br0" timeOffset="210507.97">16950 4417 499 0,'-18'-14'79'16,"7"6"-22"-16,2-1-35 15,5 2-22-15,2 5-6 16,2 6 6-16,0 4 10 16,4 6 25-16,-2 8-11 15,2 11 12-15,1 6-5 16,0 10-8-16,-3 13-8 16,-2 18-5-16,-4 19-3 15,-6 14 0-15,-5 14-2 0,-3 9 3 16,1 3-1-16,-4 1-3 15,5 9 4-15,1 10 4 16,1 16 7-16,-5 30-13 16,-2 19 9-16,-1 23-1 15,0 8-7-15,6 2 5 16,7-17 1-16,9-10-5 16,9-9 2-16,5-8-1 15,1-9-6-15,1-7 1 16,-1-11-1-16,-6-17 2 15,-5-10-1-15,-6-11 0 0,-7-13 3 16,-1-6-5-16,-6-13 11 16,5-5-12-16,2-5 3 15,2 1 7-15,4-1-1 16,6 1-4-16,2 2-4 16,-3 0 0-16,5-5-1 15,-3-8 0-15,2-8 1 16,-1-11-2-16,-1-19 1 15,1-14 0-15,2-14 0 16,-5-12-1-16,2-4 0 16,1 2 1-16,-1 8-1 15,0 14 1-15,6 20 2 16,3 17 3-16,5 13 0 16,-1 11-1-16,4-2-2 15,-3-3-1-15,-3-11 1 0,-1-14-2 16,-5-16 0-16,-3-19 0 15,-2-14-1-15,-2-11-20 16,-2-6-4-16,-2-6 3 16,2 3-32-16,-2 0 7 15,-2 3 27-15,-5 6 0 16,-7 4-35-16,-11 1-33 16,-6 2-27-16,-5-5-96 15</inkml:trace>
  <inkml:trace contextRef="#ctx0" brushRef="#br0" timeOffset="210881.37">16422 11319 734 0,'-23'-44'110'15,"4"8"-27"-15,1 6-22 0,5 6-26 16,3 7 1-16,6 10-23 16,1 5-13-16,6 6-19 15,3 10 19-15,12 10 14 16,9 15 0-16,15 18 8 15,10 14-12-15,6 11-1 16,0 6-7-16,0-2 3 16,-8-7-4-16,0-9 2 15,-6-10-2-15,-7-8 0 16,-8-12 1-16,-10-10 0 16,-5-9 0-16,-5-9 11 0,-5-9 22 15,-2-6 13 1,0-9-20-16,10-17-28 0,9-20 2 15,11-15 0-15,8-16-2 16,11-12 0-16,5-1 0 16,2 9-5-16,-4 3 4 15,-6 19-1-15,-7 13-38 16,-12 19-37-16,-14 14-18 16,-8 8-60-16,-10 4-273 15</inkml:trace>
  <inkml:trace contextRef="#ctx0" brushRef="#br0" timeOffset="214264.19">18297 10418 729 0,'-19'-19'3'15,"2"-6"11"-15,-1 0-6 0,-2-3 16 16,2 0 8-16,2-2 1 15,-1-2-14-15,1-1 3 16,1 6-5-16,-3 3-5 16,-3 1-8-16,0 9-2 15,-6 2 2-15,-7 6-3 16,-4 4-1-16,-2 4 0 16,-2 2 0-16,-5 6 6 15,-5 1-5-15,-1 0 0 16,-5 1 3-16,-2 0 5 15,-2 2-2-15,-3 2 1 16,5 0 2-16,2-2-5 0,6 5-3 16,3-3 3-16,5 2 3 15,4-1 1-15,-1 3 3 16,4 1 1-16,3 1 0 16,-1 0-3-16,4 2-3 15,-1 0-1-15,6 2-6 16,-1-2 5-16,4 1-2 15,1 4-1-15,2 2 5 16,2-3-6-16,-1 4 9 16,-2 0 3-16,3 2 1 15,-2 0-14-15,4 3 4 16,3-2 0-16,0 2-1 16,2 0 0-16,2 1-1 0,2-2-1 15,2 1 2 1,1-3-1-16,2-3 1 0,0-2-2 15,4 3 3-15,0-3-3 16,2 4 2-16,1 1-2 16,2 0 0-16,2 0 1 15,-1 1-1-15,4 1 0 16,-3 0 1-16,2-2-1 16,2 0 0-16,3-1 1 15,2-4 4-15,3-1-6 16,8-4 6-16,8-1-4 15,-2-2 3-15,3-5-3 16,0 0-2-16,-5-3 2 0,-2-1-1 16,-2-5 2-16,2 1-2 15,1 1 1-15,4 0 0 16,6-3-1-16,5 2-1 16,2-2 2-16,7 1-2 15,-3-4 1-15,-2-1-1 16,-4 0 2-16,-5-2-2 15,-3-4 4-15,-4 1-2 16,3 1 1-16,-5-3-3 16,3-1 1-16,-5 2-1 15,2 0 1-15,2 0-1 16,-2 1 0-16,0-4 1 16,1 2-1-16,-3-2 0 15,0-1 2-15,-2 0-1 0,2-1-1 16,-2-2 3-16,0 0-2 15,0-1 1-15,-2-3-2 16,2-3 0-16,-3-2 2 16,1-2 0-16,2-7-2 15,-2 0 0-15,2-2 2 16,-2 1-1-16,-3 1-1 16,1 1 0-16,-1-1 0 15,-2 0 1-15,3 2-1 16,0 0 1-16,0-2-1 0,-2 0 1 15,4 2-1 1,-4-4 1-16,-1 2-1 16,-2-3 1-16,-2 1 0 0,-2 4 0 15,-3-1-1-15,-2 1 7 16,-4 5-7-16,0 2 0 16,-5 4 7-16,-2 0-5 15,-5 0 0-15,-2-2 0 16,1-3-2-16,-5 0 0 15,0-3 0-15,-3-3 0 16,1-2 1-16,-3 0-1 16,1-3 0-16,3 4 1 15,-3 0-1-15,1 2 1 16,3 4-1-16,-3 3 0 16,1-2 0-16,1 5 0 0,-5 2 0 15,4 2 1-15,-3 0-2 16,1 0 2-16,-3 0-2 15,-2-2 2-15,0 0-1 16,-2-2 1-16,-3-3-1 16,-2 4 0-16,-2-3 1 15,-2 0 2-15,-2-1-3 16,-1 4-2-16,-1-2 2 16,1 3-2-16,3 2 2 15,0 3 0-15,0 0-1 16,2 2 0-16,-4-2 2 15,1 4 0-15,-1 0-1 16,-1 1-1-16,-2 1-2 0,1 0 3 16,-1 3-2-16,-1 3 1 15,-6 0 1-15,1 4-1 16,-3-2 5-16,-2 6-4 16,4-4 0-16,1 2 0 15,7-1 0-15,2 0-2 16,1-1 0-16,1 3 2 15,-2 3 0-15,-1 0 0 16,-2 7-2-16,-2 3 1 16,-1 0 1-16,-4 3 0 15,1 3 0-15,0 0 0 16,1-2 1-16,3-1-1 16,1 2-4-16,-1-2 3 15,4-2-3-15,0 0 4 0,5 1 0 16,0-4-1-16,5 2 0 15,0-2 1-15,3 0-2 16,2-1 1-16,1 2-1 16,2 2 0-16,3 0-1 15,0 0 2-15,1 3 1 16,1-4 0-16,5 2 0 16,-2-2 0-16,0 1 0 15,1 1 1-15,3-3-1 16,-4-2-2-16,4-1 1 15,2 0 1-15,2 1-3 16,0 2 3-16,0 2 0 0,2 4 0 16,2 2 0-1,4 0 0-15,-2-4-1 0,3 0 0 16,1-2 1-16,3 2 0 16,2-1 4-16,3-2-7 15,7 1 7-15,1 1-3 16,3-3-1-16,5-2 2 15,3 5-2-15,5-4 2 16,8 4 0-16,8-4 0 16,2-1-2-16,2-2 1 15,-1-5 2-15,-3-4-3 16,0-6 2-16,-2 2-2 16,-4-5 0-16,6-2 0 15,-2-1 0-15,0-2 0 16,0 1 0-16,-2 2 0 0,1-2 1 15,-2 2-3-15,3 0 1 16,0-2 1-16,0-2 2 16,-3-2-2-16,1-1 0 15,-5-8 1-15,-1 2 1 16,2 0 2-16,-3-1-4 16,-5 0 0-16,0 0 0 15,-1 2 0-15,-6-2 0 16,1 4-1-16,-3-2 1 15,-2 0 0-15,1 0 1 0,3 2-1 16,2-6 4 0,5-5-1-16,7-4-2 0,2-4-1 15,0-1 0-15,-5 0 3 16,-9 4-2-16,-13 6 2 16,-6-2-2-16,-4 2 0 15,-3-5-1-15,-1 0 0 16,0-3 0-16,1-2 1 15,-5-2 2-15,3 0-3 16,-2-1 1-16,0 0-1 16,-1 2-1-16,-1 3 1 15,-3 3 0-15,-4 1 4 16,-3 3-3-16,1 0 2 16,-5-2-2-16,-3 1 9 15,2-1-2-15,-9 0-6 0,-2-5 0 16,-6-3 3-16,-8 1-5 15,-8-2 3-15,-4 5 3 16,-2 4-6-16,-11 1-2 16,-5 6 1-16,-11 2 0 15,-13 2 1-15,-14 2 0 16,-15 3-6-16,-15 2-6 16,-21 7-71-16,-20 9-56 15,-20 18-87-15</inkml:trace>
  <inkml:trace contextRef="#ctx0" brushRef="#br0" timeOffset="-202161.12">21935 4930 603 0,'-10'-7'31'0,"4"0"-18"16,-1 0 13-16,1 2-6 0,-6 4-4 16,1-2-1-16,0 3-7 15,-5 4 13-15,-2 1-3 16,1 0-2-16,-4 2 23 16,2 2-29-16,-1 0 2 15,-3 1 4-15,-2 0-2 16,2 4-5-16,-62 40 6 15,69-42-10-15,-2 2 7 16,2-1-10-16,3 0 2 16,-13 17-2-16,3 0 3 15,3 2 4-15,2 3-4 16,2 1 2-16,5 0 3 16,3 3-7-16,0 7 16 0,8 0-19 15,6 1 10-15,4 1-6 16,11 0 0-16,8 0 8 15,6-2-11-15,12-3 5 16,13-3-1-16,12-4 1 16,10-5 3-16,11-14-8 15,10-7 8-15,8-12-7 16,3-10-2-16,-4-8 2 16,-8-4-4-16,-13-6 8 15,-18-1-5-15,-13 0-1 16,-11-6 0-16,-9 1 2 15,-9-2 0-15,-9-2 0 16,-7-6-1-16,-4-2 0 16,-6 0-1-16,-8 0 1 0,-8 0 5 15,-7 6-5-15,-4 6 2 16,-3 0 0-16,-2 7-3 16,2 5 3-16,-2-1-1 15,0 6 1-15,0-1 1 16,-2 1 15-16,-3 0-10 15,-1 1-8-15,-4 2 0 16,-3 4-2-16,-3 4-1 16,-3 4 2-16,1 1-5 15,-4 6 3-15,2-1 2 16,-1 1 1-16,6 2-1 0,-1 1 0 16,7 0 0-1,-2-2-1-15,5 1 1 0,-1 4-3 16,-2 2 0-1,-4 8 0-15,-5 3 1 0,-2 8 2 16,-2 4 0-16,-1-2-1 16,4 5 1-16,5-8 0 15,5 2-4-15,7-3 2 16,8 4 0-16,6 2 2 16,5 4 1-16,10 6 0 15,2 8-1-15,7 6 8 16,9 2-5-16,4 5-3 15,7-1 2-15,8 0 1 16,7-3-1-16,12-8-1 0,6-9 1 16,9-9 7-16,5-12-7 15,4-14 1-15,2-11-3 16,3-12 6-16,1-9-6 16,-1-7-1-16,2-7 1 15,-8-2-2-15,-3-3 1 16,-11-4 2-16,-8-5-2 15,-6 2-1-15,-8-4 1 16,-6 2 1-16,-6-2-3 16,-4 1 3-16,-10 4 5 15,-9 2-5-15,-6 1 0 16,-10 4 5-16,-9 2-1 16,-6 0-2-16,-4 4 4 0,-6 3-4 15,0 6-2 1,-5 5-1-16,0 4-1 0,-7 5-1 15,-3 6 6-15,-4 4-6 16,-5-2 3-16,-3 4-13 16,-2 0-74-16,-13 4-195 15</inkml:trace>
  <inkml:trace contextRef="#ctx0" brushRef="#br0" timeOffset="-197078.36">8633 14722 495 0,'-11'-10'72'15,"2"-4"-37"-15,-3-2-5 16,4 6-27-16,1 0 3 16,1 2 0-16,-2 4 2 0,6-1 13 15,0 0 4-15,2-2 2 16,-2 2 5-16,0-1-3 16,0 2-6-16,-1 0-3 15,1 4-1-15,2 0 3 16,0 0-5-16,-2-4-9 15,4 4 2-15,-2-3-8 16,0 0 0-16,2-1-3 16,3 0 3-16,6-5-3 15,3 0 1-15,4-3 0 16,3-2 1-16,4-2 0 16,0-3 2-16,4 4-6 15,2-4 4-15,11 2-1 16,18-3 0-16,16-3 0 0,16 0 0 15,14 0 0-15,0 5 4 16,-9 4-4-16,-12 6 0 16,-12 8 0-16,-12 0-4 15,-5 0 6-15,-1 0-2 16,4-5 3-16,5-2-3 16,5-2 0-16,9-3-3 15,0-3 3-15,5 1 0 16,-5-3 2-16,-3 4-2 15,-6 7 1-15,-9-2-1 16,-4 8 1-16,-4 2 1 16,2 4-2-16,0-6 0 15,12 0 6-15,5-4-4 0,6-5-2 16,2 0 0-16,-1-1 0 16,-5-2 0-16,-2 2 0 15,-3 2 0-15,-6-1 0 16,-1 4 4-16,3 3-7 15,1 0 4-15,1-3-1 16,5 2 2-16,3-3-2 16,4 2 0-16,-2-6 0 15,-3 1 1-15,4 0 2 16,-6 3-3-16,-3 0 0 16,2 1-1-16,-1 2 2 15,-4 1-2-15,-3 2-2 0,0 2 3 16,-1-2 6-16,-1-2-6 15,4-5 1-15,2 2 8 16,0-5-5-16,3 2-4 16,0-6-1-16,3 4 1 15,-1 2 1-15,0 0 1 16,3 0-2-16,4 3 0 16,-2 1-1-16,-1 2 5 15,-1-1-9-15,-3-2 6 16,2 1-1-16,6 1 1 15,4-4 1-15,4 6-4 16,4-2 2-16,1 3 0 16,-1 3 2-16,-4-2-1 0,-1 1-1 15,-3 0 0-15,0 1-1 16,-6 0 1 0,-1 1 0-16,-5 4-1 0,1-4 1 15,-1 3 0-15,2 1 0 16,4-7 2-16,3 2-2 15,0-2 1-15,1-1-1 16,-6-1 0-16,-1-3 2 16,-3-1-4-16,147-12 4 15,-175 12-2-15,-5 1 0 16,2 3 1-16,-3 1-1 16,42-5-5-16,-1 3 5 0,0 2 1 15,-2-2 0 1,-3 2 3-16,3 0-3 0,-3 0-1 15,4-1-2-15,-2-2 1 16,6-1 2-16,-4-1 1 16,8 2-1-16,0 1-1 15,-2 2-5-15,-6 0 5 16,-1 0 0-16,-7 0 0 16,0 0 3-16,3 0-3 15,1 0 0-15,6 0 1 16,2-4-1-16,7 3 0 15,1-1 0-15,0 0 0 16,-2 2 0-16,-2 2 0 16,-3 0-4-16,-2 3 4 15,-1-3 2-15,-2 2-2 0,0 0 0 16,0-4 2-16,1 3-2 16,7-3 2-16,1-3-1 15,6 2-2-15,-1-2 0 16,4 2 0-16,-4 2 1 15,1 2 0-15,3 1 0 16,1-3 0-16,0 3-1 16,1-2-2-16,-1-2 4 15,-4 2-1-15,-1 1 1 16,0-1 4-16,-1-1-5 0,-1 1 1 16,-2 3-1-1,0-3 0-15,-2 1-1 0,0 1-2 16,1 1 6-16,1-3-6 15,-4 0 5-15,-5-4-4 16,-3 2 1-16,0-2 1 16,-4-1 0-16,0 1 1 15,5 4 3-15,-3 1-4 16,1-1 0-16,-1 6-4 16,-2-4 4-16,-1 4 0 15,-5 2 0-15,-3-5 7 16,-2 4-7-16,-2-2-1 15,0 2 1-15,-3-2 0 16,1 2 0-16,-4-2 0 16,-3-2 0-16,-1-1 0 15,0-1 0-15,0-1 0 0,2 1 1 16,1 3 0-16,2-6-1 16,5 0 0-16,0-4 0 15,2 2 4-15,3-1-4 16,-3 1-1-16,2 1-3 15,3-3 4-15,7 2 4 16,1-3-4-16,7 0 0 16,5 3-4-16,7 0 5 15,5 2-1-15,6 0 1 16,4 2 0-16,0 0 2 16,-2 0 0-16,-5 1 4 15,-7-3-2-15,-3-3 7 0,-5 1-3 16,-3 0-4-16,0-3-4 15,1 1 0-15,-2-1-1 16,0-1 0-16,2-1 0 16,-5 6 0-16,-2-5 5 15,-2 3-4-15,-10 1-1 16,-6 4-5-16,-11 1 5 16,-14-1 0-16,-10 2-3 15,-9-4-34-15,-10 1-9 16,-2 3-15-16,-4 3-43 15,0 3-110-15</inkml:trace>
  <inkml:trace contextRef="#ctx0" brushRef="#br0" timeOffset="-190007.7">16048 16941 242 0,'-14'-26'462'0,"-4"-1"-449"0,0 1 13 15,-2 6 3-15,0-6-9 16,0 8 5-16,7-1 11 15,-1 3-27-15,3 2 2 16,5 5 12-16,4-8 2 16,-2 8-9-16,4-1-5 15,4 1 7-15,-4 1-9 16,2 7-1-16,-2-2-1 16,0 3-7-16,0 0-4 15,0 3-3-15,0-2-1 16,2 7 3-16,4 2 5 0,1 6 8 15,2 12 0-15,2 2-2 16,2 11 3-16,-1 5 8 16,-1 3-9-16,0-6 2 15,-2-2-3-15,2-6-6 16,-2-11 3-16,0-8 12 16,2-16 33-16,14-12-5 15,23-24-44-15,33-26 4 16,33-24-4-16,33-34-4 15,26-26-19-15,14-17-7 16,3 2 11-16,0 6 12 16,-10 12 7-16,-26 32 1 0,-31 29 0 15,-32 20-1-15,-33 27 0 16,-25 12-6-16,-17 11-28 16,-9 8-21-16,-7 6-8 15,0 8 47-15,0 0 14 16,0 7-14-16,-2 10-1 15,-3-1-9-15,-4 0-2 16,-2 2 13-16,-1-6-11 16,1 0-9-16,1-8-17 15,0 0-19-15,1 2-66 16,1-5-11-16,1-8 19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0T09:08:08.646"/>
    </inkml:context>
    <inkml:brush xml:id="br0">
      <inkml:brushProperty name="width" value="0.05292" units="cm"/>
      <inkml:brushProperty name="height" value="0.05292" units="cm"/>
      <inkml:brushProperty name="color" value="#FF0000"/>
    </inkml:brush>
  </inkml:definitions>
  <inkml:trace contextRef="#ctx0" brushRef="#br0">5106 2428 687 0,'-6'-4'134'16,"-1"1"-96"-16,-2-4 5 16,2 2 23-16,-1 0-4 15,3 1-34-15,3 4-19 16,0-2 4-16,0 2 15 0,0 0 2 16,2 2-4-1,-3-2-6-15,0 2 2 0,3-2 2 16,-2 0-5-16,4 0-2 15,-2 0-14-15,10 0-3 16,21-4 15-16,29-2-2 16,36-2 3-16,35 0-2 15,19-2-10-15,1 2-4 16,-12 6 0-16,-28 4-3 16,-20 3-1-16,-15 2-16 15,-13 3-25-15,-15-2-6 16,-11-2-6-16,-14 0 13 15,-9-6 12-15,-9 0 0 16,-8-2-34-16,-3 0-105 0,-12 2-4 16,-13 0-98-16</inkml:trace>
  <inkml:trace contextRef="#ctx0" brushRef="#br0" timeOffset="322.75">5833 2435 513 0,'-17'-7'90'0,"5"0"-40"15,6-2 18-15,1-3 13 16,5 0-4-16,0 0-3 16,2-1-10-16,1 6-3 15,-1-1-6-15,0 2-2 16,-2 2-24-16,0 4-22 16,0 0-7-16,2 2-9 15,-2 4-2-15,0 8 11 16,0 8 5-16,2 17 15 0,-4 14-6 15,2 14 0 1,0 9-2-16,-4 6-7 0,-1 3 2 16,1-6-7-16,0-7 0 15,-2-8 5-15,4-11 0 16,-4 57-5-16,2-101 0 16,1-6-62-16,1-1-20 15,2-2-11-15,-2 4-49 16,0-6-131-16</inkml:trace>
  <inkml:trace contextRef="#ctx0" brushRef="#br0" timeOffset="690.93">6734 2849 774 0,'2'-7'55'0,"0"0"0"16,-2-1 9-16,5 0 19 15,-3 4-37-15,2 2-13 0,3-2-10 16,9 0 1-1,10 2 1-15,16-2-7 0,21 1-13 16,20-4 6-16,12 2-6 16,6 2-3-16,-3 1-1 15,-15 2-1-15,-14 2-5 16,-19 1-27-16,-15 0-39 16,-18 1-6-16,-5-2-17 15,-10-2-16-15,-10 0-54 16</inkml:trace>
  <inkml:trace contextRef="#ctx0" brushRef="#br0" timeOffset="966.48">7008 2956 471 0,'-33'14'330'15,"4"-3"-292"-15,4 0 30 16,5-6 30-16,5 4-27 16,6-3-22-16,4-2-14 15,14 0 1-15,11-1 7 16,20 2-26-16,21-1-6 16,20-2-3-16,16-2-7 0,5-2-1 15,-6 0-3 1,-13 0-86-16,-12-3-38 0,-15 3-52 15,-17-1-272-15</inkml:trace>
  <inkml:trace contextRef="#ctx0" brushRef="#br0" timeOffset="1725.06">9400 2247 819 0,'-49'2'66'16,"-1"-4"-35"-16,6 1 35 16,9-3-2-16,10 6-15 15,9-2-18-15,9 2-24 16,12-2 3-16,17 1 3 16,21-1-6-16,26-1-3 15,22-3 1-15,18-4-5 0,5 1-53 16,-6-3-24-16,-17 3-59 15,-20 0-62-15,-22 3-103 16</inkml:trace>
  <inkml:trace contextRef="#ctx0" brushRef="#br0" timeOffset="1945.07">9806 2181 256 0,'-61'-8'498'16,"8"-1"-394"-16,8-3-39 16,16-2 0-16,9 6-17 15,9 1-24-15,7 7-24 16,4 3-5-16,4 9 5 15,5 7 52-15,0 15-17 16,2 14-15-16,0 13 2 16,-4 7-12-16,-7 6-6 0,-5 2-2 15,-1-2 0-15,-3-3-2 16,2-9-29-16,5-10-49 16,4-8-25-16,7-10-42 15,6-8-18-15,10-9-128 16</inkml:trace>
  <inkml:trace contextRef="#ctx0" brushRef="#br0" timeOffset="2365.05">10057 2729 560 0,'27'-23'408'0,"-9"4"-322"16,-11 5-23 0,-7 4-5-16,-5 6-29 0,3 4-29 15,-2 4-7-15,-4 6 7 16,2 8 6-16,-5 6-1 15,3 8-4-15,0 0-1 16,6-2 0-16,8-8-9 16,11-8-9-16,5-5 13 15,9-14 2-15,3-5 2 16,-1-10 2-16,-2-10 2 16,-6-7-1-16,-12-2 5 15,-7-6 2-15,-6-1 3 16,-4 0-11-16,0 0 12 15,4 6-8-15,2 5-5 16,10 4-7-16,9 5-4 0,12 8 11 16,13 8-5-16,7 6 1 15,0 12-8-15,-1 12 7 16,-9 16 3-16,-12 15 2 16,-14 10 9-16,-8 11-3 15,-7 5-2-15,-7-5-1 16,1-8-1-16,4-12-2 15,4-14-46-15,8-11-52 16,5-9-23-16,8-8-51 16</inkml:trace>
  <inkml:trace contextRef="#ctx0" brushRef="#br0" timeOffset="3003.47">10644 2865 741 0,'-39'-20'137'0,"0"-2"-98"0,3 0-1 16,7 0 9-16,9 4-47 15,15 2-6-15,19 0-5 16,18 2-10-16,16 2-17 16,19 3 24-16,11 2 14 15,5 2 0-15,-6 3 0 16,-10 2 2-16,-15 0-2 16,-21 2-1-16,-15 1 1 15,-14 3 38-15,-9 0 20 16,-9 3-19-16,-6 8-10 15,-9 5-6-15,-3 6-16 0,-1 2-5 16,4 0-2 0,10-1-1-16,10-6-2 0,9-5-10 15,13-5-8 1,12-8 20-16,12-7-5 16,10-8 2-16,10-11 4 0,3-5 8 15,-2-5 4-15,-9 1 14 16,-9 4 15-16,-13 6 14 15,-12 8-41-15,-9 7-14 16,-2 5-7-16,-4 2-11 16,2 7 18-16,5 5 9 15,4 2-9-15,2 4-26 16,9-4-13-16,7-4-4 16,6-6 19-16,5-12 8 0,2-8-6 15,1-10 7-15,-4-10-3 16,-6-12 13-16,-6-6 5 15,-12-8 18-15,-9 0 18 16,-6 2 11-16,-9 7 2 16,-2 11 4-16,-3 12-31 15,0 10-18-15,3 10-4 16,0 10-7-16,-1 16 7 16,2 14 9-16,5 17-4 15,4 12-1-15,10 12-4 16,8 3 1-16,10 2 2 15,0-5-3-15,2-1-7 16,-4-9-56-16,-2-5-50 0,-5-8-63 16,-3-9-376-1</inkml:trace>
  <inkml:trace contextRef="#ctx0" brushRef="#br0" timeOffset="3764.98">12211 2927 1071 0,'18'-10'22'16,"-3"-2"-21"-16,3 0-1 0,3 0 1 16,4 4-1-16,14-3-2 15,5-2-29-15,3-1-13 16,-2 0 0-16,0-4-6 15,-6-1 21-15,-3-4 26 16,-3-3 6-16,1-4 6 16,-5-2 33-16,-9 0 23 15,-4-3 4-15,-12 5-32 16,-11 6-10-16,-8 6-21 16,-14 10 3-16,-7 10 0 15,-9 12-3-15,1 10-6 16,1 11 0-16,10 9 4 15,13 2-5-15,11 1 1 0,18-1-7 16,16-7-18 0,15-7-12-16,18-8 14 0,15-14 2 15,14-10 8 1,5-10 8-16,-1-7 5 0,-2-8 1 16,-10-3 2-16,-17 0 6 15,-14 2 15-15,-14 0-1 16,-12 2 5-16,-9 1 11 15,-7 5-11-15,-4 7-8 16,-7 3-20-16,-6 8-8 16,-12 10 8-16,-10 12-2 15,-5 7-3-15,-8 14 5 16,1 7 0-16,3 2 0 16,11-3-23-16,4-10-24 0,11-6 1 15,7-13 4-15,9-13 42 16,4-12 0-16,10-15 1 15,1-13 0-15,4-13 4 16,-2-7-1-16,-1 0 26 16,-5 2 9-16,-5 10 8 15,-4 8-12-15,-2 14-15 16,-2 8-20-16,0 9-25 16,2 13 25-16,4 10 1 15,6 9 0-15,5 9 1 16,8 5 1-16,10 0-3 15,7-2-3-15,3-5-2 16,5-3-47-16,8-9-20 0,4-9-7 16,5-10-38-1,2-12-73-15,-2-7-338 0</inkml:trace>
  <inkml:trace contextRef="#ctx0" brushRef="#br0" timeOffset="4768.92">13767 2830 663 0,'2'-25'205'0,"-7"7"-126"16,-6 4-6-16,-2 2-37 15,-3 6-15-15,-1 6-4 16,1 8-12-16,-2 4-5 16,9 6 6-16,5 2-4 15,8 4-2-15,8-4-5 16,9 0-17-16,6-8-2 0,7-3 8 16,9-9-4-1,5-9-1-15,6-7-6 0,2-10 6 16,-5-2 21-16,-11-7 25 15,-13 1 33-15,-12 5-23 16,-13 2 4-16,-8 6 4 16,-3 7-24-16,-5 6-15 15,-1 8-4-15,-5 9 4 16,0 11 4-16,0 5-6 16,2 10 2-16,7 4-3 15,9 1-1-15,8-2-2 16,7-4-21-16,12-8-10 15,6-8-11-15,12-9 9 0,7-12-10 16,16-11-23 0,3-8 31-16,2-8 30 0,-9-3 7 15,-10-2 41-15,-17 1 14 16,-14 6-15-16,-13 6-5 16,-10 4-13-16,-9 5-11 15,-7 10-11-15,-4 11 4 16,-5 10 0-16,3 7-1 15,4 10-3-15,9 3-2 16,9-2-11-16,8-4-18 16,7-6-14-16,12-6 16 15,8-9-2-15,9-11 14 16,10-7 9-16,8-10 8 16,-2-8 5-16,-4-2 11 0,-10-2 36 15,-15 1-16-15,-15 7-5 16,-10 1-2-16,-4 8-19 15,-4 7-9-15,-4 5-1 16,-3 5 0-16,1 10 0 16,0 2-2-16,4 4 2 15,1 4 0-15,10-6-8 16,-1-3-29-16,8-4-2 16,3-8 21-16,7-6 0 15,7-8 4-15,13-8 14 16,8-3 0-16,3-4 3 15,-4 1 19-15,-8 6 12 16,-14 4-2-16,-15 5-24 0,-7 7-8 16,-5 7 0-16,-7 9 12 15,3 6-7-15,0 10 1 16,-2 2-4-16,6 2-1 16,6-4-1-16,4-7-15 15,9-8-10-15,7-8 24 16,12-14-3-16,6-13-15 15,6-10 18-15,-2-14-2 16,-3-14-13-16,-11-10 2 16,-7-14 14-16,-8-2 0 15,-5-1 19-15,-8 9 16 16,-8 12-12-16,-4 16-2 0,-6 15-1 16,1 11-12-16,-4 17-6 15,-1 17-2 1,3 13 3-16,3 21 4 0,6 12 7 15,6 14-12-15,8 1 0 16,5 4-1-16,1-3-1 16,1-8-37-16,-3-10-30 15,-5-7-54-15,-5-14-94 16</inkml:trace>
  <inkml:trace contextRef="#ctx0" brushRef="#br0" timeOffset="5346.87">15332 2775 694 0,'4'-26'156'0,"12"-2"-128"16,9 1-1 0,8 4 35-16,7 5-8 0,9 8-23 15,6 8-12-15,3 7-3 16,0 12 1-16,-4 5 14 16,-12 10-18-16,-13 3 4 15,-11 6-12-15,-13 1-4 16,-12-4 1-16,-7-4-1 15,-7-7-1-15,0-10-12 16,-1-6-7-16,4-11-13 16,7-13 1-16,8-6 13 15,8-11 3-15,11-11 0 0,6-3 13 16,10-2 2 0,5 2 19-16,5 1-9 0,3 9 8 15,-1 8 0 1,-3 10-12-16,-3 11-6 0,-5 9 1 15,-2 8-2-15,-2 7-1 16,0 8 2-16,0 1 2 16,-2 0-2-16,-2-2 1 15,-6-4 2-15,2-8-2 16,-4-4 0-16,-3-8 10 16,1-6 11-16,3-6 4 15,-3-6-2-15,4-4-13 16,-5 0-2-16,-4 2 13 15,-3 5-16-15,-3 6-6 16,-2 9-9-16,0 3 8 16,4 12 2-16,2 3-2 15,1 1 2-15,5 4-1 0,-1-4 0 16,3-2 0-16,-1-7 0 16,5-4 5-16,4-4-4 15,1-6 5-15,0-4-6 16,20-18-2-16,-45 18-53 15,2 1-89-15,-4 2-146 16</inkml:trace>
  <inkml:trace contextRef="#ctx0" brushRef="#br0" timeOffset="5850.99">17962 2513 231 0,'0'-31'308'16,"0"4"-216"-16,-2-4-29 15,0 1-2-15,0-1-12 16,2 4 10-16,0-2-16 15,0 0 16-15,0 0-29 16,0 2 31-16,-3 3-13 16,3 2 12-16,-2 8-27 15,-1 5-2-15,1 6-31 0,0 6-4 16,0 15 4 0,0 14 28-16,2 17-19 0,2 13-9 15,0 16-1 1,0 2-13-16,-2-1-63 0,-4-8-22 15,-9-8-36-15,-10-13-96 16</inkml:trace>
  <inkml:trace contextRef="#ctx0" brushRef="#br0" timeOffset="6758.37">17659 2632 218 0,'-4'-19'645'0,"8"1"-592"16,7 1-44-16,11 2 23 15,14-4 9-15,16 3-4 16,12 1-2-16,11-2-19 0,6 5-6 16,-6 2-10-1,-7 8 0-15,-12 6-3 0,-12 8 3 16,-15 8 6-16,-11 6-4 16,-11 4 0-16,-9 3 4 15,-6-3-1-15,-1-6-5 16,-1-2 2-16,3-8-2 15,2-4-2-15,1-6 2 16,1-8 0-16,3-6-3 16,0-6 0-16,5-12-2 15,4-6 4-15,6-9-8 16,6 3 7-16,1 2 4 0,6 5 1 16,5 6-2-16,-5 8-1 15,6 8-2-15,-3 7 2 16,-5 10-5-16,-1 12 1 15,-7 6 4-15,-5 8-1 16,-6 7 2-16,-7 0-1 16,-3-3 1-16,-3-3-1 15,-1-11 3-15,1-8-2 16,4-11 13-16,6-8-12 16,5-11-2-16,9-9 1 15,3-6-1-15,12-8 4 16,-2 3-4-16,2 4 5 15,-4 8-5-15,-5 7 0 0,-4 12-4 16,-4 7-7-16,-1 8 4 16,-4 8 7-16,5 6 2 15,-1 6 3-15,1 2-4 16,-3-2 1-16,3-5 0 16,-3-7 2-16,4-5-4 15,1-9 10-15,5-6-10 16,4-8-8-16,0-8 7 15,4-3-5-15,-2-8 6 16,-4 1 6-16,-2 4 8 16,-10 4 0-16,-3 8-11 15,-4 7-3-15,-4 5-27 0,-2 12 27 16,2 5 1 0,2 7 0-16,3 4-1 0,1 2-3 15,9-3-10-15,-2-8-3 16,5-4 5-16,7-9 3 15,4-10-8-15,9-8-6 16,3-11 12-16,7-7 3 16,0-5 7-16,-8-4 17 15,-9 4 25-15,-10 3-4 16,-12 6 1-16,-11 11-21 16,-7 7-18-16,-8 10-5 15,-10 8 5-15,-8 10 2 16,-5 10 0-16,3 8-2 15,10 4-2-15,13 3-3 16,20-1-17-16,15-6-36 16,20-8-39-16,18-4-126 0,16-16-257 15</inkml:trace>
  <inkml:trace contextRef="#ctx0" brushRef="#br0" timeOffset="7703.36">20982 2498 506 0,'0'-22'402'15,"-2"4"-366"-15,-2 4-24 16,-5 5-2-16,-5 12 8 15,-3 7-8-15,1 9 8 0,-1 4-5 16,5 3-8 0,5 2-1-16,5-3-4 0,4-9 5 15,3-6 5-15,-1-8 48 16,6-14-42-16,-2-10-14 16,3-13-1-16,1-12 16 15,-1-13 14-15,-3-3 1 16,-6-7-2-16,1 2 22 15,-3 10-9-15,-3 11-40 16,3 21-3-16,0 17-29 16,5 26 23-16,7 27 6 15,10 27 1-15,4 24 2 16,3 24-3-16,-4 6-3 16,-5-3-1-16,-7-4-30 0,-3-18 7 15,7-19-15-15,14-21 29 16,21-20 7-16,12-22-44 15,9-14-7-15,-3-17 45 16,-16-8 10-16,-21-9 2 16,-24-6 0-16,-27-7 11 15,-20 1 2-15,-20-2 16 16,-17 0 5-16,-10-2 4 16,-2 6-14-16,6-1-10 15,17 7-9-15,17 13-5 16,23 4-2-16,17 5-65 15,24 7-9-15,22-1 36 16,18-1-19-16,24 0-32 16,14-5 25-16,13-2 42 15,3-11 23-15,-2-3 1 0,-11-6 3 16,-17-6 5-16,-21-3 32 16,-25 2-3-16,-19-2 1 15,-19-1 22-15,-10 5 11 16,-5 5 4-16,-1 1-30 15,5 11-16-15,3 8-24 16,5 6-5-16,3 8-24 16,3 12 11-16,0 18 13 15,5 16 6-15,-1 14 3 16,5 15-6-16,2 5-3 16,-2-6-28-16,-5-3-58 0,-2-9-9 15,-6-10-63-15,-4-10-141 16,-6-12 23-16</inkml:trace>
  <inkml:trace contextRef="#ctx0" brushRef="#br0" timeOffset="9090.1">21669 2664 199 0,'0'-25'647'0,"0"0"-576"16,5 3-41-16,5 1-24 16,9-2-4-16,7 3 1 15,16 0 1-15,10-2 2 16,10 0 8-16,9-4-11 15,1-3-1-15,-5-3 4 0,-9-1-3 16,-12-4 7 0,-12-4-1-16,-18 5 31 0,-12 2-13 15,-6 4 11-15,-5 9-8 16,-2 9-30-16,5 6-9 16,-3 10 0-16,-2 18 9 15,1 13 0-15,-6 15 1 16,1 14-1-16,3 6 7 15,4 0-7-15,6 1 0 16,4-10-2-16,4-6-2 16,5-13-5-16,0-14 9 15,0-12 3-15,5-12 22 16,6-10-15-16,3-8-10 16,2-10 3-16,9-6-3 0,1-2 0 15,-6 4 0-15,-2 2-1 16,-4 9-6-16,-10 7 6 15,-1 8-22-15,-3 11 12 16,-4 11 11-16,-4 8 5 16,2 9-2-16,-1 3 3 15,1-1-6-15,-1-9-6 16,6-6 6-16,3-12 1 16,7-8 11-16,5-13-7 15,2-5-3-15,5-10 3 16,-3-5-5-16,0-5 9 15,-6 2-2-15,-3 3 15 16,-9 5 4-16,-4 10-8 0,-7 5-18 16,-2 9-19-16,-4 5 15 15,-3 13 4-15,-1 6 0 16,5 6-3-16,3 5-44 16,16-1-12-16,13-9 11 15,16-6-9-15,13-14 0 16,13-10 33-16,6-11 23 15,-1-8 1-15,-5-6 9 16,-10-6 37-16,-14-1 19 16,-12 1-10-16,-8 2 11 0,-9 4-14 15,-5 7-9 1,-6 4-15-16,-3 11-28 0,-4 6-17 16,0 10-6-16,0 10 23 15,2 14 1-15,1 11 1 16,4 11-1-16,4 5 6 15,4 3-7-15,1-1 1 16,0-6-4-16,-3-6 3 16,-7-10-4-16,-3-13-2 15,-6-10-8-15,-3-11 6 16,-5-8 7-16,-7-9-2 16,-2-6-1-16,5-9-6 15,1-7-26-15,19-2-8 16,12-2 24-16,16-2 19 15,13 4-6-15,6 2 6 0,12 3-4 16,-2 6 5 0,3-1 10-16,-7 4 12 0,-10 0 21 15,-12 4-4 1,-14 4-11-16,-13 5-28 0,-6 5-5 16,-6 8-15-16,-8 10 20 15,-4 9 2-15,-3 9-2 16,-1 3-2-16,4 6 2 15,9-7-2-15,6-5-7 16,6-8 9-16,7-7 4 16,12-10 4-16,6-10-6 15,9-6-2-15,11-9 4 16,-1-4-2-16,-2-1-2 0,-5 1-2 16,-5 4 0-16,-13 7 0 15,-10 7-9-15,-3 7-3 16,-8 9 4-16,-6 5 10 15,4 5 2-15,-4 4 0 16,-3 1 0-16,3-2-1 16,2-5 2-16,-3-6-2 15,6-8 2-15,-1 0 0 16,5-7-3-16,8-4-3 16,3-7-4-16,7 1 1 15,4-1 4-15,0 1-4 16,0 2 1-16,-2 4 1 15,-6 4-1-15,0-1-5 16,-8 8 3-16,-4 1-7 0,-7 3 10 16,-2 5 4-1,-2 3 1-15,-5-3 2 0,3 0 0 16,-1-5-3-16,3 0-5 16,4-5-28-16,7-2 24 15,9-2-37-15,9-2-89 16,13-1-161-16,7-7 89 15,1-1 3-15</inkml:trace>
  <inkml:trace contextRef="#ctx0" brushRef="#br0" timeOffset="9846.6">26014 2653 128 0,'6'-26'48'16,"-8"-2"-18"0,-7 0-8-16,-4-1-10 0,2 5-6 15,-2 0 2-15,3 4-7 16,2 4-1-16,1 4 7 15,-5 1 294-15,2 2-185 16,-9 1-65-16,-7-1-12 16,-10 4 15-16,-6 1-3 15,-10 2-11-15,-6 6-9 16,0 3-20-16,6 8 3 16,2 3-8-16,8 2-2 15,11 4-1-15,8-2-5 16,13 2 2-16,12-1-7 15,11-2 7-15,16 2 10 16,11-1-7-16,13-2-3 0,1-1-3 16,-8 1-10-1,-11-3-18-15,-20-3 28 0,-17 0 3 16,-17-1 6-16,-18-2-2 16,-12-1-4-16,-7 0 0 15,3-4-14-15,5-2-23 16,17-2-25-16,16-4-65 15,22-4-212-15,17-8 232 16</inkml:trace>
  <inkml:trace contextRef="#ctx0" brushRef="#br0" timeOffset="10514.66">25945 2501 233 0,'75'-46'576'0,"-10"0"-450"16,-20 7-64-1,-18 9-18-15,-16 7-3 0,-9 13-33 16,-4 8-8-16,-5 7-7 15,-7 9 7-15,-3 13 2 16,1 4 0-16,-1 11-2 16,7 1-8-16,8-6-17 15,4-4-17-15,8-10-4 16,0-9 7-16,6-7-1 16,4-12-28-16,5-8 16 15,1-16 52-15,1-3 2 16,0-3 84-16,-5 3-6 15,-4 3-7-15,-7 11-30 0,-4 7-43 16,-2 11-22 0,-5 15 22-16,0 14-4 0,-3 6 4 15,1 13-56-15,-3 0-21 16,3-1 7-16,0-10 8 16,2-9 13-16,7-12 4 15,2-7 21-15,1-13-67 16,7-10 69-16,0-6 22 15,3-7 94-15,-2 2 3 16,-5 2-30-16,0 10-58 16,-5 5-9-16,-2 9 0 15,3 12 0-15,-1 5 1 0,9 4-1 16,3 3 0 0,9 1-6-16,6-6 6 0,7-11 1 15,6-7 1-15,2-11 16 16,0-9 6-16,-3-3 7 15,-7-5-5-15,-9 1 41 16,-8 4-5-16,-13 6-51 16,-10 7-11-16,-2 11-19 15,2 2 11-15,-2 2 8 16,4 1-9-16,2 4-8 16,7 4 17-16,7-2 6 15,12-5-2-15,9 0-1 16,6-8-2-16,4-2-1 15,-4-3-1-15,-12-1 0 16,-10 4-10-16,-15-1-63 16,-5 5-44-16,-3 4 80 0,-3 0-93 15,6 3-191-15</inkml:trace>
  <inkml:trace contextRef="#ctx0" brushRef="#br0" timeOffset="11363.34">28557 2689 206 0,'-6'-21'128'15,"-1"-2"453"-15,-6-1-536 16,-1 0-16-16,3 3 16 0,0 8-7 16,4 5-38-1,4 8-8-15,1 5-13 0,2 13 21 16,0 10 5-16,-2 11-3 16,2 5-1-16,-2 5-1 15,2-3-20-15,-4 0-86 16,-1-8-42-16,-3-6-196 15,-4-9 123-15</inkml:trace>
  <inkml:trace contextRef="#ctx0" brushRef="#br0" timeOffset="12045.05">28444 2663 263 0,'26'-42'555'0,"3"8"-413"15,-4 6-113-15,-3 8 25 0,-4 4-29 16,2 9-24-16,2 5 0 15,5 8-1-15,2 6-2 16,6 8 1-16,-1 6-5 16,-2 5 5-16,-11-1-22 15,-7 2-7-15,-7-4 17 16,-7-2 3-16,-7-4 6 16,0-6 4-16,-2-6 2 15,3-6 18-15,1-2 15 16,3-10-20-16,7-4-15 15,3-7 0-15,6-4 1 16,6-3 0-16,4 2 5 0,5 3-5 16,5 6 6-16,-1 5-6 15,5 8 9-15,-2 5-9 16,-3 7-1-16,-6 6-8 16,-7 9 1-16,-6 1 7 15,-8 1-5-15,-6 2-12 16,2-5-40-16,-2-4-22 15,2-2-33-15,7-8 1 16,7-10-159-16,9-8 176 16,4-6 41-16,4-12 37 15,7-6 4-15,0-4 12 0,3-4 12 16,-1 0 465 0,-1-3-349-16,-6 6-41 15,-10 4 14-15,-12 5-39 0,-9 5-23 16,-8 8-13-16,-5 5-26 15,-5 3-1-15,-1 7-3 16,-5 0-6-16,-3 11-4 16,4 7 5-16,3 11 2 15,9 8 0-15,14 7 7 16,15 4 0-16,11-2 0 16,7-3-2-16,5-5 4 15,-5-8-4-15,-9-6-3 16,-10-4-5-16,-13-4 7 15,-12 0 3-15,-16 0 4 16,-14 1 3-16,-8-2-7 0,-9 1-3 16,1-1-41-1,13-5-37-15,12-5-10 0,16-3 20 16,20-5-23-16,18-7-215 16,18-12 138-16</inkml:trace>
  <inkml:trace contextRef="#ctx0" brushRef="#br0" timeOffset="12151.97">29899 2548 193 0,'9'-38'110'16,"-18"10"-23"-16,-9 6-87 15,-4 6-100-15,4 4 73 16,5 4-25-16</inkml:trace>
  <inkml:trace contextRef="#ctx0" brushRef="#br0" timeOffset="14574.8">29750 2534 202 0,'4'-26'69'15,"-2"-3"398"-15,-2 0-442 16,-4 0-1-16,-5 2-5 15,-5 1-4-15,-1 9-8 16,-1 4-7-16,3 5-2 16,2 6-34-16,0 10 8 0,6 7-7 15,1 6-5-15,2 5-19 16,6 4-70-16,7-2 44 16,7-3-21-16,5-8 41 15,1-2 43-15,0-8 22 16,-1-7 251-16,-3-6-52 15,-7-2-64-15,-4 0-11 16,-4-2-33-16,-5 3-34 16,-3 2-29-16,-1 3-19 15,-1 0-9-15,1 2-6 16,-2 2 5-16,-1 0-1 16,0 1 0-16,0-1-2 0,5-2-16 15,2 0-7-15,4 0-3 16,1-2 30-16,0-1 1 15,-1 3 5-15,1-2 0 16,-3-2 2-16,-2 4-8 16,-2 0-2-16,-1 0-3 15,-1 0 3-15,-1 2-9 16,-4 5 8-16,-2 0 1 16,-5 3 4-16,-1 4-5 15,-1 1 1-15,7 1-14 16,9-5-27-16,4 1 22 15,9-5 21-15,7-2 0 16,4-7 0-16,0-1 1 0,1-8 2 16,-8-1 2-16,-6 1 19 15,-9-1 1-15,-2 0-15 16,-10 3-9-16,-3 6-1 16,-1 0-2-16,-3 6-4 15,1 2 3-15,2 7 1 16,5 2-6-16,4 0-16 15,9 4-15-15,3-1 1 16,6-1 27-16,2-4 2 16,5-7-9-16,0-5 10 15,0-5 3-15,-3-9 5 16,1-7 14-16,-7-5 43 16,-5 1 1-16,-2 0-21 0,-8 3-16 15,-3 2-10-15,-2 8-10 16,0 3-1-16,-2 6-13 15,-1 3 9-15,-4 6 2 16,-4 8-3-16,-5 6 3 16,0 4-7-16,-2 5 8 15,3-2-1-15,3-1 2 16,8-3-3-16,6-7-6 16,4-6-2-16,8-5 11 15,-1-3 1-15,0-2 6 16,1 0 7-16,-1-2 14 15,0 1 2-15,4-6-17 0,3-3-10 16,7-2 1 0,-1-5 1-16,6-2 1 0,-3 1 18 15,-5 2 3-15,-5 2 13 16,-2 2-17-16,-6 2 6 16,-2 4-27-16,-2 2-2 15,0 4-10-15,-7 4-2 16,-7 8 4-16,-7 6 5 15,-8 13 2-15,-5 6-1 16,5 9-2-16,8 7 0 16,10-2-3-16,13 2-39 15,19-7 10-15,14-6 24 16,15-10-9-16,12-11-13 0,6-10 1 16,7-13 21-1,0-10 10-15,-3-12 2 0,-12-8 0 16,-10-10 2-1,-15-5 2-15,-13-2 21 0,-11-2 25 16,-5 6 3-16,-6 3 6 16,-8 7-31-16,3 13-19 15,-4 9-9-15,2 8-20 16,-2 11 3-16,-1 16 8 16,1 11 6-16,4 11 3 15,7 7-8-15,8 1-17 16,12-1 2-16,11-11 13 15,9-11 5-15,11-13-1 16,9-11 3-16,6-17 2 0,1-12 1 16,0-12 0-1,-10-15 2-15,-7-8-1 0,-15-12 10 16,-13 1 26-16,-11 5 4 16,-9 9-27-16,-11 14-7 15,-7 17-7-15,-5 15-12 16,-8 10 3-16,-2 16 5 15,-3 13 4-15,1 14 0 16,1 15 0-16,12 10 1 16,9 5-1-16,15 1-4 15,11-5-8-15,12-9-19 16,10-9 7-16,10-15 1 16,2-10 8-16,0-12 8 15,-1-14 0-15,-3-11 1 16,-5-10 6-16,-3-12 3 0,-6-4 2 15,-6 0 45-15,-8 4 0 16,-5 5-19-16,-6 10-8 16,-6 5-23-16,2 10-9 15,0 5-22-15,-2 9 26 16,2 10 3-16,2 7 2 16,0 1-12-16,4 6-24 15,5-3 10-15,10-6 10 16,8-6-18-16,10-9-15 15,15-9-6-15,6-5 23 16,5-11 30-16,2-4 2 16,-14-4 3-16,-13-1 52 0,-13 4 14 15,-17 0-28-15,-16 5-13 16,-7 4-6-16,-7 3-18 16,-11 6-4-16,-5 6-6 15,-1 4 3-15,-1 10 1 16,7 3-3-16,6 1-17 15,13 2-34-15,12-3-15 16,8-3 40-16,11-6-3 16,10-10-2-16,9-8-5 15,9-10 21-15,5-14 20 16,0-15 2-16,2-15 19 16,-7-13 49-16,-9-16-27 15,-11-4 31-15,-12 7-5 0,-10 10 16 16,-10 10-46-16,-6 27-33 15,-5 18-6-15,-8 20-16 16,-5 20 15-16,-2 22 1 16,2 12 0-16,7 16-5 15,15 3 2-15,20 3-3 16,12-4-15-16,10-4-8 16,6-8-11-16,-1-10 5 15,0-9-1-15,-3-12-1 16,4-16 0-16,-3-10 20 15,-3-11 17-15,-3-5 7 16,-6-9 53-16,-7 0 10 0,-11 2-7 16,-3 1-12-16,-8 5-18 15,1 4-17-15,0 6-16 16,2 5-10-16,0 1-16 16,2 3 13-16,3 5 11 15,-1 3 0-15,0 0-11 16,4 3-13-16,-2-1 8 15,3-4 18-15,5-5 8 16,1-4 0-16,7-4-1 16,7-5-5-16,5-7 1 15,3 0 2-15,-3 2-4 16,-10 0 8-16,-8 5-9 16,-9 7-4-16,-7 2-14 0,-2 7 10 15,0 4 8-15,2 7 3 16,2 1 2-16,2 1-5 15,0-3 0-15,5-3 2 16,5-5 26-16,5-8-14 16,13-2-7-16,6-3-3 15,2-5-4-15,-2 1-14 16,-9 3-33-16,-13 0-49 16,-12 8-7-16,-16 7 62 15,-14 6-68-15,-10 5 11 16,-8 7-29-16</inkml:trace>
  <inkml:trace contextRef="#ctx0" brushRef="#br0" timeOffset="17332.25">9342 4355 812 0,'-18'2'33'0,"1"-2"-27"16,7-2-2-16,1 2 11 15,1 0 5-15,0 2-6 16,4-2-4-16,0 0 12 16,2 2-6-16,2-2-1 15,-3 0 29-15,3 0-18 0,3 0-25 16,1 0 5 0,8 4 29-16,17 0 15 0,19 0-23 15,19 0-13-15,18 2-5 16,4 2-9-16,-6 1-1 15,-6 0-1-15,-11 4-2 16,-14-3-26-16,-7-3-9 16,-9-1 10-16,-9-3 11 15,-5-8 17-15,-4-1-3 16,-4-4-23-16,-4-2-6 16,1-1-13-16,-7 2-1 15,0 1-6-15,-8 2-54 16,-4 2-20-16,-5 2-12 15,-1 0-80-15,-1-4 219 16,3 1 50-16,1-7 86 0,3-3-52 16,-2-5 1-1,6 0 0-15,-3 0-14 0,3 0-18 16,0 4-21-16,1 2-26 16,1 4-6-16,-5 6-16 15,3 2-65-15,-3 4-42 16,-4 6 15-16,0 6-80 15</inkml:trace>
  <inkml:trace contextRef="#ctx0" brushRef="#br0" timeOffset="17728.47">10333 4103 543 0,'-2'-16'449'15,"-2"2"-396"-15,-2 1-42 16,-1 1 1-16,3 9-12 16,6 4-22-16,4 12 22 15,9 6 15-15,6 12-8 16,6 6-6-16,-3 6 1 15,-4-3 2-15,-6 1-3 0,-10-8 1 16,-8-1 1 0,-7-2-2-16,-12-4 9 0,-10-1-5 15,-8-6-2-15,-3-1-1 16,-3-1 0-16,3-6-2 16,4 0 3-16,3-4-2 15,6 1-1-15,4 1-8 16,8 0-34-16,3 0-40 15,9 3-19-15,5-1-29 16,9 4-187-16</inkml:trace>
  <inkml:trace contextRef="#ctx0" brushRef="#br0" timeOffset="18330.16">11060 4004 416 0,'23'-12'533'15,"-9"2"-486"-15,-6 2-18 16,-8 1-29-16,0 7-4 0,-2 12 4 16,0 8 12-16,0 9 12 15,0 16-11-15,-1 9-1 16,-2 4-1-16,1 2-9 16,-3-4 2-16,1-8-4 15,0-8-1-15,-2-12 1 16,4-8 1-16,2-9 5 15,-1-8 35-15,3-6 26 16,0-8-56-16,7-6-11 16,7-5-1-16,3-8-4 15,12 4 5-15,9 0-2 16,11 3-1-16,7 7 2 16,6 9-5-16,-1 4-31 15,-5 7 0-15,-12 9 3 0,-13 6 6 16,-17 9 24-16,-16 4 4 15,-14 5 0-15,-16 2 0 16,-10-3-2-16,-3-4 2 16,-1-7 19-16,1-5-1 15,3-8-2-15,4-6-6 16,2-6-6-16,2 0-4 16,8-6-6-16,6-3-30 15,4 4-13-15,10-2-69 16,3 2-35-16,6-1-241 15</inkml:trace>
  <inkml:trace contextRef="#ctx0" brushRef="#br0" timeOffset="18750.48">11609 4335 366 0,'69'-22'557'15,"-6"5"-487"-15,-15 2-50 16,-19 5-19-16,-11 9 0 15,-11 10 6-15,-7 8 1 16,-2 6-4-16,0 3 1 16,-3 4-5-16,3 2-5 15,0-5-19-15,2-8-4 0,2-5 9 16,2-7 19 0,1-11 19-16,3-15-16 0,4-5 12 15,-1-10 4-15,3-10 1 16,-1-6 12-16,-2-2-27 15,2 0 17-15,0 3-7 16,8 8-2-16,4 4-6 16,6 10-4-16,6 6 1 15,7 7-4-15,6 10 0 16,-1 10-8-16,-2 11 1 16,-12 10 2-16,-10 13 4 15,-19 9 1-15,-10 7 0 16,-9 2 0-16,-3-2-5 15,5-6-44-15,7-11-19 16,10-16 22-16,13-9-42 0,10-16-40 16,0-8-92-16</inkml:trace>
  <inkml:trace contextRef="#ctx0" brushRef="#br0" timeOffset="19247.16">12333 4342 570 0,'-40'-12'162'0,"-2"3"-65"15,2 1-8-15,2 0-6 16,9-1-35-16,8 0-37 15,17-1-11-15,16-3-18 16,14-4 5-16,15-1-7 16,19-4-15-16,13 0 35 15,5-3 0-15,-2 4 7 16,-10-4 3-16,-14 3-1 0,-21 1-8 16,-15-2 13-16,-9-5 15 15,-7 1 5-15,-2 1 8 16,-3 3 1-16,-4 5-16 15,-2 6-5 1,2 4-22-16,3 8-18 0,-2 8 14 16,0 16 4-16,-1 12 1 15,-3 15 1-15,4 11-1 16,3 4 4-16,3-1-5 16,0-2-4-16,4-5 4 15,-2-9-1-15,0-12-2 16,4-9-3-16,1-11-20 15,1-9 26-15,8-11 6 16,3-5-2-16,6-8-7 16,6-3 5-16,7-6-2 0,-3 1 0 15,0 4 2-15,-2 6-4 16,-4 7 0-16,-6 7-5 16,-3 5 3-16,-3 9 4 15,-1 11 8-15,-1 1-6 16,3 3 0-16,-5 1-1 15,-1-2-2-15,2-6-38 16,-1-5-46-16,0-5-52 16,11-7-62-16</inkml:trace>
  <inkml:trace contextRef="#ctx0" brushRef="#br0" timeOffset="23170.99">13938 4483 555 0,'-8'-9'375'0,"-3"1"-331"16,1-2-26-16,2 0 4 15,8 3-22-15,10 2 0 16,13-6 2-16,12-3-2 15,17-4-2-15,8-2-13 0,0-4-13 16,-2-2 12 0,-13-2 14-16,-12-2-1 0,-13 0-1 15,-11-3 4-15,-9 4 17 16,-9-1 27-16,-9 2-8 16,-6 6-15-16,-12 5 4 15,-4 9-7-15,-6 8-7 16,-1 10-7-16,5 10-2 15,3 11 0-15,12 5-2 16,14 4-2-16,13 2-5 16,18 0-3-16,16-6 8 15,12-4-19-15,12-8-11 0,9-10-3 16,3-12 11 0,-2-11-29-16,-3-12-1 0,-7-11 26 15,-11-8 23-15,-7-8 5 16,-13-5 1-16,-12-7 29 15,-5-4-15-15,-6 4 20 16,-8 7 30-16,-2 7-33 16,-5 12-12-16,1 15-13 15,-4 9-6-15,1 12-1 16,1 13 0-16,3 11 1 16,3 15 1-16,6 9 0 15,4 11 3-15,3 4-5 16,5 4-2-16,0-6-1 15,5-5 2-15,-2-7-19 16,1-12-12-16,1-12-7 0,-1-8 33 16,-1-10 6-1,1-9 1-15,1-7 7 0,4-7-5 16,1-6-3 0,-2-6 4-16,2-3 6 0,-1-3-4 15,-2 0 15-15,-1 4-1 16,-1 4-6-16,-5 8-8 15,-1 8-6-15,-3 10-6 16,0 8 6-16,-3 6-2 16,1 8 2-16,4 3 1 15,-2 2 0-15,-1-3-1 16,-1-2 3-16,6-8-6 16,-1-7 6-16,2-8 10 0,5-9-7 15,2-6-6-15,0-6 4 16,5-8-3-16,-5-2 0 15,-1 2 4-15,18-30 14 16,-41 55 10-16,4 3-28 16,0 3-1-16,0 1-6 15,0 6 4-15,0 4 2 16,2 5 0-16,4 6-1 16,3 1-2-16,7-6 0 15,8-2-17-15,7-8 5 16,7-5-9-16,9-10 3 15,4-5 13-15,5-10 7 16,-2-3 2-16,-8-6 1 16,-8 3 1-16,-16 2 0 0,-13 4 8 15,-9 3-6 1,-6 0 2-16,-5 0-4 0,1 2-3 16,1-3-3-16,5-3-22 15,2-5-12-15,8-3 21 16,3-8 16-16,5-5 1 15,-1-2 4-15,1 4 40 16,-3 6-1-16,-5 8-6 16,-2 12 6-16,-4 7-23 15,4 3-21-15,-4 13 0 0,0 10 16 16,0 15 8 0,2 15-23-16,-4 13 3 0,-4 6 4 15,2 1-8-15,0-5 0 16,2-10-5-16,2-10 5 15,2-14-2-15,2-12 1 16,0-8 1-16,2-10 0 16,2-10 0-16,7-8-2 15,6-2 1-15,6-4 0 16,2 0-3-16,4 6 0 16,-2 8-3-16,2 7 4 15,-1 10-3-15,-1 5-4 16,-4 8 9-16,-7 6-3 15,-7 1 1-15,-6 6 1 16,-2-3-8-16,-10-3-12 0,-2-1-9 16,-2-9-8-1,1-4 3-15,2-6 33 0,6-9-24 16,10-6-110-16,5-6 86 16,8-4 51-16,6-2-1 15,4 0 3-15,3 0 2 16,4 2 24-16,-2 0 7 15,2 0 26-15,-2 4 8 16,-7 0-14-16,-9 4-12 16,-8 5-40-16,-7 2-3 15,-5 3-26-15,-6 6 21 16,-1 6 5-16,-2 5 7 0,0 2-2 16,1 3-3-16,6-2-1 15,0-4-1-15,4-4 2 16,3-6 2-16,4-4 7 15,4-6-2-15,6-4-6 16,6-5 1-16,2 1-4 16,2-2-1-16,-2 1 1 15,-10 6-3-15,-5 7-9 16,-7 0 1-16,-3 7 7 16,0 3 4-16,1 2 2 15,2 0 1-15,2 2-1 16,-1-2-2-16,4-1-1 15,-1-8 1-15,4-1 0 0,1-6 2 16,5-3-2 0,-4-2 1-16,1-1-1 0,-1-2-2 15,-1 5 2-15,-3-2 0 16,-3 5-2-16,-4 0-7 16,-1 4-28-16,3 0-12 15,4 3 12-15,7-2-34 16,8 3 9-16,5 3 9 15,8-2 1-15,2-1-1 16,0-2 46-16,3-4 7 16,-7-4 37-16,-7-2 10 15,-6-4 30-15,-5 0-7 0,-9-3-3 16,-2 4-11 0,-3 1-22-16,-4 2-10 0,-2 2-23 15,6 4-1 1,-4 0-7-16,4 2-4 0,1 2-16 15,5 1-11-15,-4 0-9 16,1 1 11-16,-5 0 16 16,0-2 13-16,-4-2 7 15,-2 0 1-15,0 0 36 16,0 0 3-16,2 0-7 16,0 0-2-16,-2-2-7 15,2 0-22-15,2 2-2 16,2-2-4-16,1-2-11 15,2 0 15-15,-3 0-1 16,1 0-1-16,-3 1-3 0,-2 3 5 16,0 3 1-16,-2-3 9 15,-1 0 13-15,1 0-11 16,2 0 7-16,0 0-13 16,0 0-6-16,0 0 0 15,0-3-2-15,2 3-8 16,1 0 0-16,-1 3 1 15,0-3-1-15,0 0-6 16,0 0 16-16,-2 2 2 16,0-2 0-16,0-2-1 15,-2 2 10-15,2-3-1 16,-4 3-5-16,4 0 3 0,-2 0-8 16,-1 0 0-16,1 0-2 15,2 3-9-15,0-1-7 16,0 0 8-16,2 2-12 15,1-3-13-15,-3 2 18 16,4-1 2-16,-2-2 15 16,0 0 7-16,-2-2 9 15,0-4-13-15,0 0 0 16,-2-4 8-16,0-4 5 16,-2 0 5-16,-1-2 0 15,1 2 1-15,-3 1 12 16,2 6-34-16,1 3-4 15,-3 5-10-15,-1 9 11 16,-6 10 4-16,-3 3-2 16,1 7 1-16,3 4-17 0,8-2-24 15,10-1 13-15,8-7-2 16,9-11 9-16,9-5 5 16,9-9-14-16,7-6 26 15,7-6 4-15,1-6 0 16,-6-3 2-16,-9 2 2 15,-13-3 26-15,-11-2 9 16,-11 3 0-16,-8-1 1 16,1 8-15-16,-2 3 3 15,1 3-16-15,-2 8-12 0,1 6-19 16,-2 7 19-16,-1 11 0 16,-2 3 1-16,4 8-4 15,5-1-24-15,8-4-8 16,9-5 11-16,8-8-2 15,8-10-23-15,14-9 3 16,6-8 9-16,5-9-24 16,-4-4-45-16,-10-5 82 15,-13 2 24-15,-13 1 83 16,-13 4 23-16,-8 2-26 16,-1 8-10-16,0 3-31 15,2 5-33-15,0 4-6 16,-1 4-12-16,6 8 11 15,1 3 1-15,0 3 0 16,3 7 0-16,-1-2-1 0,4-3-17 16,-4-2-7-1,-1-6-6-15,1-4 15 0,4-6 16 16,3-6 17-16,7-8-13 16,9-6 0-16,4-2 7 15,3-2 36-15,-3 2-2 16,-8 6-10-16,-12 6-35 15,-7 5-11-15,-6 6-10 16,-4 7 21-16,2 3 0 16,-3 8 1-16,1 3 7 15,2 1-8-15,2 0-3 16,2-7 3-16,2-8-7 0,1-2 7 16,1-8 13-16,8-8-4 15,1-4-5-15,8-6-3 16,4-2 1-16,0 0 2 15,-1 2-4-15,-3 6 1 16,-8 1-3-16,-1 8-4 16,-3 3-7-16,-3 6 13 15,4 8 0-15,1 4-2 16,0 5-1-16,3 4-2 16,-5-3 10-16,-1-3-6 15,-2-3 1-15,-4-13-3 16,5-3 0-16,3-9-1 15,7-8-24-15,8-5 11 0,6-6 1 16,6-3 15 0,-6 0 1-16,-6 3 8 0,-7 6 19 15,-6 10-27-15,-6 8-2 16,-1 6-3-16,-3 8 5 16,6 8 1-16,-2 2 6 15,5 2-7-15,1 1 1 16,1-6-3-16,1-3-4 15,5-8 6-15,-2-6 2 16,4-9-2-16,-3-12-3 16,2-9-9-16,-2-9 7 15,-5-10-2-15,-3-8 7 16,-8-10 7-16,-6-10-3 16,-4 0 14-16,-4 0 21 0,-1 11-1 15,3 16 13-15,-4 20-16 16,3 14-35-16,5 14-21 15,0 19 21-15,-3 22 1 16,2 17 4-16,5 14-3 16,5 10 1-16,6 0-6 15,0-6-7-15,5-12-58 16,-3-11-25-16,-4-11-39 16,-7-16-125-16</inkml:trace>
  <inkml:trace contextRef="#ctx0" brushRef="#br0" timeOffset="23309.98">18702 4150 986 0,'6'-9'67'0,"2"0"-57"15,1 6 18-15,-3-4 1 16,7 6-26-16,12-2-6 16,15-1-67-16,21 0-104 15,23-1-187-15</inkml:trace>
  <inkml:trace contextRef="#ctx0" brushRef="#br0" timeOffset="24009.52">20166 3993 991 0,'0'-35'41'16,"0"7"20"-16,-2 7-10 16,0 10-51-16,2 13-31 15,-2 14 31-15,0 18 33 16,0 16-7-16,-1 18-10 15,3 10-12-15,-4 2-1 16,2-3 1-16,-6-9-4 16,2-14-38-16,0-12-19 15,1-13-6-15,1-16 15 0,0-11 47 16,-2-16-53 0,0-13 47-16,2-16 7 0,-3-17 19 15,3-16-5 1,2-16 41-16,2-15-4 0,2 2 4 15,0 6-16-15,4 18 15 16,3 26-36-16,5 20-18 16,3 16-2-16,10 12-3 15,14 14 3-15,7 7 2 16,6 12 0-16,0 7-13 16,-12 8-9-16,-13 1 4 15,-21 2 7-15,-14-4 2 16,-19-2 9-16,-12-6 0 15,-15-3-3-15,-4-11-37 16,3-7-23-16,6-4 0 0,9-6-21 16,16 1-64-16,15 3-141 15</inkml:trace>
  <inkml:trace contextRef="#ctx0" brushRef="#br0" timeOffset="24642.2">20521 4099 890 0,'47'0'79'15,"-21"1"-79"-15,-16 2 0 16,-24 4 25-16,-8 10 17 16,-9 6-23-16,-3 4-2 15,1 1-16-15,3-2-1 16,15-8-2-16,9-4-3 0,10-4 5 16,11-8 0-16,17-6 5 15,8-10 3-15,13-8-9 16,3-6 2-16,-7-2 34 15,-9-1 10-15,-13 7-16 16,-9 7-8-16,-9 7-21 16,-5 6-5-16,1 4-13 15,-5 5 3-15,4 8 15 16,5 0 5-16,0 7-5 16,2 2-1-16,5-1-11 15,-5-6-6-15,1-2 5 16,0-8 13-16,9-5 8 15,-2-5-2-15,8-8-4 0,0-2 0 16,2-2-1-16,-4 3 2 16,-8 5-6-16,-5 5-15 15,-4 8 1-15,-1 4 16 16,0 7 1-16,0 2 0 16,1 1 0-16,6 0-11 15,-3-6-3-15,4-4 9 16,6-4-3-16,3-8 7 15,7-8-9-15,3-10 10 16,1-12 2-16,-1-8 5 16,-5-11-4-16,-9-5-2 15,-9-6 23-15,-5 0 2 16,-6 9 8-16,-2 10 20 16,0 15-29-16,-2 14-25 15,2 13-37-15,-3 14 26 0,-1 15 11 16,-1 16 3-16,-2 14 1 15,4 12-4-15,3 9-53 16,9-8-37-16,-1-2-24 16,6-13-35-16,-3-10-30 15,-3-12-203-15</inkml:trace>
  <inkml:trace contextRef="#ctx0" brushRef="#br0" timeOffset="24759.22">21317 4264 708 0,'-11'-21'136'16,"2"1"-44"-16,2 4 1 15,5 4-43-15,2 4-50 16,2 3 0-16,10 3-30 0,12 4-28 16,18-2-94-1,23-2-269-15</inkml:trace>
  <inkml:trace contextRef="#ctx0" brushRef="#br0" timeOffset="25296.69">22215 4271 751 0,'-16'2'79'0,"-1"0"-33"16,3-4-3-16,3 0 18 16,3 1-6-16,0 1-6 15,6-3-12-15,2 3 1 16,0 0-8-16,0 0-6 15,4 0-20-15,6 0-3 16,15-3 11-16,21 2-3 16,19-3-9-16,13-2 0 15,-3 2-2-15,-10-2-25 0,-16 4-33 16,-20-1-48 0,-10 3-51-16,-11 0 0 15</inkml:trace>
  <inkml:trace contextRef="#ctx0" brushRef="#br0" timeOffset="25499.93">22409 4141 848 0,'-17'-19'128'0,"5"2"-27"15,3 3-15-15,5 4-18 16,2 3-29-16,2 6-27 16,0 1-12-16,2 3-22 15,-2 9 22-15,2 10 12 16,2 10 1-16,3 13-12 15,-1 6 2-15,6 2-3 16,-1 1-72-16,1-1-39 0,-4-3-69 16,-5-6-274-1</inkml:trace>
  <inkml:trace contextRef="#ctx0" brushRef="#br0" timeOffset="26495.99">23696 4359 678 0,'-2'-26'76'15,"-1"2"13"-15,-4 2-26 16,1 2 11-16,-1 3-11 15,1 5-2-15,-2-1-7 16,4 5-17-16,2 4-35 16,2 0-2-16,0 6-20 15,2 4-2-15,-2 8 22 16,2 10 1-16,0 5 3 16,-2 8 0-16,0-1-4 15,0-5-2-15,-2-10-12 16,2-9 8-16,0-6 6 15,-2-10 10-15,2-10-10 16,0-9-4-16,-2-12 4 0,0-9 2 16,-1-10 1-16,-1 0 1 15,4 4 1-15,-2 7-5 16,4 11 0-16,0 15-19 16,3 6-6-16,-1 11-3 15,6 11 28-15,5 6 5 16,5 9-4-16,4 11-1 15,5 1-6-15,0 0-9 16,0-4-4-16,2-6-4 16,-2-7 18-16,2-12 5 15,-2-9 6-15,7-9 4 16,0-12-1-16,-2-9 3 0,-5-6 0 16,-10-5-7-16,-12 2 10 15,-14-2-14-15,-10 3-1 16,-10 2-1-16,-4 4-27 15,-1 6-29-15,1 5-41 16,11 7-28-16,7 9-128 16,13 5-21-16</inkml:trace>
  <inkml:trace contextRef="#ctx0" brushRef="#br0" timeOffset="27000.16">24199 3976 471 0,'43'6'258'16,"-10"-1"-258"-16,-13 0 15 15,-13 3 9-15,-14 10 56 16,-8 10-12-16,-12 7-48 16,-2 6-12-16,-2 4-5 0,8-1-3 15,8-5-3-15,11-2-41 16,10-8 4-16,13-10 6 16,8-9 0-16,10-10 34 15,0-12 8-15,-1-10 46 16,-7-8 3-16,-4-6 7 15,-10-2-14-15,-7 2-6 16,2 2-22-16,-8 6-4 16,0 7-18-16,3 7 0 15,-1 8-13-15,2 4-7 16,11 7 14-16,1 2 1 0,6 7-29 16,0 8 4-16,-1 3-19 15,-6 0 7-15,-3 0 21 16,-8-1 1-16,-1-8 19 15,-3-2 1-15,-2-8 3 16,0-5 42-16,0-4 12 16,2-9-45-16,6-8-14 15,2-4 6-15,3-8 9 16,3 4 11-16,-1 3 0 16,-1 7-20-16,-3 11-4 15,-1 2-9-15,-2 10-5 16,1 6 8-16,0 7 0 15,2 6 4-15,-2 6-3 16,3 3-26-16,-1-5-60 0,2-3-33 16,5 0-182-16</inkml:trace>
  <inkml:trace contextRef="#ctx0" brushRef="#br0" timeOffset="27138.08">25055 4249 292 0,'20'-8'606'15,"1"0"-587"-15,0-4-16 16,4 0-1-16,4 0-2 16,6 0-59-16,8 0-82 0,1-2-192 15</inkml:trace>
  <inkml:trace contextRef="#ctx0" brushRef="#br0" timeOffset="27278.34">25617 3782 975 0,'11'-12'98'0,"-7"4"-92"0,-2 2-6 16,-6-1-10-16,4 10 5 15,-2 1 2-15,-5 6-9 16,-1 6-196-16</inkml:trace>
  <inkml:trace contextRef="#ctx0" brushRef="#br0" timeOffset="30989.08">25577 4275 1008 0,'24'0'0'15,"7"-12"-8"-15,4-8 0 16,2-6 0-16,9-4-15 15,2-7 7-15,-6-3 11 16,-7 1-12-16,-10-2-13 16,-13 4 30-16,-10 8 5 15,-10 0 43-15,-2 12 8 0,-3 3-28 16,1 5-1 0,-1 3-21-16,-3 9-5 15,-4 7 4-15,-4 9 3 0,-5 13 2 16,0 5-8-16,4 10-1 15,8 3-1-15,9-3-2 16,16-1 2-16,11-9-19 16,17-11 6-16,13-10-11 15,7-14-8-15,6-14 12 16,-2-12 20-16,-6-9 5 16,-16-9 11-16,-9-2 12 15,-14-2 7-15,-5 2 11 0,-6 7 10 16,-6 6-14-1,2 11-21-15,-2 8-21 16,-1 10-8-16,3 6-17 0,0 12 25 16,3 8 0-16,1 8-1 15,5 10-10-15,-1 2-33 16,6-3 3-16,-1-5 16 16,-1-7-9-16,1-8 4 15,1-9 11-15,3-10 17 16,5-10 2-16,1-9 4 15,1-8 7-15,3-5 32 16,-5-4-1-16,-1 2 2 16,-9 6 9-16,-1 6-32 15,-3 11-21-15,-6 6-19 16,0 6-2-16,0 6 21 0,3 7 0 16,3 3 0-16,4 4-18 15,1-1-17-15,3-3 9 16,-3-2-1-16,3-8 18 15,3-2-2-15,6-10 9 16,2-5 1-16,6-4 1 16,-4-1 2-16,-2-2 18 15,-10 4 19-15,-5 3-5 16,-7 4-34-16,-3 4-4 16,-2 0-3-16,0 4-3 15,2 1 10-15,2 2-1 16,4 0 1-16,0 4-12 15,3-4-8-15,3-2-1 16,1-5 4-16,8-7-1 0,1-6 16 16,3-8 2-16,1-7 0 15,-5-7-6-15,-3-10 6 16,-7-5 9-16,-3-6 14 16,-6 2 1-16,-4 5 17 15,-2 12 23-15,-2 12-44 16,-2 14-20-16,2 6-12 15,2 10-6-15,0 13 15 16,-3 12 6-16,1 13 0 16,-2 16-3-16,3 7-4 15,0 2 4-15,6-5-1 0,2-9-2 16,1-14-7 0,-2-11 2-16,1-12 4 0,-3-11 4 15,0-6 13-15,6-9-13 16,2-6 1-16,9-7-1 15,2-5 0-15,6 1-2 16,2 2-3-16,-4 6 0 16,-5 9-4-16,0 6 1 15,-2 11-7-15,-5 8 4 16,1 6 10-16,-6 8 1 16,-1 6 0-16,-7 1 2 15,0-3 0-15,0-5-2 16,2-4-10-16,2-11-26 15,6-4-11-15,7-8-21 0,8-7-46 16,8-4-63-16,10-5-45 16,3-6 135-16,2 2 63 15,-6-2 24-15,-5 2 316 16,-8 3-179-16,-10 0-30 16,-7 1-4-16,-7 0-26 15,-5 2-28-15,-2 6-36 16,-3 2-13-16,-3 8-6 15,-5 6 6-15,-6 8 1 16,-1 4-1-16,-1 6 0 16,4-2-5-16,9-4-7 15,6-5-9-15,4-6 3 16,9-5 18-16,7-8 3 16,6-10-2-16,10-6 2 15,1-10-1-15,3-2 1 0,-5-2-1 16,-6 5 13-16,-6 8 11 15,-11 6-11-15,-5 9-15 16,-3 7-21-16,0 7 8 16,5 8 13-16,2 8 0 15,2 1-22-15,3 8-5 16,-1-7 0-16,1-4 3 16,-1-7 11-16,0-8 13 15,3-6 3-15,4-10-3 16,2-5 1-16,4-6 3 15,4-3-2-15,-4-6 12 16,-1 1 25-16,-2 1-7 16,-10 7 4-16,-7 5-4 0,-2 5-32 15,-1 8-27-15,-3 6 19 16,0 8 5-16,0 8 3 16,0 2-5-16,3 7-37 15,1-4 1-15,2-1-6 16,3-6 22-16,3-8 9 15,7-8 10-15,4-8 4 16,8-8-8-16,4-8 8 16,5-6 2-16,-1-4 20 15,-6 2 38-15,-8 1 0 0,-10 8-23 16,-8 5-19 0,-7 4-16-16,-5 7-15 0,-1 6 1 15,-5 9 10-15,-3 4 4 16,3 7-7-16,-3 6-39 15,8-1-16-15,4-3 14 16,8-2-20-16,8-9-11 16,11-5-82-16,12-12 21 15,12-6 73-15,5-12 39 16,2-4 9-16,-9-4 13 16,-12 0 6-16,-17 2 442 15,-11 3-363-15,-14 5-18 16,-9 8-20-16,-4 4-28 15,-7 10-8-15,0 5-3 0,6 6-2 16,0 6-3-16,8 3 1 16,8 2-35-1,10-1-17-15,8-2-29 0,8-8-18 16,8-6-67-16,2-11 22 16,2-4 96-16,1-11 35 15,-5-2 15-15,-10 0 273 16,-5-2-91-16,-8 4-104 15,-8 4-12-15,-4 0-14 16,-3 6-31-16,0 4-21 16,-4 4-2-16,1 5-1 15,1 7 3-15,2 0-4 16,5 4-21-16,2 1-19 16,4-4-10-16,2-2 3 0,1-3 17 15,3-7 31-15,6-4-18 16,1-7 20-16,2-4 1 15,-2-2 52-15,-4-2 17 16,-6 1-17-16,-3 4-7 16,-6 3-21-16,-2 3-24 15,-2 6-1-15,-3 1-1 16,-1 5-2-16,3 4 0 16,1 0-27-16,4 4-48 15,6 1 7-15,2-2-20 16,7-2 8-16,3-6 3 15,-1-4 40-15,-2-7 41 16,0-3 68-16,-4-3 52 0,-5-2-56 16,-2 2-22-16,-2-4 13 15,-1 1-5-15,-1 0-23 16,0 4-12-16,-3 1-15 16,0 2 0-16,-2 6-6 15,-1 3-4-15,-7 12 6 16,0 1 2-16,1 10-2 15,-2 3-19-15,7 4-22 16,5 0-15-16,3-2 3 16,6-6 21-16,5-6-32 15,6-8-33-15,1-10-16 0,4-8 77 16,0-11 18 0,-1-4 22-16,-3-8 247 0,-3-3-105 15,-8 3-53-15,-6-2-14 16,-4 7-8-16,-4 6-21 15,-7 8-44-15,-6 7-2 16,-1 10-6-16,-8 14 0 16,1 9 6-16,0 9-2 15,8 9 0-15,8 5-34 16,13-1-25-16,11-2 1 16,13-6-33-16,12-8-48 15,13-9-90-15,13-11 166 0,11-12 27 16,12-11 11-16,1-9 14 15,-6-7 13 1,-13-7 0-16,-20-1 27 0,-21 0 464 16,-15-4-371-16,-11 7-30 15,-7 4-17-15,-2 6-39 16,-5 9-27-16,1 8-6 16,-8 6-2-16,0 14 0 15,-2 6-3-15,0 10 3 16,4 5 1-16,11 4 0 15,5 0-24-15,12-6-20 16,8-4 4-16,10-6 15 16,6-12 15-16,6-9 0 15,6-12 10-15,2-9 2 16,0-6 2-16,-8-6 43 0,-8-2 7 16,-8 2-3-1,-13 4 8-15,-5 8-28 0,-3 8-31 16,-3 6-9-16,-1 8-7 15,-2 6 14-15,-2 6 2 16,2 4-13-16,-1 2-21 16,5-3-7-16,2 1-4 15,4-8-2-15,3-3 18 16,5-7 24-16,1-6-4 16,5-6 5-16,5-8 3 15,6-4 1-15,3-3 4 16,-1 3 21-16,-2 3 34 0,-7 5-19 15,-9 5-40-15,-5 8-4 16,-6 2-8-16,-4 8 1 16,0 3 9-16,0 2 0 15,2 6 2-15,0-2-20 16,2 2-21-16,4-5 14 16,3 0 7-16,7-6 16 15,1-6 4-15,6-7 2 16,1-7-1-16,1-2 19 15,-3-5 37-15,-4 0-16 16,-5 2-22-16,-9 3-1 16,-4 7-16-16,0 2-2 15,3 4-22-15,-1 9 19 16,5 0 3-16,4 5-12 16,5 7-15-16,3-1 2 0,4 0 5 15,6-2-5-15,0-4-9 16,56 0 27-16,-81-19-2 15,2-6-12-15,-3-1-12 16,1-2 5-16,1-15 28 16,0 2 0-16,-5-1 30 15,2 6 3-15,-2 5-9 16,2 7-24-16,0 10-15 16,2 8 15-16,1 9 13 15,1 7-2-15,-1 8-9 0,2 2-2 16,-3-2-2-1,-2-2-32-15,5-5-25 16,-1-8 49-16,8-8-4 16,7-9 9-16,5-9 5 15,8-11 5-15,6-12 7 0,2-11 11 16,-2-8 11-16,-4-14-1 16,-7-9-25-16,-10-7 22 15,-9 6 85-15,-8 3-77 16,-12 11-11-16,-5 18-7 15,-7 8-12-15,-3 13 3 16,-4 11-11-16,0 8 3 16,5 11-3-16,2 10 0 15,6 12 3-15,7 16 0 16,5 12 2-16,10 12-3 0,4 8-1 16,5-1-1-1,5-1-1-15,-2-5 0 0,2-5-10 16,3-10-8-16,3-8-26 15,2-7-76-15,9-13-89 16,1-12-241-16,1-14 292 16</inkml:trace>
  <inkml:trace contextRef="#ctx0" brushRef="#br0" timeOffset="31145.1">30055 4081 282 0,'-27'-8'737'15,"8"1"-737"1,9 1-5-16,12 1 1 0,25 0-4 16,25 7-80-16,33 1-184 15,31-3-140-15</inkml:trace>
  <inkml:trace contextRef="#ctx0" brushRef="#br0" timeOffset="42948.05">25526 5073 317 0,'4'-16'667'0,"-4"2"-625"15,-2 2-18-15,0 12-5 16,0 3-19-16,4 6-10 15,-2 5 2-15,2 7 8 16,2 8 0-16,0 7 1 16,-1 6 4-16,1 1-4 15,-4-4-2-15,3-4 2 16,-6-9-2-16,3-8-3 16,-2-8 4-16,0-3 5 0,-1-10 11 15,1-6 1-15,0-6-13 16,-2-9-3-16,2-13 0 15,0-9-1-15,2-6 0 16,4 0 7-16,0 6 0 16,3 10 11-16,0 10-4 15,-3 12-8-15,1 8-6 16,-3 6-10-16,0 6-6 16,9 11 13-16,5 9 5 15,6 7-3-15,4 9 2 16,9 3-2-16,-4-8 5 15,0-2-7-15,-4-6 3 0,-1-8-10 16,-2-7 9 0,3-9-2-16,0-8-1 0,2-13-1 15,0-8 0-15,0-12 5 16,0-13 0-16,-2-9 1 16,-3-2 1-16,1 4 13 15,-7 5 13-15,-5 15 0 16,-4 14-2-16,-4 12-26 15,-3 6-17-15,-2 11-6 16,0 8 20-16,2 13 3 16,-2 11 0-16,2 13 3 15,0 8-3-15,3 0-1 0,-1-2 1 16,3-7-34-16,4-12-53 16,4-8 8-16,8-13-7 15,10-12-28-15,8-12 60 16,5-10 54-16,2-6 8 15,-7-6 32-15,-5 1 40 16,-7 0 22-16,-9 3-11 16,-9 3-31-16,-4 8-4 15,-4 4-43-15,-6 6-13 16,-4 10-7-16,-4 6 3 16,-9 6 4-16,-3 5-1 15,2 5 1-15,-2 0 0 16,7-2-1-16,8-3-18 15,5-9-11-15,8-4 30 16,7-10 7-16,5-4-2 16,5-9-3-16,5-6 1 0,2-5-3 15,-2 1-1-15,-3-2-1 16,-2 6-9-16,3 2-15 16,2 4 13-16,4 2 9 15,7 4 2-15,3 0 2 16,-2 2 2-16,-3 2-2 15,-7-1-1-15,-11 3-12 16,-11 1-8-16,-10 7 21 16,-6 9 14-16,-6 7 0 15,-6 5-9-15,4 6-5 16,3-3 0-16,10-4 0 16,8-6-4-16,14-8-7 15,11-8-7-15,11-9-18 0,12-6 14 16,6-11 13-16,2-12 9 15,-5-8 3-15,-6-11 5 16,-7-10 32-16,-5-8-13 16,-8-5 2-16,-12 0-17 15,-7 5 85-15,-10 18-62 16,-8 10-14-16,-2 17-21 16,-4 17-3-16,-4 9-9 15,-4 10 2-15,-3 11 6 16,1 15 4-16,2 12 1 0,6 13-1 15,7 11 0 1,11-2 1-16,7-1-1 0,7-9-2 16,9-12-8-16,4-14-4 15,8-14 13-15,7-12-4 16,6-14 4-16,6-10 1 16,0-14 0-16,-1-11-1 15,-4-2 1-15,-8-6 5 16,-12 5 28-16,-9 3 0 15,-10 13-10-15,-10 6-2 16,-4 8-15-16,-1 5-6 16,-2 9-15-16,1 6 0 15,-3 12 15-15,-1 10 1 16,-6 12 0-16,3 6-2 0,2 3 1 16,9-5-11-16,7-8-10 15,8-8 9 1,14-9 12-16,18-12 0 0,16-11 3 15,10-12-2-15,7-8 1 16,-7-5 4-16,-14 2 5 16,-23 4 13-16,-17 7-10 15,-14 9-14-15,-7 5-15 16,-3 1 10-16,-3 5-1 16,-1 2-47-16,-3 6-54 15,1 3-10-15,5 0-64 16,1 0-243-16</inkml:trace>
  <inkml:trace contextRef="#ctx0" brushRef="#br0" timeOffset="43318.2">26114 5682 330 0,'-105'10'581'16,"10"-2"-524"-16,16-5-32 0,19-6 20 16,22 3 15-1,16 3 0-15,13-3-20 0,24 1-26 16,39 2-6-16,44-1-8 15,56 0 0-15,55-2 3 16,44-2 0-16,14-4 0 16,0-2-3-16,-12 0 0 15,-30 1-7-15,-36 4-4 16,-35-1-8-16,-38 2-26 16,-38-1-29-16,-36 3-4 15,-21 3-57-15,-28 1-152 16</inkml:trace>
  <inkml:trace contextRef="#ctx0" brushRef="#br0" timeOffset="55666.02">5280 3338 269 0,'-10'-4'429'0,"-2"1"-424"16,5 0-5-16,3 1-7 15,0 7 6-15,-4 2 2 16,-2 10-1-16,-6 5 1 15,-8 8-1-15,-5 8 7 16,-5 5 14-16,-4 0 2 16,-6 6-5-16,-6-2 5 15,-3 6-1-15,-9 2-12 16,-10 3 11-16,-5 3-7 16,-8-1 11-16,0-4-14 0,2-3 9 15,8-3-10-15,8-9-1 16,9-1-2-16,6-2-6 15,8-1 4-15,1-3-4 16,8-1-1-16,4-8 0 16,10-4 0-16,6-9-2 15,9-7-3-15,6-5-28 16,0 0-9-16,4-4-48 16,3-6-96-16</inkml:trace>
  <inkml:trace contextRef="#ctx0" brushRef="#br0" timeOffset="56297.21">4612 3471 668 0,'-2'-6'39'0,"-3"3"-4"15,3-3-3-15,-3 5 20 16,3-1 9-16,-1 2-20 0,3 0-9 16,0 0-9-16,3 0-13 15,-1 0 3-15,1 0-1 16,1 0-10-16,3-2-2 15,13-4 6-15,11-2-4 16,13-4 1-16,19-6 0 16,6-2-3-16,5 2 0 15,-3-1 0-15,-7 3-1 16,-6 3-1-16,-10 1-8 16,-13 4 5-16,-8 1 2 15,-10 4 2-15,-5-1 2 16,-3-1 0-16,-1 1-1 15,0 1 2-15,0-6 4 16,3 3-1-16,1-2-5 0,-1 0 3 16,-1 2-3-16,-2 2 2 15,-2 2-4-15,-1 0 2 16,-5 2-3-16,2 0-3 16,-2 2-2-16,2 4 8 15,-2 6 6-15,4 4 3 16,-2 10 0-16,1 8 1 15,-1 12 0-15,1 7-7 16,-1 7 0-16,2 1 1 16,1 2 3-16,-1-6-2 15,-2-6-3-15,0-6 1 0,-2-7-3 16,0-7-11 0,-2 1-79-16,0-9-200 0</inkml:trace>
  <inkml:trace contextRef="#ctx0" brushRef="#br0" timeOffset="59169.18">2603 5724 750 0,'-9'-21'131'0,"2"3"-67"16,7 4-25-16,-2 6-22 15,2 6-17-15,0 4-7 16,2 3 3-16,0 9 4 15,3 13 6-15,2 11 9 0,2 11-1 16,-1 12-6-16,2 7-3 16,-1 0-4-16,-1-4 2 15,1-5-6-15,7-7-19 16,2-8-64 0,-3-10-84-16,4-5-443 0</inkml:trace>
  <inkml:trace contextRef="#ctx0" brushRef="#br0" timeOffset="59686.45">2477 6222 877 0,'-21'-8'35'15,"1"0"-20"-15,5 0-7 16,3-2 39-16,10 4-6 16,6-5-41-16,16-6-2 0,20-7 2 15,26-9 0-15,20-7 2 16,15-3-5-16,1-1 3 15,-13 3 0-15,-18 9 0 16,-26 12 0-16,-18 8-8 16,-14 6 4-16,-13 8-13 15,-9 11 17-15,-7 8 18 16,-3 9-15-16,-6 8-1 16,3 1 0-16,4-3-2 15,11-4 0-15,9-8 0 16,8-7-8-16,5-4 0 0,10-9 8 15,1-10 2 1,10-10 1-16,-1-15-3 0,4-6 13 16,-11-8 11-16,-3-7-9 15,-13-6-8-15,-8-2 1 16,-8-2 0-16,-4 1-8 16,-1 6-1-16,5 5 1 15,2 9-1-15,6 12 1 16,3 4-4-16,9 11-6 15,9 7 9-15,14 2 0 16,11 10-6-16,10 15 5 16,0 6-2-16,-3 13 4 15,-9 7 0-15,-13 7-2 16,-12 3 0-16,-8-2-58 0,-8 1-31 16,-7-2-49-16,-9-7-40 15,-4-3-102-15</inkml:trace>
  <inkml:trace contextRef="#ctx0" brushRef="#br0" timeOffset="60302.12">3515 6038 553 0,'-29'-4'159'16,"4"-5"-51"-16,1-5-13 16,6-5-33-16,2-2-43 15,12-3-19-15,8-6-4 16,15-1-13-16,14-6-6 16,17-3 7-16,16-6 13 15,7 2 3-15,3 0 2 16,-9 8-2-16,-18 10 0 0,-16 9 1 15,-17 12 9 1,-18 6-8-16,-9 10 6 16,-7 4 9-16,-9 9-1 0,0 9-13 15,-2 3-3-15,4 2 0 16,10-3 0-16,7 0 2 16,8-7-2-16,6-6-7 15,5-8 7-15,11-11 7 16,5-12-2-16,4-11-2 15,7-12 1-15,0-11 1 16,-2-1 14-16,-8 3 13 16,-5 3 3-16,-7 10-13 15,-10 12-13-15,-4 5-9 16,1 10-14-16,-1 2-8 16,2 5 19-16,8 4 2 0,3 2-8 15,8 2-12-15,3-1 7 16,6-8 3-16,-1-6 0 15,6-13 4-15,3-11 7 16,1-8 5-16,-3-8-1 16,-9-5 2-16,-11-5 4 15,-12-2 4-15,-10-5 9 16,-10-2-12-16,-3-5 2 16,-6 7-1-16,5 3 5 15,3 17 8-15,5 11-25 16,4 13-3-16,6 12-29 15,0 13 13-15,6 12 17 16,6 12 4-16,3 16-3 16,10 14 2-16,6 2 0 15,5 6-1-15,0-3-6 0,2-4-20 16,-7-8-9-16,-2-9-34 16,-6-13-69-16,-6-14-202 15</inkml:trace>
  <inkml:trace contextRef="#ctx0" brushRef="#br0" timeOffset="60460.88">4639 5133 856 0,'15'-41'49'0,"-6"2"-11"16,-4 6-29-16,-1 6-9 15,5 10-6-15,-1 8-69 16,6 11-79-16,1 5-282 15</inkml:trace>
  <inkml:trace contextRef="#ctx0" brushRef="#br0" timeOffset="60752.87">5147 4913 943 0,'13'-53'59'0,"-4"9"-17"0,-7 3 15 16,-4 16 4-16,2 15-61 16,0 6-21-16,0 10-6 15,0 15 27-15,4 12 0 16,1 20 4-16,4 16-4 15,2 16-12-15,-2 4-43 16,0-2-22-16,-3-5-40 16,-3-11-37-16,-6-13-64 15</inkml:trace>
  <inkml:trace contextRef="#ctx0" brushRef="#br0" timeOffset="61757.04">5178 5441 724 0,'-16'-29'96'0,"1"-5"-1"15,-3-4-15-15,0 0-37 16,2 0-19-16,8 2-6 15,3 4-15-15,12-1-3 16,12 3-1-16,15-2-1 16,133-66 1-16,-127 83 1 15,-2 2 0-15,-7 5 0 16,-2 3-2-16,25-4-6 16,-11 6-1-16,-14 12 3 15,-10 5 0-15,-7 8 5 16,-6 3 1-16,1 6-1 15,-7-1 3-15,0-2-1 0,-2-1-1 16,0-6 0-16,2-7-1 16,0-3 1-16,0-11 13 15,2-9-4-15,4-11-8 16,3-12 1-16,3-11-1 16,3-10 2-16,3-1 19 15,2 6-18-15,-2 7-4 16,-2 15 0-16,-1 12-12 15,-1 8-1-15,-1 12 9 16,5 8 4-16,3 7 0 16,4 2 0-16,-2 7 0 15,-3-6-1-15,-5-2 0 16,-1-3 1-16,-7-6 1 0,-1-4 3 16,-2-6 12-16,-1-6 1 15,-1-11-17-15,2-6 1 16,6-10 0-16,0-12-1 15,9-2-1-15,-4 5 0 16,1 7 0-16,-3 8-1 16,-1 15-14-16,-4 4 0 15,3 13 16-15,5 6-4 16,1 8 4-16,2 4 0 16,1 2 0-16,-1 0-2 15,2-3 2-15,-4-4 2 16,1-12-2-16,3-7 0 15,0-11 0-15,6-10 4 16,4-12-3-16,3-6 3 0,2-8-3 16,-7-1-1-16,-5-2 8 15,-6 8 3-15,-5 6 4 16,-6 12-4-16,-2 10-11 16,-5 7-23-16,2 12 1 15,-2 6 22-15,0 10 5 16,4 3-5-16,3 6 3 15,5-4-6-15,0-4 6 16,9-7-5-16,4-10 3 16,3-7-2-16,6-9-2 15,1-10 3-15,1-6 0 0,-7-4 9 16,-7-5-8 0,-6-2 3-16,-12 2 5 0,-8 0-5 15,-3 4 4-15,-4 6-2 16,2 6-6-16,4 7-6 15,3 10-16-15,2 6 12 16,5 12 10-16,1 6 0 16,4 12 0-16,3 3-12 15,7 0 6-15,5-6 2 16,6-8 4-16,7-10 3 16,6-12 1-16,5-10 1 15,0-7-1-15,-7-8 4 16,-6-1 0-16,-14-2-7 15,-11 3-1-15,-9 3-4 0,-4 8 1 16,0 5-20-16,-2 7-101 16,-5 6-2-16,-3 9-211 15</inkml:trace>
  <inkml:trace contextRef="#ctx0" brushRef="#br0" timeOffset="63466.82">2851 7413 762 0,'-23'-18'184'16,"1"2"-115"-16,4 2-39 16,4 2-2-16,8 8-9 15,2 4-19-15,4 2-12 16,2 7 6-16,-2 8 4 16,2 13 4-16,2 10-1 15,6 5 3-15,3-1-4 16,5-6-3-16,1-10 3 0,2-10-2 15,-6-10 2 1,-1-5 7-16,4-16-1 0,-3-6-1 16,3-8 3-16,2-12-8 15,-2-1 0-15,-1-1 3 16,-3 2-2-16,-1 12-2 16,-3 6-4-16,-6 13-14 15,0 8 5-15,3 8 14 16,2 8-5-16,4 3 5 15,5 6 1-15,0-1-1 16,2-2-11-16,-5-5 2 16,-1-6 6-16,-3-4 0 15,-4-7 3-15,-1-7 8 16,4-4-7-16,0-12 1 16,1-5 2-16,5-6-2 0,-3 0 7 15,-1 4 1-15,-1 4-4 16,-3 8-6-16,2 5-8 15,-1 12-8-15,-1 2 14 16,4 10 1-16,3 4-1 16,3 5 1-16,0 3 2 15,0 0 0-15,0-4-1 16,-5-3-8-16,-2-5-4 16,3-8-1-16,-3-3 8 15,0-8-17-15,-2-7-16 16,0-2 18-16,-7-9-7 15,0-3-9-15,-6 0 15 0,-3-3 19 16,-4 0 2-16,-5 4 4 16,3 2-1-16,-3 6-2 15,3 4-1-15,2 2-9 16,4 1-46-16,7-1-32 16,2 2 11-16,7 0 30 15,5-2 46-15,3-2 21 16,-1-2 57-16,5-3-22 15,-2-4-9-15,1-3 0 16,1-2 7-16,-4 2-2 16,-1 6 8-16,-5 4-15 15,-5 10-45-15,-3 3-10 16,2 12 2-16,3 9 8 0,1 9 2 16,7 10-2-1,1 7 0-15,2 4-2 0,-2 0-42 16,3-4-24-16,-1-2-40 15,-4-4-69-15</inkml:trace>
  <inkml:trace contextRef="#ctx0" brushRef="#br0" timeOffset="63930.61">3595 7325 751 0,'-11'3'82'16,"2"0"-38"-16,7-6-1 15,4-2-26-15,7-5-17 16,7-7 0-16,10-6-3 0,13-14-4 15,7-9-6 1,5-3 13-16,-1-4-7 0,-13 2-6 16,-8 0 0-16,-13 9 13 15,-12 2 15-15,-6 1 11 16,-7 3 9-16,0 5 12 16,-4 3 0-16,2 10-15 15,4 6-32-15,3 7-7 16,2 10-17-16,4 12 24 15,0 14 3-15,5 9-2 16,-1 15 0-16,3 8 0 16,5 2 0-16,3-4-1 15,-1-1-2-15,2-7-15 16,-1-14 10-16,0-10-1 16,-5-12 8-16,-1-17 4 0,5-7 1 15,-1-13-5-15,4-12-1 16,-1-8 1-16,1 0 1 15,-3 1 5-15,-3 9-2 16,-1 10-4-16,-5 12 0 16,-1 5-13-16,3 6 13 15,2 8-5-15,2 6 5 16,3 5 3-16,4 7-3 16,2-1-64-16,1-1-16 15,6-8-76-15</inkml:trace>
  <inkml:trace contextRef="#ctx0" brushRef="#br0" timeOffset="64419.41">4747 6875 866 0,'23'-17'72'16,"-9"5"-61"-16,-12 8-10 15,-10 6 14-15,-5 8 4 16,-3 8-4-16,-3 8-8 15,1 4-4-15,0 6-1 16,7-1-4-16,9-9 2 16,4-1-21-16,4-9 9 15,8-10 12-15,6-8 2 16,2-9 0-16,3-14-1 0,-1-7 2 16,-1-8-1-16,-6-4-1 15,-3 0 28-15,-5 4 4 16,-3 6-11-16,-1 13-8 15,-3 8-14-15,1 8-12 16,-1 10-8-16,2 4 20 16,7 7 3-16,0 5-3 15,7 3-15-15,-2 0-5 16,-1-2-7-16,-4-9 8 16,-1-2 7-16,-2-5 11 15,-1-11 1-15,5-7 1 16,1-8 1-16,3-9 1 15,5-10 1-15,2 2 23 16,-3 0-3-16,0 7-11 0,-6 12-13 16,-4 8-8-16,-3 8-3 15,-2 11 8-15,4 4-27 16,-3 5-33-16,3 4-49 16,0 2-84-16</inkml:trace>
  <inkml:trace contextRef="#ctx0" brushRef="#br0" timeOffset="66357.84">5133 6749 706 0,'0'-79'48'0,"-2"71"-10"15,2 1 2-15,-2 2 2 16,2 2-16-16,0-3-14 15,0 4-12-15,2-1-3 16,-2 3-1-16,2 3 1 16,-2-1 3-16,2 4 1 15,0-3 0-15,3 2-1 16,0 2 0-16,-3-6 1 16,0 1 0-16,-2 0 2 0,0-2-3 15,0-2 7-15,0-4 8 16,3-3-12-16,-1 0 7 15,2-1 2-15,0-2 8 16,-2 6-2-16,1 2-18 16,-3 4 0-16,2 0-12 15,5 8 12-15,4 0 2 16,4 3-1-16,8 6 1 16,1 1-1-16,5-2 2 15,-4-1-3-15,0-6-1 16,-6-3 1-16,-5-3 2 15,-5-3 6-15,-3-7-1 0,1-4-2 16,-2-7-1-16,2-4 6 16,-1-4 7-16,-2 1-4 15,-2 6-1-15,1 5-12 16,-1 7-1-16,-2 5-17 16,2 6-5-16,3 8 23 15,2 7 0-15,1 8-9 16,3 5-27-16,1 0-2 15,3-6-10-15,3-5-45 16,3-14-187-16</inkml:trace>
  <inkml:trace contextRef="#ctx0" brushRef="#br0" timeOffset="67141.32">6094 6350 969 0,'0'-29'33'15,"-6"0"8"-15,-4 7-8 16,-1 8-17-16,5 8-16 0,4 6-26 16,2 11 25-16,2 10 1 15,4 9 2-15,3 8-2 16,5 4-8-16,1 1-3 16,3-9 3-16,2-8-1 15,-2-8 2-15,2-11 7 16,-2-10 6-16,2-11 0 15,0-10-1-15,-2-6 4 16,-2-10 9-16,-3-2-8 16,-9 1 21-16,0 6-14 15,-2 2 0-15,2 11-9 16,-4 10-8-16,2 5-16 16,0 7-19-16,4 12 34 15,5 3 1-15,5 7 0 0,4 4-8 16,2-2-4-16,1 1 5 15,-3-10-6-15,0-3 11 16,-4-8 2-16,1-8 3 16,1-10 2-16,3-10-2 15,-2-10 1-15,-1-6-1 16,-1-2-1-16,-5 4 20 16,-3 10 1-16,-5 5-23 15,-2 14-3-15,-2 4-19 0,0 10 4 16,8 4 18-16,0 8 0 15,3 5 0 1,5 2-13-16,-1-2 0 0,1-6-2 16,-3-4-5-16,-1-6 9 15,3-8 10-15,1-11 1 16,2-6 0-16,2-11 3 16,-1-5 10-16,0 1 16 15,-9 7 2-15,0 5-2 16,-6 8-29-16,-2 7-7 15,-2 7-17-15,5 5 10 16,3 4 14-16,2 3-25 16,5 5-23-16,1 0-31 15,1 0-58-15,0-10-173 16</inkml:trace>
  <inkml:trace contextRef="#ctx0" brushRef="#br0" timeOffset="67981.64">6925 6032 699 0,'-10'-35'111'16,"-2"-4"-39"-16,-1-2-15 15,2 1-8-15,1 5-20 16,6 6-24-16,4 3-5 16,7 0-4-16,11-2-4 15,13-6 6-15,11-6-43 16,7-2 22-16,1-1 17 16,-10 7 6-16,-11 6 0 15,-14 10 46-15,-10 8 3 16,-5 8-18-16,-3 2-20 0,1 2-11 15,2 4-8 1,0 1 0-16,2 4 7 0,5 14 1 16,2 8 2-16,4 11 1 15,5 6 1-15,0 7-4 16,-2-1 0-16,2 1 0 16,-5-9-11-16,-2 3-36 15,-4-6-30-15,-1-10-25 16,-6-7-17-16,-2-8 111 15,-4-13 8-15,-4-12 57 16,-3-7 3-16,-1-10 13 16,-1-3-16-16,-1-4-19 15,5 1-7-15,5 1-18 16,6-2-13-16,6-1-17 16,15-2-14-16,6-6 9 0,10-4 15 15,5-5 0 1,3-4 5-16,-1 0 2 0,-10 7 15 15,-7 8 27-15,-13 13-8 16,-10 8-5-16,-4 8-11 16,-4 6-18-16,1 3-18 15,-4 8 0-15,0 13 18 16,1 14 3-16,0 13 0 16,1 12 4-16,7 8-6 15,9 1 3-15,4-5 1 16,8-8-4-16,4-11 2 0,-3-10-3 15,5-12-8-15,-2-15 5 16,-5-11 2-16,3-11-5 16,-3-12-10-16,-1-9 16 15,-2-11 1-15,-1-5 4 16,-3 5 7-16,-3 6 20 16,-5 13-13-16,-5 13-19 15,0 9-19-15,-2 10 4 16,4 9 15-16,0 7 5 15,8 4-4-15,1 8-1 16,5-6-3-16,3 0-1 16,3-11 1-16,7-6 3 15,7-14 5-15,9-10-5 16,6-12 3-16,3-9-3 0,-2-2 5 16,-14 1 14-16,-9 5 5 15,-14 14-20-15,-7 4-4 16,-8 9-23-16,-6 11-31 15,-4 8 38-15,-7 13-85 16,-7 12-191-16</inkml:trace>
  <inkml:trace contextRef="#ctx0" brushRef="#br0" timeOffset="68859.7">5216 7943 686 0,'-16'14'312'0,"-4"10"-307"0,-6 10-5 15,-8 8 6 1,5 11-4-16,4 8-1 0,7-1-1 15,14-8-5-15,13-12-2 16,9-17 7-16,9-18 0 16,6-16 5-16,2-19-5 15,1-17 3-15,-3-8 1 16,-8-4-1-16,-7 0 20 16,-7 8 28-16,-7 6-6 15,-2 16-18-15,-2 9-20 16,0 10-7-16,0 6-19 15,4 5-6-15,0 7 22 0,7 6 3 16,5 4 2-16,5 4-2 16,4 1-9-16,0-5-8 15,-3-4 5-15,-2-6 12 16,-2-7 2-16,-1-6 3 16,-1-11-4-16,3-10-1 15,-4-8 2-15,1-8 1 16,-5-5-2-16,-5 5 2 15,-4 6 13-15,-2 12 2 16,-2 8-18-16,2 7-20 16,2 14-8-16,8 3 25 15,3 6 2-15,5 6-17 16,4 5-1-16,0 2-6 0,-1-5-9 16,-4-4-7-16,-3-5 24 15,-1-13 11-15,1-14-7 16,3-15-2-16,3-14 15 15,1-18 5-15,-8-9 26 16,-5-11 2-16,-10-1 21 16,-7 7 5-16,-1 14-3 15,-4 15-15-15,3 23-41 16,4 10-24-16,2 19-11 16,5 20 35-16,5 16 8 15,2 14-8-15,4 15 0 16,7 5-17-16,1-2-24 0,2-5-7 15,-1-9-42 1,-5-11-22-16,-6-11-122 0</inkml:trace>
  <inkml:trace contextRef="#ctx0" brushRef="#br0" timeOffset="69189.78">5688 7842 103 0,'-29'-30'776'15,"9"-1"-727"-15,4-1-23 16,10 3-16-16,8-2-10 15,12-8 2-15,15-5-2 16,15-10-4-16,12-10 4 16,6-3-4-16,1-5-12 15,-5-2-10-15,-16 6 26 0,-15 7 6 16,-11 14 38 0,-14 8 3-16,-4 19-2 0,-8 8-30 15,1 12-15-15,-1 6-9 16,-4 17 9-16,3 15 5 15,2 17 0-15,2 14-2 16,9 8-1-16,8 4 4 16,7-1-5-16,3-5 1 15,3-5 1-15,2-6 0 16,-2-6-3-16,0-12-26 16,-5-6-15-16,-3-11-32 15,-3-12-52-15,-1-13-302 16</inkml:trace>
  <inkml:trace contextRef="#ctx0" brushRef="#br0" timeOffset="70238.69">7057 6941 400 0,'-18'-43'625'0,"4"6"-602"15,1 10-15-15,5 8 7 16,3 11-15-16,5 8-11 15,0 8 11-15,7 13 0 0,-1 13 2 16,3 16 1-16,5 9-3 16,-3 12-22-16,0 3-35 15,-8-1-20-15,-9-5-44 16,-7-5-15-16,-9-8-23 16,-5-13 119-16,-4-14 40 15,0-14 105-15,4-10 17 16,5-8-12-16,4-6-16 15,7-6-24-15,5 0-31 16,8-6-35-16,7-2-2 16,8-2-1-16,14-6 0 15,12-7 0-15,13-3 0 16,6-6 0-16,3 1-1 16,-5 2 2-16,-14 4 1 0,-15 6-3 15,-15 7 1-15,-16 2-1 16,-8 4 21-16,-10 1-12 15,-1 1 14-15,-2 8 2 16,0-1-7-16,6 3-1 16,3 3-5-16,6 5-12 15,2 2-19-15,4 5-6 16,2 7 21-16,0 14 4 16,2 12 3-16,1 10 0 15,4 8-2-15,0 2 0 16,4-5-1-16,5-12 0 15,2-5-2-15,2-9 2 0,-2-13 2 16,1-10 6-16,-2-10-1 16,4-12-4-16,-1-12-2 15,3-8 1-15,-1-9-2 16,-2 1 2-16,-1 7-2 16,-6 6 3-16,-6 13-3 15,0 12-8-15,-5 6-14 16,3 10 21-16,5 8 1 15,3 3 0-15,3 3 0 16,1 1-1-16,0-2-8 16,-1-4-16-16,-5-6 4 15,5-8 18-15,-1-10 2 16,6-10 1-16,2-7 0 0,1-3 16 16,-6-4 23-16,-4 9-6 15,-7 4-12-15,-5 6-21 16,-4 8-7-16,0 4-15 15,2 4-20-15,2 4 15 16,10 2-76-16,7 2-135 16</inkml:trace>
  <inkml:trace contextRef="#ctx0" brushRef="#br0" timeOffset="73157.75">8419 6906 1022 0,'-2'1'54'0,"-1"-2"-45"0,3-3 45 16,0-3-39-16,5-8-13 15,9-5-2-15,5-8-3 16,10-11-12-16,8-7 7 16,4-2 5-16,-1-4-7 15,-1 2 3-15,-13 4 7 16,-8 6 0-16,-11 5 3 15,-10 8 13-15,-5 6 5 16,-4 9-19-16,-1 7-2 16,-5 8-11-16,-2 10 5 15,-2 10 6-15,-1 13 0 16,6 10 1-16,5 7-1 16,12 3-1-16,10-3-10 0,7-12-15 15,12-10 16 1,7-13 10-16,7-18 2 0,3-18 0 15,5-15-2-15,-1-11 0 16,-6-9-7-16,-4-5 1 16,-6 0 6-16,-10 10 11 15,-6 6 33-15,-9 12-11 16,-7 12-1-16,-2 8-32 16,-4 6-19-16,4 6-7 15,0 7 20-15,2 8 6 16,0 12 2-16,4 5-2 15,4 6-6-15,1 0-20 0,0-6 7 16,5-6-2-16,-2-10 9 16,1-12 12-16,3-10 2 15,-1-13-2-15,1-12 1 16,0-7 1-16,0-8 2 16,-3 2-2-16,-3 2 19 15,-4 8 9-15,-3 9 1 16,-3 11-31-16,-2 7-26 15,0 10 9-15,0 9 17 16,0 7 2-16,4 5-2 16,6 6-2-16,1-2-5 15,2-4-3-15,0-6-4 16,3-8 4-16,2-10 4 0,2-11 4 16,3-14-5-16,-4-7 7 15,-1-5 11-15,-3-1 11 16,-5 3 12-16,-4 6-4 15,-1 5-25-15,-1-5-5 16,-4 27-4-16,0 1-18 16,4 6 16-16,3 0 4 15,7 7 2-15,6 3-15 16,2 0-15-16,5-4 3 16,0-6-23-16,4-9-50 15,0-12-26-15,2-12 85 16,-4-11 41-16,-6-12 1 15,-10-7 32-15,-9-10 20 16,-10-13 20-16,-3-9-27 0,-4 2 57 16,-5 8-4-16,2 13-47 15,5 23-8-15,-2 23-44 16,8 9-33-16,-2 20 11 16,5 18 22-16,0 16 5 15,4 17-5-15,5 10 5 16,9 6-1-16,4-5-4 15,4-9 0-15,0-4-10 16,-1-11-7-16,-3-12 0 16,-7-9 0-16,-2-15 17 15,-6-3 3-15,2-15 6 16,-5-8-8-16,2-10-2 16,5-4 2-16,3-6 3 0,-4 3 12 15,1 9-4-15,1 8-12 16,-4 11-24-16,5 6 16 15,5 10 2-15,1 7 2 16,4 4 4-16,-1 4-4 16,-3 2-26-16,1-4-12 15,0-3 22-15,2-12 13 16,3-8-2-16,6-10-11 16,0-11 7-16,2-8 13 15,-4-7 2-15,-3-4 13 16,-2-4 4-16,-2 3-5 15,-4 1 7-15,-3 3-3 0,-2 1 10 16,-6 9 9-16,-8 9-19 16,-1 4-18-16,-5 13-12 15,-7 12 9-15,-1 12 2 16,-3 10 0-16,-3 6 1 16,6 4-13-16,3-3-13 15,10-5 0-15,4-10-7 16,6-10 5-16,8-12 19 15,8-14-6-15,2-13-11 16,5-13 21-16,5-10 5 16,-3-5 9-16,-9 2 49 15,-3 4-27-15,-8 8-3 16,-7 13 8-16,-2 10-36 0,-4 7-19 16,0 10 11-1,2 10 8-15,2 4 1 0,2 8 2 16,8 0-3-16,1 1-1 15,3-1-12-15,1-9-18 16,6-6 3-16,-3-8 14 16,2-8 0-16,0-8-14 15,1-8 14-15,-6-9 0 16,-1-3 14-16,-3-2 3 16,-1 3 41-16,-6 4-5 15,-1 9-10-15,-3 8-29 16,-2 8-5-16,2 6 2 15,0 8 3-15,6 6 1 16,-2 2-1-16,7 4 0 0,1-2 0 16,3-4-4-16,4-4-2 15,1-5 6-15,9-14-1 16,9-9-3-16,6-10 1 16,6-8 0-16,-5-6 1 15,-9 1 2-15,-13 4 12 16,-15 5 8-16,-7 8 7 15,-6 8-13-15,-3 8-14 16,-3 8-6-16,0 8 2 16,2 4 4-16,1 4-2 15,6 2-12-15,4-2-12 16,9-4-3-16,3-4-12 16,7-5-11-16,3-10-2 0,8-11 35 15,-1-8 19-15,0-8 7 16,-4-10 4-16,-8-2 38 15,-10 2 21-15,-9 2-5 16,-6 8-31-16,-5 9-13 16,-5 7-21-16,-1 13-1 15,-1 5 0-15,3 9 1 16,3 10 3-16,4 3-3 16,6 2-6-16,6 2-17 15,6-4-15-15,3-6 8 16,-1-6 9-16,5-10 18 15,2-8 3-15,-3-10 0 0,-3-9 5 16,1-12 0-16,-7-2 36 16,-7 0-9-16,-6 0 5 15,-1 5-11-15,-6 10-1 16,0 9-25-16,-3 6-3 16,5 9-8-16,1 8 10 15,6 8 1-15,2 5-24 16,6 2-18-16,5 1 10 15,3 1-12-15,1-10-15 16,3-3 30-16,2-12 22 16,0-9 5-16,2-11 2 15,-3-8 12-15,-4-2 38 16,-7-2 6-16,-8 2-15 0,-6 1-2 16,-5 8-3-16,-5 2-31 15,-1 7-5-15,-1 8-8 16,5 6-3-16,-1 6 8 15,7 6-4-15,5 4-24 16,4 1-3-16,3-3 3 16,3-1 3-16,4-7 3 15,-3-4 25-15,1-7 0 16,-2-7 1-16,-4-4 6 16,-4-5 31-16,-4 0-9 15,-4 0-5-15,0 1-3 16,-3 4-20-16,-1 4 0 15,4 3-1-15,-3 8-11 16,4 5 6-16,0 4 4 0,5 4-7 16,2 3-18-16,2 1-7 15,5-3-7-15,0-3-1 16,-1-6 8-16,3-1 16 16,3-10 14-16,-2-6 3 15,1-6 5-15,-1-4 18 16,-2-4 24-16,-5 0 12 15,-3 0-20-15,-5 5-15 16,-1 4-6-16,-4 4-5 16,-1 5-13-16,3 2-8 15,-6 11 1-15,3 8 6 16,0 8 2-16,-1 10-2 16,8 6 1-16,2 0-8 0,8-1-3 15,4-5-7-15,7-7-1 16,4-6-10-16,6-11-1 15,2-8 10-15,6-11 3 16,3-8 17-16,2-13 1 16,0-8 22-16,-6-6-3 15,-10-5 28-15,-8 2 4 16,-10 1-9-16,-8 7 15 16,-2 11-12-16,-5 8-25 15,2 10-21-15,-2 12-17 0,-2 8 17 16,0 8 1-16,2 8 1 15,2 10-2-15,7 0-7 16,11 2-34-16,9-6-14 16,9-2 10-16,11-11 16 15,7-12 4-15,11-11 7 16,7-14 18-16,0-13 1 16,-7-8 10-16,-12-5 28 15,-12 0 15-15,-14 6 10 16,-14 9-2-16,-3 8-25 15,-8 8-37-15,-2 12-7 16,-6 9 7-16,2 10 0 16,6 3 0-16,1 8-1 15,11 1-46-15,11 0-53 0,7 0-22 16,4-4-158-16</inkml:trace>
  <inkml:trace contextRef="#ctx0" brushRef="#br0" timeOffset="74041.03">12052 5869 460 0,'27'-6'540'0,"-8"0"-534"16,-13 3-6-16,-12 0-3 15,-15 6 3-15,-6 2 2 16,-10 5-1-16,-13 7 3 15,-6 9-4-15,-15 9 2 16,-14 11-2-16,-19 13 0 16,-10 7 1-16,-13 12 4 15,-9 8 11-15,-4 4 2 16,-1 3-1-16,-4-1 6 16,-2-2 7-16,-5-6-9 0,-6 0-7 15,-16-4-4-15,-17 3-5 16,-13 5-5-16,-4 9 3 15,-6 10-3-15,2 6 0 16,2 14 0-16,-4 3 2 16,-13 4 4-16,-21 8 9 15,-17 8 13-15,-20 3 0 16,-16 6-8-16,-2 1 12 16,8-2-4-16,17-5-20 15,24-10-6-15,28-9-1 16,28-11 0-16,20-14 2 15,22-10 0-15,15-15 2 0,21-15 2 16,15-14 2-16,18-9-6 16,21-12-2-16,12-7-1 15,11-3 1-15,5-1-2 16,7-2 1-16,2 0 0 16,4-4 1-16,2 0 3 15,2-5-4-15,3 0 2 16,5-4-2-16,-1-1 1 15,3-2 3-15,1 0-3 16,0-3 1-16,1 2-2 16,-4-1-1-16,-3 6 1 15,-6 3-1-15,-12 6-4 0,-12 8 3 16,-10 11 2 0,-6 4-2-16,0 5 2 0,1-2 0 15,8-4 1-15,9-3 1 16,3-7-2-16,7-2 0 15,1-4 1-15,4 3-1 16,-4-2 1-16,1-1-3 16,-1-1 2-16,2 4-1 15,-5-3-32-15,-2 5-44 16,-2 0-24-16,0 3-41 16,3-2-169-16</inkml:trace>
  <inkml:trace contextRef="#ctx0" brushRef="#br0" timeOffset="85601.63">11371 8029 344 0,'2'-16'416'16,"0"3"-338"-16,-2 6-24 0,0-1 15 16,2 4-14-16,-2 0-18 15,0 1-7-15,0 1-8 16,0 1-8-16,0 1-14 16,0 1-2-16,0 1-8 15,0 7 9-15,0 11 1 16,2 18 9-16,1 22 10 15,1 21-10-15,5 14 9 16,-2 11 5-16,2-1-18 16,-1-7-1-16,1-8-2 15,-2-13 0-15,2-15-2 16,-5-12 2-16,1-14-2 0,-1-12 1 16,-1-10 4-16,-1-9 4 15,-2-2-9-15,0-6-35 16,-2 0-24-16,-3-3-70 15,-2-2-115-15,-3-4-119 16</inkml:trace>
  <inkml:trace contextRef="#ctx0" brushRef="#br0" timeOffset="85998.59">11386 8267 668 0,'-7'-39'50'0,"-1"-4"48"0,3-1-19 16,-4-2 39-16,5 6-79 16,6 2-16-16,4 4-15 15,8 4-8-15,11 8-2 16,6 4-1-16,13 4 2 16,8 7-1-16,4 7-1 15,1 7 0-15,1 5 2 16,-7 4-3-16,-6 6 2 15,-7 3 1-15,-9 7-1 16,-12-3-7-16,-7 5 0 16,-12-2 7-16,-14 3 2 15,-11-3 6-15,-9-3-3 0,-6 0 2 16,-9-6 6 0,-5-5-7-16,4-3-4 0,2-4-1 15,7-3 1-15,12-2 0 16,9-2-17-16,4-1-23 15,7-2-17-15,4 2-22 16,2 1-26-16,1-3-66 16,6 6-191-16</inkml:trace>
  <inkml:trace contextRef="#ctx0" brushRef="#br0" timeOffset="86423.16">12520 8372 857 0,'-4'-3'76'0,"-3"2"-23"16,-1-6 24-16,1 4-5 16,2 1-27-16,1 2-19 15,4 0-11-15,0 0-5 16,2 0-5-16,3 0-5 15,4-2-1-15,10-3-1 16,20 2 2 0,9-1 2-16,12 2-2 0,3-1-16 15,-5 8-38-15,-9-1-21 16,-11 1-10-16,-7 2-43 16,-8 0-41-16,-8 2-317 15</inkml:trace>
  <inkml:trace contextRef="#ctx0" brushRef="#br0" timeOffset="86738.99">12503 8620 686 0,'-11'11'105'0,"2"-6"-63"16,2-3 63-1,5-2 3-15,2 0-51 16,0 0-20-16,0 0-16 0,2 0-17 16,9 2 6-16,16 5 11 15,20-4-4-15,24 1-8 16,18-1-5-16,9-3-1 15,-2-3-3-15,-11 1-48 16,-13-1-67-16,-14-4-73 16</inkml:trace>
  <inkml:trace contextRef="#ctx0" brushRef="#br0" timeOffset="93586.19">14770 8310 456 0,'2'-14'250'0,"-2"4"-205"16,-2 3-11-16,2 3 4 15,-3 1-1-15,6 1-5 16,-3-3 1-16,2 1 7 0,-2 0 2 16,0 3-7-1,3-6 9-15,-3 0 11 0,0-4-15 16,0-1-8-16,0 1-1 15,0 6-31-15,0 1-4 16,0 8-22-16,2 12 17 16,0 17 9-16,4 15 4 15,1 16-2-15,0 12 0 16,0 4-1-16,1-2 2 16,-1-5-3-16,3-8 0 15,-4-8-43-15,-2-11-39 16,-2-13-15-16,-2-12-40 0,-6-15-76 15</inkml:trace>
  <inkml:trace contextRef="#ctx0" brushRef="#br0" timeOffset="93848.72">14698 8464 760 0,'-4'-78'79'0,"4"3"-14"16,6 6 1-16,2 6-10 15,7 6-30-15,10 4-6 16,6 9-10-16,7 9-6 15,5 6-4-15,3 13-8 16,-1 10-2-16,-7 10 4 16,-5 10-5-16,-6 12 2 15,-14 11 3-15,-11 7-1 0,-13 7 7 16,-11 5 1 0,-10-1-1-16,-7-9 1 0,-2-7 0 15,1-10 1-15,4-11 4 16,5-7-6-16,9-2-17 15,4-5-93-15,7-3-97 16</inkml:trace>
  <inkml:trace contextRef="#ctx0" brushRef="#br0" timeOffset="94659.08">15327 8407 568 0,'63'-21'322'15,"-26"-1"-266"-15,-21 5-6 0,-20 3-9 16,-14 11-17-16,-9 3-13 16,-9 12-3-16,-3 10-6 15,-4 9 0-15,3 13 0 16,7 3-2-16,10-1-1 16,14-2-21-16,16-7 3 15,9-10 2-15,8-6 2 16,5-9 15-16,4-14 2 15,3-6 2-15,0-13 3 16,-5-4 4-16,0-8 7 16,-6-3 3-16,-3 2 13 15,-4 2-15-15,-5 6-9 16,-1 6-10-16,-6 6 0 16,3 6-16-16,2 8 2 0,7 6 14 15,4 7-5-15,3 10-24 16,2 3 6-16,-3 3-5 15,-6 3 15-15,-7-9 1 16,-6-3 6-16,-1-5 6 16,-4-10 2-16,-4-3 35 15,-1-6-20-15,-2-8-12 16,-2-4-3-16,3-3 3 16,2-6-2-16,6-1-3 15,4 5 0-15,5 0-4 16,9 5-3-16,7 4 4 0,7 6-3 15,1 3 3 1,5 8 0-16,-1 3 0 0,-6 5 0 16,-6-1 2-16,-8 8-1 15,-7-3-2-15,-6 1 4 16,-3 0 0-16,-1-6-8 16,-2-2-8-16,0-6 16 15,6-8-1-15,3-10-11 16,5-8-7-16,6-10 5 15,4-12 2-15,-2-12 11 16,3-11 1-16,-4-6 0 16,-8-6 2-16,-3-1 2 15,-4 7 42-15,-4 6-18 0,-4 9-7 16,-2 12 12 0,0 9 11-16,-2 13-15 0,1 10-29 15,3 8-20-15,0 13 11 16,4 18 9-16,5 17 6 15,3 20-5-15,7 23 1 16,5 13 2-16,2 6-1 16,-2 3-3-16,1-10-20 15,-5-7-49-15,-5-17-30 16,-2-13-64-16,-7-14-385 16</inkml:trace>
  <inkml:trace contextRef="#ctx0" brushRef="#br0" timeOffset="94801.56">16071 8482 740 0,'-2'-41'187'16,"2"12"-138"-16,8 3-30 15,0 4-6-15,15 7-12 16,14 6-1-16,28 1 0 16,24-2-32-16,21-1-106 15</inkml:trace>
  <inkml:trace contextRef="#ctx0" brushRef="#br0" timeOffset="95431.06">17124 8351 414 0,'20'-11'530'0,"-11"7"-530"15,-11 12-5-15,-11 6 5 16,-6 11 0-16,3 8 3 16,1 1 2-16,4-2 2 15,6-8-3-15,10-4 3 16,2-10-3-16,6-6 15 0,3-12-11 15,3-13-2-15,2-10-1 16,-1-16 1-16,-7-10 7 16,-4-19 9-16,-6-10 10 15,-6-11 0-15,-2-3-31 16,1 6 21-16,2 20 36 16,0 18-35-16,0 21-23 15,2 23-22-15,2 22 1 16,4 24 21-16,4 26 2 15,1 37 2-15,-1 34 2 16,0 19-2-16,-6 4-1 16,-1-4-3-16,3-18-20 15,10-29-30-15,10-23-7 16,19-30 11-16,13-24-33 16,9-22-29-16,-5-18-2 0,-10-10-73 15,-21-5 176-15,-25-6 7 16,-26 4 111-16,-22 2-35 15,-16 0 29-15,-9 5 11 16,1 2-18-16,3 3-25 16,10 0-39-16,7 5-20 15,15 7-11-15,12 0-3 16,9 5-25-16,20 4-10 16,19 5-31-16,26-3-79 15,25-3-225-15</inkml:trace>
  <inkml:trace contextRef="#ctx0" brushRef="#br0" timeOffset="96078.9">18693 8314 900 0,'-40'-47'38'0,"8"1"10"0,3 0-14 16,10 12 17-16,5 12 8 16,8 10-48-16,3 6-11 15,6 9-10-15,5 17 10 16,6 17 5-16,3 17 0 16,2 20-2-16,1 9 7 15,-9 1-7-15,-5-6-1 16,-4-9-1-16,-4-15-1 15,-2-15 0-15,0-11 3 16,-1-16 6-16,-1-13 2 0,-6-19-8 16,-3-19-3-16,-3-19 2 15,1-24-2-15,0-28 0 16,7-16 0-16,3-3 0 16,4 7 4-16,6 18-8 15,4 27-9-15,12 21 11 16,12 14 0-16,19 14 0 15,10 8-4-15,11 12-2 16,-3 14-14-16,-8 12-2 16,-16 14 7-16,-19 10 8 15,-19 13 9-15,-17 3 3 0,-22 3-2 16,-17 4-1-16,-16 1 3 16,-6-4-3-16,-1-6-2 15,10-8-75-15,14-13-73 16,20-13-86-16</inkml:trace>
  <inkml:trace contextRef="#ctx0" brushRef="#br0" timeOffset="97749.56">18822 8318 780 0,'54'0'65'0,"-2"4"-23"16,-6 6-10-16,-8 4-11 15,-5 9 13-15,-6 10-3 0,-11 1-22 16,-7 0-1-1,-5 0-8-15,-2 34 6 16,-4-68-6-16,2 0 5 0,0-2 13 16,-2-4 0-16,-3-8-17 15,1-8 0-15,-2-9-1 16,3-13 2-16,0 1-2 16,9-3-3-16,4 0 1 15,9 5-1-15,10 9-1 16,8 6-4-16,7 12 2 15,6 12-4-15,-4 10 6 16,-5 12 4-16,-8 9 0 16,-10 4-3-16,-8 4 3 15,-9-3-2-15,-6-3 2 16,0-6 0-16,-2-6-2 0,0-8 0 16,0-8 2-1,2 0 9-15,2-9-4 0,-2-5-5 16,2-6 0-16,5-3 2 15,-2 0-2-15,4 2 0 16,4 1-1-16,3 6-2 16,6 3 1-16,7 0-10 15,13 2 0-15,10-1-27 16,10-2 6-16,9-3 31 16,5-7 2-16,0 1 0 15,-10-3 10-15,-14 1 25 16,-17 9-2-16,-16 3-19 15,-15 4-13-15,-16 8 10 0,-14 6 0 16,-12 6 1-16,-9 9-4 16,-2 0-8-16,3 6 1 15,12 3-2-15,12 1 0 16,15 4 0-16,16 5 1 16,11 0 0-16,16 0-6 15,4-2 1-15,7-2 2 16,-3 1 0-16,-4-4 1 15,-7 2 2-15,-8-4 0 16,-9 4 0-16,-12-5 0 16,-8 0-2-16,-8-2 2 15,-7-2 3-15,-8-4 5 0,-2-6 12 16,-4-8 9 0,-1-6 5-16,3-10-12 0,4-12-11 15,7-8-11-15,13-16-1 16,16-14-23-16,20-14-22 15,18-5 5-15,18-4 17 16,8 4 20-16,3 13 4 16,-7 14 1-16,-9 11-1 15,-12 12 2-15,-15 11 0 16,-12 6-2-16,-4 9 0 16,-9 4 9-16,-4 9-2 15,2 2-4-15,0 2 3 0,-4 2-6 16,1-3 2-1,-1-5 1-15,-2-9 5 16,2-1 9-16,0-4 9 0,0-4 7 16,5-8-33-16,4-6-1 15,7-6 1-15,9-12 0 16,4-2-1-16,2 1-1 16,4 6 0-16,-8 9 2 15,-10 10-10-15,-3 12 1 16,1 7 5-16,-1 15 3 15,4 5 0-15,-2 7-1 16,2 0 4-16,-4 0 1 16,-3-8-2-16,-4-6 0 15,0-8 4-15,-3-8 12 16,2-8-4-16,5-8-9 0,7-13-2 16,7-7-2-16,2-6-1 15,4-10 1-15,-2 2-1 16,-4 5 4-16,-7 7-6 15,-4 9-7-15,-8 15-11 16,-3 18 12-16,-3 10 9 16,0 10-1-16,3 6 1 15,0 9 2-15,-1-5-2 16,0-3 3-16,1-8-2 16,-1-9-1-16,2-5 4 15,0-13 14-15,4-7-10 16,7-9-6-16,2-10-2 15,6-10 2-15,4-2-3 0,-2-4 2 16,-8 7 2-16,-1 8-3 16,-9 8-4-16,-5 11-15 15,-1 12-1-15,-3 10 20 16,2 11 1-16,-2 7 0 16,5 5 2-16,-3 1-3 15,2-5 0-15,3-9 2 16,-1-8-2-16,2-8 5 15,2-11 5-15,1-6-10 16,5-11-1-16,3-6 1 16,-2-13 0-16,-1-3 0 15,-1-2 0-15,-1 5 3 16,-6 8 13-16,-3 11-16 16,-1 10-2-16,-4 14-20 0,-2 10 22 15,2 15 1-15,0 8 0 16,0 9 3-16,4 5-4 15,8-5 2-15,1-6-2 16,10-13 7-16,3-6 1 16,8-13 3-16,3-10-1 15,5-13-4-15,-1-6-1 16,-3-9-2-16,-5-7 9 16,-4-3-1-16,-8 4 14 15,-6 8 19-15,-7 9-44 16,-2 8-4-16,-6 13-25 15,-3 10 29-15,0 13-1 0,6 6-72 16,2 8-68-16,6 3-84 16,11-8-312-16</inkml:trace>
  <inkml:trace contextRef="#ctx0" brushRef="#br0" timeOffset="99700.92">23225 8228 771 0,'-11'-17'56'16,"-5"1"-21"-16,1 3 16 16,-3-1 13-16,3 5-33 15,-1 6-8-15,3 3-11 0,-3 9-8 16,3 8-1 0,1 6 1-16,1 10-1 0,7 1-3 15,6 0 0-15,9-3-2 16,7-8 2-16,7-5 4 15,4-8 3-15,6-10 0 16,5-12-4-16,2-10-3 16,-1-9 1-16,-6-4-1 15,-6-4 5-15,-10 5 10 16,-11 10 9-16,-6 8-11 16,-4 9-13-16,-2 7-19 15,2 7 15-15,0 13-2 0,4 8 6 16,8 6-4-1,6 5-5-15,10-7 1 0,11-9 0 16,9-10-7 0,8-16 0-16,4-14 15 0,2-17 2 15,-6-11 2-15,-14-9-2 16,-16-1 2-16,-15-2 15 16,-18 7-12-16,-11 1 3 15,-11 10-4-15,-7 5-6 16,-5 7-4-16,3 12 2 15,9 4 2-15,11 9-7 16,11 2-36-16,11 0-15 16,14 0 48-16,10-2-39 15,11-8-8-15,5-4 33 16,5-8 24-16,-5-7 4 0,-4-8 9 16,-9-7 14-1,-2-6 49-15,-9 0 2 0,-7 0-27 16,-5 3 2-16,-4 8-18 15,-2 8-5-15,-4 9-12 16,0 10-18-16,1 8-20 16,3 12 3-16,0 14 16 15,7 17 1-15,-1 19 0 16,6 20 1-16,-1 11-1 16,3 8 3-16,-3 2-3 15,-1-4-5-15,0-8-30 16,-1-11 4-16,-3-14 6 0,3-18-3 15,0-14 5-15,-4-12 23 16,-3-11 7-16,2-10 9 16,0-9-14-16,5-8 1 15,7-7-1-15,5-10-2 16,2 0 4-16,4 0 1 16,0 5 3-16,-2 6 4 15,-3 8-12-15,-4 13-9 16,-5 7-1-16,-4 13 10 15,-2 8 3-15,0 9-2 16,-3 3 0-16,-2-1 2 16,3-1-3-16,1-10-1 15,3-5-6-15,5-8 3 16,1-8 2-16,7-11 4 16,3-12-2-16,2-9 1 0,-2-6-1 15,-4-6 2-15,-5 4 11 16,-5 1 19-16,-4 8-8 15,-4 9 8-15,-3 8-19 16,0 3-13-16,-3 8-18 16,3 7-6-16,3 6 24 15,-1 8 0-15,2 4 0 16,3 6-6-16,1 0-20 16,6-6 9-16,1-7 10 15,4-8 7-15,3-11 2 0,0-7 4 16,5-10-4-1,-1-6 0-15,4-6 2 0,-1-1-1 16,-3 3 5-16,-1 8-7 16,-3 3-1-16,-6 10-4 15,-1 6-6-15,1 8 5 16,-1 8 5-16,-1 6-8 16,1 8-3-16,-5 2-2 15,-4 2 8-15,-8 0 3 16,-2-2 2-16,-4-8 2 15,0-4 2-15,1-10 42 16,1-8 23-16,1-15-62 16,2-6 0-16,6-10-7 15,6-6-6-15,8-4-12 16,14-2-28-16,15 5-18 0,5 8 4 16,0 8-13-16,-4 8 6 15,-9 14-20-15,-12 8 60 16,-7 7 22-16,-9 3 5 15,-1 4 0-15,1-1 33 16,-4-5 7-16,1-2 4 16,1-4-5-16,4-4 3 15,3-6 1-15,6-8-15 16,1-4-7-16,6-6 5 16,-1-6-3-16,-2-4-5 15,-7 2 11-15,-5-1 1 16,-9 6-2-16,-6 1-1 0,-2 3 3 15,-3 6-13-15,-1 4-17 16,-4 9-9-16,-3 10 8 16,-3 6 2-16,-3 8-1 15,4 6 5-15,3 1-4 16,14-1 1-16,12-2-2 16,12-2-37-16,12-8-21 15,12-5-23-15,15-6-18 16,7-9-207-16</inkml:trace>
  <inkml:trace contextRef="#ctx0" brushRef="#br0" timeOffset="102871.63">26649 8214 978 0,'-22'-3'30'0,"4"0"-29"0,2 0-1 15,10 1 4-15,4 0 2 16,6 0 4-16,11-10-6 16,14-7-2-16,14-13 0 15,11-3-2-15,-1-8-5 16,-2 2 4-16,-11-2-2 16,-15 5 3-16,-9 2 0 15,-12 8 3-15,-6 6 19 16,-10 4-7-16,-7 10-4 15,-10 6-10-15,-10 10 0 16,-7 12 2-16,-4 8-1 16,2 10-1-16,9 3 0 15,16 2 1-15,11 0 0 16,16-1 1-16,19-3-2 0,14-10-1 16,19-7-7-16,18-14-11 15,10-16 7-15,8-16 8 16,4-16 3-16,-6-14-2 15,-7-14-2-15,-8-14-17 16,-15-17 12-16,-16-11 9 16,-13-6 3-16,-15-5 13 15,-18 11 28-15,-10 16-13 16,-5 19-9-16,-8 24-7 16,1 16-15-16,1 19-13 15,4 20 8-15,0 20 4 16,4 21 1-16,1 23 0 0,4 16 3 15,5 17 1-15,5 4-4 16,2 4 2-16,1-7-2 16,3-8 0-16,0-11 0 15,4-15 0-15,3-15-6 16,-2-18-7-16,3-12 13 16,1-16 11-16,3-14-11 15,7-16 2-15,4-9-2 16,2-5 1-16,0-2 1 15,-6 5 2-15,-6 7-3 16,-5 8-1-16,-5 8-4 16,-5 8-17-16,3 6 5 15,2 9 13-15,0 5 3 16,2 2 3-16,5 5-3 16,-1 1 1-16,1-4 2 0,3-1-1 15,4-6-2-15,2-2-3 16,4-12 1-16,4-7 0 15,0-7 4-15,1-8-4 16,-1-6 4-16,-8 0 3 16,-5-1 3-16,-7 5 17 15,-7 6 1-15,-2 8-17 16,-4 3-9-16,-4 7-18 16,2 7 5-16,-4 3 12 15,-1 10 2-15,-1 5 0 16,0 3-1-16,2-1 0 15,6-3-2-15,2-4-5 0,8-6-7 16,0-5 11-16,11-9 1 16,0-9-5-16,8-6 4 15,5-7 1-15,0-10 2 16,-1-3 0-16,-1 1 2 16,-11 4 3-16,-5 6 24 15,-7 12-29-15,-7 6-5 16,-2 6-19-16,-2 10 22 15,0 9 2-15,-3 4 2 16,5 5-2-16,0 5 0 16,5-4-2-16,3-4-10 15,6-9 0-15,3-7 3 16,8-6 0-16,4-10-3 0,5-8 10 16,1-9 2-1,4-7 2-15,-6-4-1 0,-2-4 0 16,-6 5 21-16,-10 8 9 15,-6 8-27-15,-6 12-4 16,-6 4-24-16,-2 10 24 16,-1 10 1-16,-3 7 1 15,1 1-2-15,2 9 0 16,4-4-1-16,10-5-9 16,2-8-3-16,11-7 3 15,3-8-12-15,9-7-19 16,10-10 16-16,3-11 15 0,1-3 10 15,-7-4 2 1,-7-3 0-16,-12 0 21 0,-10 9 10 16,-6 4 1-16,-8 8-20 15,1 6-14-15,-3 8-5 16,1 1-4-16,0 8 9 16,2 5 1-16,-3 2 0 15,5 4-2-15,0 2-2 16,7-2-22-16,4-6 0 15,7-5 5-15,6-8 4 16,8-8 8-16,1-4 0 16,2-9 8-16,-3-1 3 15,-8-4 33-15,-11 7 1 0,-11-22-10 16,-6 38-6 0,-4 0-17-16,-3 4-2 0,1 2-2 15,-9 2 0 1,-2 6-3-16,5 6 3 0,5 0 2 15,7 2-2-15,6-1-11 16,5-4-5-16,5-1 2 16,3-6 12-16,5-6 2 15,2-6 0-15,-2-5 0 16,-2-3 0-16,-7-2 9 16,-5 2 7-16,-6-1-3 15,-6 6-3-15,-3 2-10 0,1 1-6 16,-2 4 3-16,2 6 2 15,1-3-1-15,0 6-5 16,4 2-9-16,6-2-6 16,0 1 0-16,1-2-11 15,3-4 17-15,-3-2 16 16,0-4-3-16,0-2 5 16,2-2-2-16,-2 0 18 15,-2-2 16-15,-2 2-23 16,0 5-11-16,-4-5 3 15,2 6-3-15,-1 0-5 16,0 0-4-16,3 3-3 16,3 1-27-16,-3 2-4 15,3 1 20-15,1-2-4 16,-2-1 18-16,3-1 9 0,-1-6 3 16,-2-1 15-16,2-3 0 15,1-2 18-15,-5-3-4 16,0 4-4-16,0-2-6 15,-5 2-8-15,-1 0-11 16,-1 5-3-16,1 0-4 16,-2 3-2-16,0 4 5 15,1 4-4-15,3 2-8 16,0 2-32-16,4 0 18 16,4 0 10-16,3-4 9 15,-3-2 5-15,2-6 3 16,-1-2 6-16,0-4-3 0,-3-4 9 15,2-4 7-15,1-2 5 16,-5-2 12-16,-2 2 1 16,-1 2-17-16,-3 2-4 15,-4 5-15-15,0 4-1 16,-4 7-1-16,-4 9 1 16,-2 8 0-16,5 11 2 15,3 7-3-15,10 5 2 16,12-1-2-16,9 0-8 15,14-7-8-15,6-7-6 16,5-11-7-16,5-6-2 16,4-15 5-16,5-8 9 15,2-12 6-15,-4-10 8 16,-4-6 4-16,-14-5 36 16,-14-3 10-16,-9 2-1 0,-9 10 7 15,-8 7-17-15,-4 10-35 16,-7 10-2-16,-5 11 2 15,1 8 0-15,-4 9 0 16,6 9 2-16,1 0-2 16,8 5-1-16,6-4 0 15,9-2-21-15,4-6-5 16,7-6 13-16,7-6 3 16,4-10-9-16,7-10 14 15,5-10-1-15,1-8 7 0,-1-5 2 16,-10-1 8-1,-8-1 12-15,-12 9 2 0,-7 6 10 16,-6 11-34-16,-2 4-15 16,0 10 13-16,-5 6 1 15,1 7 2-15,-2 6-1 16,4 6 0-16,4 0-2 16,7-4-19-16,2-1 4 15,4-10-2-15,7-5 4 16,5-10-8-16,4-6 2 15,2-10 12-15,1-4 6 16,1-3 3-16,-6-4 7 16,-3 5 23-16,-8 5 14 15,-4 5-27-15,-6 7-17 16,-2 1-12-16,-2 8 5 0,3 4 7 16,3 4 1-16,4 5 0 15,3 2-1-15,3 1-5 16,0-1-7-1,0-5-11-15,0-7 6 0,-1-2 10 16,4-10-4-16,-2-5 0 16,6-7 11-16,0 0 2 15,-1-3 7-15,-1 2 31 16,-6 1-1-16,-5 8-26 16,-6 6-13-16,-4 0-13 15,5 9 13-15,2 3 1 16,2 5 0-16,2 6 0 0,8-3-2 15,-2 3 1-15,4-3-9 16,1-8-3-16,3-2 6 16,2-9 2-16,0-11 1 15,0-7-3-15,-4-8-6 16,-3-10 5-16,-6-8-2 16,-3-12 9-16,-11-10 2 15,-2-11 10-15,-7-5 19 16,-1 0 10-16,-1 4 3 15,-1 10-18-15,2 16 11 16,-1 13-10-16,0 13-11 16,2 15-16-16,3 6-13 15,2 9-14-15,2 14 27 16,0 17 7-16,8 17 0 16,6 16-2-16,3 14-2 0,10 7-2 15,2-2-1-15,0 1 5 16,2-1-5-16,-1-9-4 15,-4-4-50-15,-3-12-31 16,-8-11-24-16,-3-16-68 16,-10-15-391-16</inkml:trace>
  <inkml:trace contextRef="#ctx0" brushRef="#br0" timeOffset="103011.28">30537 7689 995 0,'-9'-23'24'0,"11"2"-17"15,11 1-7-15,16 6 5 0,21 5-5 16,23-1 0-16,20 1-83 16,23 4-121-16,13 1-274 15</inkml:trace>
  <inkml:trace contextRef="#ctx0" brushRef="#br0" timeOffset="104463.01">26770 9144 973 0,'-25'-50'57'0,"12"-1"-27"16,3 5-16-16,8 8 73 16,2 18-46-16,2 6-41 15,3 14-37-15,2 14 37 16,4 18 4-16,5 14 4 15,6 17-4-15,0 11-2 16,1 0 0-16,-6-6-1 16,1-10 4-16,-5-12-2 15,-1-15 0-15,-6-12 0 16,1-12 16-16,-1-14-7 16,2-11-12-16,5-12 1 0,3-4 2 15,1-4 2-15,-1 4-1 16,-1 8 0-16,-1 10-4 15,-1 4-6-15,3 10 0 16,1 6-5-16,2 8 7 16,2 8 2-16,0 6 1 15,1 4-9-15,3 1-33 16,2-4-6-16,8-6-27 16,7-9-14-16,12-12 7 15,8-10-4-15,3-17 12 0,-1-8 51 16,-4-9 24-1,-6-5 48-15,-12-1 41 0,-15-1-4 16,-11 9 11-16,-12 5-25 16,-8 9-17-16,-5 5-26 15,-4 7-26-15,-10 12-2 16,-6 7 0-16,-4 11-1 16,-5 13 2-16,0 12-2 15,5 4-1-15,6 6 0 16,13-1-13-16,10-8-15 15,16-8 13-15,14-8 4 16,10-14 0-16,8-12 8 0,6-13 5 16,0-11 2-1,-3-9 2-15,-2-3 10 0,-14 2 27 16,-7 4-10-16,-10 11-9 16,-7 5-22-1,-7 12-4-15,0 4-16 0,0 7 15 16,4 3 2-16,5 4 2 15,3 1-4-15,3 0-9 16,7-3 10-16,1-7-4 16,4-12-2-16,4-9 7 15,0-8-2-15,0-12 2 16,0-9 3-16,-4-10 3 16,-7-10-3-16,-4-11 1 15,-8-4-1-15,-3 6 49 16,-5 12 1-16,-2 19-50 0,-5 23-1 15,-5 26-6-15,-3 24 7 16,-3 29 5-16,-1 25-4 16,2 25 1-16,7 16 1 15,8 7-2-15,4-5 3 16,4-7 0-16,1-13-4 16,0-19-6-16,0-20-48 15,-1-18-17-15,0-18-9 16,1-15 2-16,-2-19-70 15,-3-13-126-15,-2-14 123 16,-5-14 151-16,1-11 4 16,-3-14 180-16,-1-8-79 15,1-9 14-15,0 1-43 0,5 8 29 16,2 16-22 0,0 16-23-16,4 18-31 0,8 13-27 15,3 12 3-15,14 5 5 16,12 6 2-16,5 6-7 15,5 5-5-15,-4 4 0 16,-9-1-1-16,-12 1-1 16,-14 0 2-16,-14-4 2 15,-14 5 4-15,-13-6-1 16,-11-3-1-16,-4-1-4 16,-1-4 0-16,9-6-30 15,9-6-8-15,11-10-47 0,14-7-59 16,14-16-36-1,15-13-66-15</inkml:trace>
  <inkml:trace contextRef="#ctx0" brushRef="#br0" timeOffset="104649.05">28373 8923 709 0,'50'-74'187'0,"-3"12"-42"15,-13 18-64-15,-10 16-20 16,-11 13-61-16,-6 11-4 16,-2 15 4-16,-3 13 21 15,3 15-8-15,-1 19 2 16,2 9-3-16,-1 7-11 15,-1 5 5-15,-1-3-4 16,-3-4-2-16,-7-4-19 16,-2-6-56-16,-2-10-34 15,0-12-28-15,0-12-63 0,4-16-262 16</inkml:trace>
  <inkml:trace contextRef="#ctx0" brushRef="#br0" timeOffset="105519.52">28589 9222 814 0,'15'-40'102'15,"-1"6"-18"-15,-4 10-30 16,1 4-6-16,5 6-19 16,7 6-15-16,6 1-6 15,9 7 0-15,4 7-4 16,-2 5-4-16,-2 8-4 16,-11 2 2-16,-10 4 0 15,-13 1 2-15,-8-2 5 16,-5-4-4-16,-1-4 0 0,0-8 2 15,1-2 10-15,5-7 8 16,2-7-19-16,4-7-2 16,7-9-2-16,9-5-3 15,7-2-1-15,6 2 6 16,4 4-1-16,-1 6-3 16,-5 7 2-16,-7 8-16 15,-4 6 9-15,-5 8 5 16,-2 7 3-16,-2 1-1 15,-2 4 2-15,-2-5 2 16,-3-3 0-16,2-8 4 16,3-7 12-16,11-7-12 15,7-5 0-15,8-9-6 16,7-7-2-16,2-6-1 16,-4 1 1-16,-4 1 1 0,-13 10 0 15,-5 7-5-15,-7 6-35 16,-3 9-17-16,2 7 49 15,5 5-17-15,5 5-21 16,4 3-6-16,7 2 24 16,5-5 16-16,4-5 13 15,4-6 0-15,5-8 15 16,-1-9 40-16,1-4-2 16,-5-7-19-16,-8-2-11 15,-10-1 11-15,-8 4-10 0,-9 0 9 16,-5 7-11-1,-6 5-22-15,-8 7-17 0,-7 4 14 16,-8 13 3-16,-7 9 1 16,-4 7 0-16,0 5-2 15,7 1-5-15,4-1-27 16,12-3-1-16,8-9 13 16,12-6 11-16,14-13 0 15,10-7 5-15,12-13 5 16,7-11 1-16,4-12 0 15,2-11-1-15,-8-9 2 16,-3-4 3-16,-12-5-2 16,-14 2 20-16,-12 5 12 15,-12 9-28-15,-15 12 4 0,-6 8 2 16,-13 13-13 0,1 12 1-16,0 15-1 0,6 13 5 15,10 18-5-15,10 11 3 16,12 10 3-16,9 7-1 15,13-2-1-15,11-4-2 16,9-6-2-16,7-5-24 16,9-13-35-16,2-9-18 15,2-10-71-15,-2-11-165 16</inkml:trace>
  <inkml:trace contextRef="#ctx0" brushRef="#br0" timeOffset="105661.09">30503 9083 978 0,'27'11'41'16,"-2"1"-19"-16,-8-3 40 0,-3 2-11 16,-3-4-17-16,-5 0-23 15,-3-5-11-15,-3 1-65 16,-7-3-444-16</inkml:trace>
  <inkml:trace contextRef="#ctx0" brushRef="#br0" timeOffset="108961.06">5762 10747 718 0,'-9'0'123'16,"2"5"-98"-16,0-5-11 16,5 0 50-16,0 0-13 15,0 2-23-15,0-2-16 16,2 2-1-16,0-2 6 16,2 0-9-16,0 0-5 0,11 2-1 15,16-2 10-15,18 2 9 16,20-4-10-16,22 2-7 15,11-2-4-15,3 0 0 16,-7 0 1-16,-9-1-1 16,-16-2-3-16,-11-4-4 15,-12-2-7-15,-11-3-8 16,-10-2 1-16,-7-1-29 16,-11 2-42-16,-4-2 21 15,-10 3-33-15,-7 2-12 16,-7 3 9-16,-3-2 42 15,-3 2-48-15</inkml:trace>
  <inkml:trace contextRef="#ctx0" brushRef="#br0" timeOffset="109261.18">6444 10534 430 0,'-13'-12'125'15,"4"1"-8"-15,2 2-19 16,0 2-10-16,1 1-14 16,1 5-20-16,1-2-24 15,2 3-16-15,-1 3-13 16,3-3-1-16,0 2-9 15,0 3 7-15,3 7 2 16,8 3 4-16,2 6 7 16,11 5-10-16,5 4 4 15,3-1-3-15,-6-3-2 16,1-4 1-16,-9-4 0 0,-4-9-2 16,-6 2 2-16,-4-4-1 15,-4-2 4-15,-4 7-3 16,-9 4 5-16,-9 8-1 15,-12 8-5-15,-5 9 6 16,-11 5-6-16,-2 3-45 16,6 8-34-16,1-5-16 15,14-4-248-15</inkml:trace>
  <inkml:trace contextRef="#ctx0" brushRef="#br0" timeOffset="109952.3">7717 10451 380 0,'4'-12'364'0,"-2"3"-312"16,3-3-22-16,-2-3 32 16,-1 3 14-16,2 2-13 15,0 1-24-15,-2 2-6 16,-2 2-2-16,3 5-10 16,-3 0-21-16,0 0-10 15,0 5-16-15,2 9 18 16,-2 10 8-16,2 17 3 15,2 10 3-15,-1 15-1 16,2 6 5-16,-1-2-3 16,0-5-6-16,1-9-1 15,-3-15 3-15,-2-7 1 16,0-12 2-16,2-8-6 0,-4-6-10 16,2-7-10-1,-2-5-10-15,-3-14-120 0,1-7-8 16,-2-16-88-16</inkml:trace>
  <inkml:trace contextRef="#ctx0" brushRef="#br0" timeOffset="110252.24">7717 10339 653 0,'6'-20'70'0,"-1"-2"-22"16,0 0 12-16,-1 0 7 0,0 2-22 15,1 4 7-15,-1 4-18 16,-2 3-10-16,0 6-22 16,-2 0-2-16,0 6-1 15,-4 0-10-15,0 6 11 16,-3 7 1-16,-4 7 0 16,-7 12 7-16,-2 5 1 15,-4 4-1-15,-3-2 1 16,-2-3-8-16,7-7 4 15,-1-6-1-15,8-6-2 16,1-7-2-16,5 2-44 16,3-5-97-16,2 3-60 15</inkml:trace>
  <inkml:trace contextRef="#ctx0" brushRef="#br0" timeOffset="110696.96">7436 11067 831 0,'-6'8'64'0,"1"-5"-43"0,3 0 55 16,-1-3-6-16,3 0-28 16,0 0-18-16,0 0-4 15,0 0 6-15,3 0-16 16,8 0-2-16,14 0 26 16,23-5-4-16,20 4-23 15,11-1-5-15,4 0-2 16,-8 2-1-16,-9 2-3 15,-16 0-10-15,-7-1-15 16,-11 1 6-16,-13-2 19 16,-7 0 4-16,-8 0 1 0,-4 0 2 15,-2 0-2 1,-2 0-2-16,4 0-2 16,0 0-20-16,0 0-57 15,0 0-24-15,2 0-79 0,0-2-126 16</inkml:trace>
  <inkml:trace contextRef="#ctx0" brushRef="#br0" timeOffset="112126.7">8902 10669 487 0,'-4'-3'100'15,"-2"-1"-38"-15,-1 2-17 16,0-3-2-16,0 4 7 16,-1-1-14-16,-3 0-12 15,-1 0 0-15,1-1 6 16,-3 1 17-16,1 2-5 15,1-1-10-15,-2 1-4 16,1-2-1-16,1 2-5 16,3 0-3-16,3 0-4 15,4-2-15-15,4 2-16 0,4 0 14 16,17 2 2-16,12 0 2 16,12-1-2-1,11 1-18-15,0 1-19 16,-9 1 1-16,-13-1-5 0,-12 2 17 15,-15-1 2-15,-5 0 22 16,-10-3 7-16,-11 2 1 16,-8-1 2-16,-9-2 23 15,-6 2-4-15,-4-1-5 16,-2-1-2-16,2 0-8 16,5 3-5-16,4-3-5 15,14 0-1-15,7-3-3 16,12 3-6-16,6-1-13 15,16 1 16-15,9-2 2 0,13 0-6 16,8-2 2-16,-1 2 3 16,-7 0 2-16,-13 2-2 15,-16-2-8-15,-6 4 10 16,-10-2 4-16,-5 2 5 16,-15 1-5-16,-5 2 3 15,-13 1 2-15,-9 0-1 16,-4 2-2-16,2-2-1 15,10-3-3-15,11 2 0 16,11-5-2-16,11 0-79 16,16 0-110-16,17-5-197 15</inkml:trace>
  <inkml:trace contextRef="#ctx0" brushRef="#br0" timeOffset="112508.97">9511 10479 820 0,'4'-12'44'15,"-1"0"-21"-15,-3-4 34 16,3 0 32-16,-1 4-40 16,2 0-24-16,0-1 0 15,3 6 1-15,-5 0 2 16,0 4-10-16,0 1-15 15,-2 2-3-15,0 2-13 16,0 6-3-16,0 6 16 0,2 13 13 16,2 8-3-16,2 15-2 15,1 11 12-15,1 6-15 16,4 3 7-16,3-1-12 16,1-7 7-16,1-4-5 15,-5-12 1-15,-1-7-3 16,-7-11 2-16,1-8 0 15,-8-8-2-15,6-8-8 16,-6-4-21-16,1-4-44 16,-2-6-96-16,-5-9-90 15,0-6-273-15</inkml:trace>
  <inkml:trace contextRef="#ctx0" brushRef="#br0" timeOffset="112846.07">9625 10546 880 0,'-2'-29'92'0,"-3"1"-33"16,-1-4-10-16,-1 0 10 15,2 2-23-15,3 2-10 16,2 8-15-16,7 1-11 16,11 7-4-16,13 5 1 15,11 5-1-15,9 4-3 16,5 5-5-16,-4 10-28 15,-12 1 13-15,-11 5 11 0,-16 2 14 16,-11 3 1-16,-13 0 2 16,-11 0 0-16,-12-1-1 15,-6-6 8 1,-7-2-7-16,1-5 12 0,-1-7-9 16,2 0-3-16,0-3 5 15,8-4-6-15,6 1-15 16,6-1-42-16,12 0-43 15,9 0-71-15,8 0-92 16</inkml:trace>
  <inkml:trace contextRef="#ctx0" brushRef="#br0" timeOffset="113185.28">9955 10011 878 0,'0'-39'24'15,"4"8"14"-15,3 6 5 16,7 11-14-16,10 16-20 16,14 13 19-16,18 17 20 15,19 23-9-15,17 23-16 16,8 20-7-16,-6 19-4 15,-14 11-3-15,-20 6-4 0,-22-3-1 16,-24-5-1-16,-23-5 0 16,-18-16 0-16,-18-7 3 15,-13-14 0-15,-4-10-6 16,-7-14-3-16,0-10-65 16,-3-16-37-16,-1-13-65 15,-16-10-183-15</inkml:trace>
  <inkml:trace contextRef="#ctx0" brushRef="#br0" timeOffset="113746.98">7563 9811 389 0,'-4'-11'199'15,"-5"7"-170"-15,-7 11 25 16,-9 13 7-16,-8 21-5 15,-7 17 26-15,-12 24 15 16,2 29-30-16,0 23-11 16,13 20-1-16,21 11-3 15,30 7-37-15,28-3-3 16,34-9 0-16,20-14-3 0,10-15-2 16,6-21-1-16,-8-23-3 15,-5-22-3-15,-15-23-16 16,-8-20-42-16,-11-14-12 15,-12-16 10-15,-8-10-24 16,-12-6-34-16,-8-2-52 16,-9 2-150-16</inkml:trace>
  <inkml:trace contextRef="#ctx0" brushRef="#br0" timeOffset="114426.09">12061 10539 802 0,'-11'-10'79'0,"3"0"-7"15,-4-4 3-15,3 4-7 16,5 3-19-16,0 2-37 16,6-2-12-16,6 7-2 15,17-3 0-15,13 3-20 16,13-2-57-16,12 4-34 0,6 1-48 16,-7 2-306-16</inkml:trace>
  <inkml:trace contextRef="#ctx0" brushRef="#br0" timeOffset="114594.29">12195 10728 927 0,'-22'19'97'0,"11"-10"-75"16,4-7 43-16,2-2-2 16,5 0-38-16,0-2-25 15,7 2-5-15,15-2 4 16,21 0-29-16,28-6-56 15,27-1-72-15,20-5-359 16</inkml:trace>
  <inkml:trace contextRef="#ctx0" brushRef="#br0" timeOffset="115456.95">14478 10497 244 0,'-7'-21'612'16,"0"0"-535"-16,-2 1-43 15,1 0 23-15,1 2 6 16,0 6-7-16,2 4-38 15,3 3-18-15,2 5-20 16,2 5-5-16,1 7 13 16,4 12 12-16,4 10 2 15,0 12-1-15,0 11 4 16,-2-1-4-16,-2 0 3 16,-3-6-4-16,-2-10-2 0,1-12-15 15,-3-8 9-15,2-13 7 16,-4-12 1-16,2-13-38 15,-3-14 38-15,-1-14 5 16,-1-15 1-16,-1-11 14 16,-3-16-6-16,0-8 6 15,0-6 0-15,-2 1 3 16,4 13 5-16,5 21-21 16,7 12-7-16,14 15-5 15,17 14-3-15,11 11-3 16,9 12-13-16,2 13-11 0,-5 14 20 15,-8 10 1 1,-14 10 2-16,-18 4 9 0,-11 1 0 16,-15 2 3-16,-11 0 0 15,-10-5 1-15,-8-6 0 16,-5-8 3-16,-1-4-4 16,-4-8 1-16,3-3-2 15,2-2-14-15,9-3-62 16,12 0-89-16,10 0-167 15</inkml:trace>
  <inkml:trace contextRef="#ctx0" brushRef="#br0" timeOffset="116558.45">14856 10479 909 0,'19'2'74'0,"-11"0"-74"16,-10 3 0-16,-9 0 2 15,-5 9 10-15,-1 4-12 16,-1 8 3-16,3 3-2 16,5 2 2-16,10 1-6 15,8-6-8-15,0-6-11 16,5-6 4-16,5-7 18 16,-3-9 10-16,6-8 9 15,-3-8 1-15,1-7 1 16,2-4-4-16,1-1 0 15,-2-2 6-15,2 3-16 0,-1 7-6 16,-4 6-1 0,-1 7-13-16,5 9 7 0,-2 5 3 15,6 9-5-15,-1 6 1 16,5 4-19-16,-9 5 2 16,0-3 0-16,-9-3 13 15,-4-2 7-15,-7-5 3 16,0-6 2-16,-7-6 14 15,-2-4 18-15,-1-4-18 16,-2-6-1-16,1-4-11 16,7-5-3-16,4 0 0 15,10-3-1-15,9 1 2 16,5 3-3-16,3 7-1 0,-1 3 2 16,3 3-2-16,-4 7-3 15,-3 4 4-15,-3 5-6 16,-4 1 5-16,-4 1 2 15,-2 1 1-15,-5-2 1 16,1-1 0-16,-1-3-1 16,-2-4 8-16,0-2 3 15,3-7-2-15,4-4-9 16,2-7 0-16,5-3-3 16,4-5 3-16,2 0 1 15,1 4-1-15,4 2 0 16,-6 5-5-16,2 2-1 0,-3 7-3 15,0 8 4 1,-4 4-3-16,-3 8 6 0,-2 6 2 16,2 2 0-16,-6 1-7 15,2-3-20-15,0-5-2 16,0-5 10-16,0-5 16 16,4-10 3-16,0-8 3 15,3-11-2-15,5-7 2 16,0-7 5-16,0-5 4 15,-1 2 22-15,-3 3-11 16,-3 7-6-16,-5 10 2 16,-3 6-19-16,-4 12-15 15,1 5 9-15,-1 10 6 16,7 3 1-16,2 8 0 16,3 3-2-16,5 0-4 0,2-7-14 15,1-2-14-15,-2-7-7 16,0-4 6-16,-5-8 15 15,-1-8 5-15,-3-6 5 16,-1-10 9-16,-4-6 0 16,-2-8 12-16,-1-8 24 15,-3-7-6-15,0-2-2 16,-3-10 1-16,-3 1 8 16,-4 6 32-16,-23-66-9 15,29 122-25-15,1-2-18 16,3 4-17-16,-2 2-21 15,0 5 6-15,-2 12 15 0,2 15 7 16,0 17-7-16,6 12 7 16,2 16-4-16,10 3 4 15,2 0-7-15,0-8 0 16,1-8-52-16,-3-12-35 16,-3-14-41-16,-5-9-84 15,-8-12-270-15</inkml:trace>
  <inkml:trace contextRef="#ctx0" brushRef="#br0" timeOffset="116697.64">16031 10517 326 0,'-10'-36'510'0,"0"4"-398"15,4 6-45-15,1 6-22 16,5 10-30-16,9 2-14 0,13 4-1 16,18 0-14-1,20-1-65-15,25 2-80 0,21-1-352 16</inkml:trace>
  <inkml:trace contextRef="#ctx0" brushRef="#br0" timeOffset="117317.08">17130 10275 734 0,'21'-10'298'0,"-11"-1"-253"15,-2 4-26-15,-8 0-16 16,-2 10-3-16,-6 7 0 0,-3 10 13 15,-5 9-4 1,1 6-4-16,1 7 2 0,4-3-7 16,7-4 2-16,8-7-2 15,9-7-18-15,-1-8-4 16,9-11 6-16,3-8 6 16,1-12 6-16,-4-8 2 15,-1-11 1-15,-6-8 2 16,-6-9 5-16,-4-4 9 15,-3-8-12-15,0-3 20 16,-2 0 1-16,0 11-7 16,0 7 3-16,2 15-9 15,-2 14-11-15,5 12-5 0,-1 10-17 16,5 15 15 0,11 17 7-16,5 21 0 0,4 17 0 15,-3 18 0 1,-7 15 7-16,-15 1-7 0,-14 3 7 15,-3-10-7-15,0-10-2 16,10-20-18-16,9-14-3 16,15-19 2-16,15-18 6 15,13-16-7-15,9-13 8 16,0-8 4-16,-8-5 1 16,-17-2-43-16,-24 1 28 15,-20 6 20-15,-18 1 4 16,-14 0 1-16,-6 2 13 15,-2 0 30-15,4 2 18 0,5 1-20 16,6 4-19-16,11 2-2 16,12 2-21-16,4 2 0 15,15 4-8-15,21 1 7 16,23 0-27-16,21-3-19 16,22-5 1-16,17-1-2 15,10-8-41-15,1-5-190 16</inkml:trace>
  <inkml:trace contextRef="#ctx0" brushRef="#br0" timeOffset="118247.6">19130 10423 639 0,'12'-30'172'0,"-4"-8"-131"15,3-6-38-15,1-6 11 16,-3 6 58-16,1 3 2 16,0 5-46-16,-4 13-1 15,-1 7 5-15,-1 5-32 16,-2 10-2-16,0 8-4 16,0 14 6-16,3 12 17 15,2 15-11-15,2 21-5 16,-3 4 6-16,3 5-6 15,-2-1 3-15,-2-11-4 0,-1-12-11 16,0-14-29 0,-1-11-25-16,-3-13-8 0,-5-15 65 15,-3-8-33-15,-6-13 27 16,1-12 14-16,-3-14 7 16,3-13 21-16,2-14-8 15,3-17 9-15,4-11-8 16,4-10 14-16,2-1-1 15,3 10 4-15,6 15-19 16,7 24-17-16,8 18-1 16,17 23-2-16,10 14-3 15,13 16 1-15,0 18-3 16,-1 15 4-16,-14 8 2 0,-13 8-5 16,-21 4 1-1,-19-2 0-15,-19-5 2 0,-18-1-1 16,-9-9 2-16,-10-7-11 15,2-6-41-15,2-7-39 16,12-9-35-16,11-3-69 16,17-12-62-16</inkml:trace>
  <inkml:trace contextRef="#ctx0" brushRef="#br0" timeOffset="119605.22">19487 10233 237 0,'44'-4'517'15,"-1"4"-430"-15,-8 4-24 16,-8 3-32-16,-6 9 5 0,-6 7-11 15,-4 3-7-15,-2 4-13 16,-2 0-4-16,-5-2 1 16,0-3 2-16,-2-6-3 15,-2-7 10-15,2-6 3 16,0-6 9-16,0-6-1 16,0-8-18-16,4-6-3 15,3-9-1-15,6-2 1 16,5-1 1-16,2 8-2 15,5 4 0-15,4 9-4 16,2 8 1-16,5 8 2 16,-3 7 0-16,0 8 1 15,-4 6 0-15,-6 3 1 16,-10 0 1-16,-1-4-2 16,-6-6 0-16,-4-5 0 0,0-9 7 15,-2-3 10-15,-2-2 0 16,2-7-12-16,0-5-5 15,4-2 1-15,3-9-1 16,5 0-1-16,-2 2 1 16,4 5-5-16,2 4-2 15,0 5 5-15,3 5 0 16,1 4-3-16,3 5 1 16,-4 1-3-16,0 1 6 15,-4 2-15-15,-4-5 9 16,-2 0 4-16,0-6 3 15,2-6 1-15,-2-6-1 0,7-8 0 16,1-8 0-16,4-1 1 16,-4 4 5-16,-1 4 16 15,-7 9-22-15,-5 10-17 16,-6 6 15-16,2 8 2 16,-2 4 0-16,2 5-15 15,4-1-19-15,6-2 8 16,1-6-4-16,1-4 13 15,5-8 17-15,-9-3 2 16,-1-4 12-16,-4-3 17 16,-6 2 11-16,-2-1-20 15,-1 8-15-15,-3 2-7 16,1 11 0-16,0 13 1 0,8 7 0 16,2 12-1-1,10 5 4-15,1 9-1 0,3 1-3 16,-5-2 1-16,-2-1 0 15,-7-2-1-15,-7-8 0 16,-1-6 0-16,-7-6 1 16,-1-10-1-16,3-10 12 15,-1-8 33-15,0-12-19 16,3-12-22-16,-3-10-4 16,4-12-1-16,5-13-1 15,10-12-8-15,11-9-37 16,13-3 24-16,9 5 18 0,7 12 0 15,0 16 5 1,-4 20-6-16,-12 18-1 0,-10 14 5 16,-5 12 2-1,-7 8 3-15,-7 6 1 0,0 0-4 16,0-2 2-16,1-8 1 16,2-4-2-16,1-8 0 15,1-6 8-15,1-6 1 16,6-6-9-16,-1-7-1 15,6-8-3-15,5-6 1 16,-2-2 2-16,0 0 0 16,1 4 3-16,-8 6-3 15,-3 10 0-15,-4 7-4 0,3 6 4 16,-1 6 3 0,1 4 0-16,5 0-5 0,-3 2 5 15,0-2-2-15,-2-5 2 16,-2 0-3-16,-3-5 1 15,4-6-1-15,1-4-4 16,0-8-4-16,5-3 7 16,1-8 1-16,1 4 0 15,-2 0 2-15,-1 5 2 16,-2 7-3-16,-1 8-2 16,-3 4-2-16,3 9 3 15,-4 3 0-15,-1 2 1 16,1 0 0-16,-3-1 0 15,0-3-1-15,-1-6 0 0,-2-2 9 16,3-5 2 0,3-9-6-16,6-5-5 0,3-8 1 15,8-6-1-15,4-6 1 16,-2 4-1-16,-2 4 0 16,-8 6-2-16,-3 9-12 15,-8 11 1-15,-3 11 12 16,-8 5-3-16,1 3-47 15,-3 8-74-15,7-3-44 16,3-4-155-16</inkml:trace>
  <inkml:trace contextRef="#ctx0" brushRef="#br0" timeOffset="119921.08">21511 10325 663 0,'17'-18'130'0,"0"-2"-53"0,-4-2-23 15,-2 1 21-15,2 3-26 16,-2 2 1-16,-4 6-14 15,-2 3-30-15,-5 4-6 16,-2 2-11-16,-1 6 7 16,-2 1 4-16,1 6-1 15,-3 2-14-15,3 4-11 16,2-4 2-16,2-2-1 16,2-3 9-16,7-6 13 15,2-6 2-15,7-3 1 16,0-4 1-16,1-4 16 0,2 1 23 15,-3 1-9-15,-3 3-23 16,-1 4-8-16,-3 3-5 16,-3 6 5-16,2 6 1 15,-6 4 0-15,1 1-2 16,-1 1-21-16,0-2-71 16,-2-2-239-16</inkml:trace>
  <inkml:trace contextRef="#ctx0" brushRef="#br0" timeOffset="120804.66">23345 10181 899 0,'-22'-22'45'0,"2"-1"0"15,2 0-1-15,5 2-6 16,1 11-30-16,8 8-8 15,2 11 0-15,0 10 0 16,2 13 2-16,2 9-2 16,2 4-1-16,8-1-2 15,3-3 0-15,6-12-1 16,5-9 4-16,3-11 11 16,5-13-11-16,1-12 10 15,1-8-5-15,-7-4-2 16,-7 1-2-16,-9 4 2 15,-8 9 10-15,-3 3-13 16,-4 8-14-16,2 8-3 0,2 10 17 16,5 4-1-16,8 12-6 15,8 3-12-15,8-2 7 16,5-6-11-16,3-8 18 16,4-16-1-16,1-14 6 15,6-17 9-15,-6-10 2 16,-3-9 10-16,-14-4 0 15,-14-1-10-15,-18 5-3 16,-15 0-8-16,-11 7 2 16,-9 7-7-16,-5 2 3 15,5 13 2-15,9 3-9 16,8 8-54-16,17 4-57 0,12 2 25 16,19-2-3-16,15-2-141 15</inkml:trace>
  <inkml:trace contextRef="#ctx0" brushRef="#br0" timeOffset="121584.93">24101 9745 738 0,'31'-42'134'0,"-10"0"-45"16,-15 3-35-16,-1 10-15 15,-8 5 4-15,-1 10-12 16,0 3-31-16,2 10-9 16,-2 7 4-16,2 14 5 15,4 14 5-15,4 19-4 16,0 17 0-16,3 15 1 15,3 6 1-15,-4-1-3 0,-1-6 1 16,-1-11-2-16,1-12 1 16,0-15-13-16,0-8-7 15,-3-16 4-15,0-10 16 16,1-12 13-16,0-9-8 16,3-13-10-16,5-7 5 15,6-3 0-15,0 1 1 16,-1 2-1-16,3 7 0 15,-6 8-5-15,-1 10-5 16,1 10 8-16,-1 11-2 16,-3 6 3-16,-3 10 1 15,2 1 1-15,-4-1 1 16,1-1-2-16,-1-7 0 16,4-7 2-16,1-8 7 15,9-10-1-15,4-10-3 0,9-10-4 16,4-8 0-16,-2-6 0 15,-2-5 3-15,-8 1-4 16,-8 4 6-16,-5 10-4 16,-8 6-2-16,-4 9-1 15,0 9-18-15,-2 5 16 16,0 12 2-16,0 7 1 16,2 6 4-16,0 5-4 15,0-3-3-15,4-6 3 16,3-6-10-16,1-8 10 0,6-10 6 15,4-9-4-15,4-11 2 16,3-10-3-16,2-6 2 16,0-6-1-16,-2 1-2 15,0 4 12-15,-7 9-2 16,-5 6-10-16,-1 11-6 16,-1 6-2-16,3 12 0 15,-1 5 7-15,5 7-1 16,-1 9 0-16,-1 1-1 15,-7 1 0-15,6 59-2 16,-15-89 5-16,0 0-1 16,0-2 2-16,-2 0 17 0,2-2 46 15,-2-6-44 1,0-8-11-16,4-4-5 16,5-8-4-16,8-5-20 0,10 1-59 15,6 0-17 1,5 8-25-16,1 10-49 0,-1 10-147 15</inkml:trace>
  <inkml:trace contextRef="#ctx0" brushRef="#br0" timeOffset="121831.38">25298 10124 311 0,'5'26'120'16,"-3"0"0"-16,3-2-6 15,1-5-30-15,3-5 10 16,2-8-3-16,7-9-38 16,9-4-20-16,6-7-15 15,10-8-6-15,-1-7-7 16,0 1 2-16,-4-2-4 15,-9 0 4-15,-11 4 33 0,-10 7-18 16,-8 2-22-16,-15 9 0 16,-9 10 6-16,-8 6 1 15,1 8-7-15,-2 8 1 16,6 4 1-16,4 3 3 16,8 1-5-16,9 2 0 15,8 0-19-15,13-2-56 16,16-6-98-16,21-6-406 15</inkml:trace>
  <inkml:trace contextRef="#ctx0" brushRef="#br0" timeOffset="125611.05">26566 10265 776 0,'0'0'83'0,"7"-4"-83"16,5-6 1-16,5-2-1 16,8-5 3-16,6 0-2 15,4-7 4-15,4-5 12 16,-6-3 2-16,-4 1 22 15,-9-1 7-15,-6 7-13 16,-12 1-15-16,-7 8 1 16,-4 4-11-16,-8 6-1 15,-8 6-8-15,-6 11 0 0,-7 12 0 16,-5 9-1-16,5 12 0 16,3 8 1-1,10 2 1-15,14 0-2 0,16-7-4 16,12-10-3-16,14-8-7 15,14-14-4-15,9-13 3 16,2-9-3-16,-3-13 12 16,-2-11 6-16,-3-8 2 15,-13-5 0-15,-6 0 7 16,-7-3 13-16,-8 9 9 16,-8 6 5-16,-4 10-22 15,-2 8-14-15,-2 9-14 0,2 6-3 16,2 10 17-1,2 6 0-15,8 7-2 0,1 5-16 16,5-2-4-16,2-3-8 16,2-3-7-16,1-8 0 15,-4-4 22-15,2-9 15 16,-3-11 0-16,-1-3 4 16,-1-8-4-16,-1-6 11 15,2-3 20-15,-7 6 18 16,0 4-16-16,-1 2-16 15,-5 11-17-15,-4 4-9 16,0 6 0-16,2 6 8 16,0 8 2-16,2 3-2 15,3 4 1-15,5 2-7 0,-4-2-19 16,6-7-4 0,4-4-8-16,6-7 4 0,1-14 7 15,6-6 23-15,2-12 1 16,-3-9 6-16,-1-7 7 15,0-12 19-15,-7-3-1 16,-2-4 30-16,-7 4-15 16,-6 8 1-16,-7 11-12 15,-2 15-30-15,-8 16-2 16,-3 18 0-16,-5 17 0 16,-1 21-1-16,-4 11 1 15,5 12 1-15,9-1 1 16,9-6-2-16,14-6-5 15,3-10-28-15,8-7 5 0,0-11 5 16,2-12 11-16,2-11 8 16,-3-7 4-16,0-11 1 15,1-6 1-15,-6-5 1 16,-3 3 12-16,-5 2 13 16,-5 5-13-16,-3 8-15 15,-3 6-15-15,3 8 15 16,-3 11 0-16,5 2 0 15,1 9-2-15,4 3 0 16,-3-2-35-16,6-4-24 16,1-7-6-16,4-7 23 0,2-15-1 15,7-7 32 1,0-11 11-16,4-8 4 0,6-8 6 16,-1-6 38-1,1-2-4-15,-3 1 20 0,-5 6-2 16,-10 4-15-16,-9 11-11 15,-4 10-34-15,-12 9-10 16,-6 8 10-16,-7 9 1 16,-4 7 0-16,-3 7-1 15,3-2 1-15,6-1-1 16,7-1-1-16,5-5-17 16,10-7-4-16,8-7 7 15,8-8 10-15,6-9 3 16,2-9 2-16,2-5 1 15,-2-1 1-15,-4-1 13 0,-6-1 10 16,-6 6-5 0,-9 6-1-16,-1 5-19 0,-5 6 0 15,0 4-20-15,0 6 19 16,-2 8 2-16,2 2-1 16,0 7 0-16,2 0-12 15,3-2-5-15,1-6 3 16,5-5 8-16,5-5 6 15,7-7 0-15,6-11 0 16,8-4 0-16,7-7 1 16,4-1 3-16,-6-1 0 15,-7 6 12-15,-10 4 14 0,-9 6-30 16,-10 6 0-16,-8 6-14 16,2 8 14-16,-4 4 2 15,2 4-2-15,4 7 0 16,2-6-20-16,3 1-11 15,9-5 7-15,3-8-2 16,10-7 9-16,9-5 11 16,13-9 4-16,7-5 2 15,3-4 6-15,-5-4-3 16,-10 1 20-16,-12 5 9 16,-17 0-8-16,-8 10-12 15,-9 2-12-15,-4 6-6 16,-7 6 6-16,-3 3-3 15,1 4 3-15,2 0-5 16,6 2-15-16,8 0-12 0,6-4-5 16,4-2 10-16,5-6 18 15,-1-2 8-15,6-6-1 16,-3-5 4-16,-3-2-1 16,-1-2 25-16,-3 3 33 15,-5-1-21-15,-8 5-14 16,-4 0 1-16,-4 4-19 15,-3 3-6-15,-5 6 0 16,-1 3-1-16,1 6 1 16,-1 2 0-16,3 4-4 0,5 0-6 15,7-2-21 1,4-1 1-16,5-6 3 0,6-4 14 16,3-5 3-16,2-7 3 15,1-5 4-15,-1-6 3 16,-1 2 3-16,-9-1 28 15,-6 3-17-15,-2 5-11 16,-6 5-1-16,-8 4-2 16,-1 4 0-16,-3 5 0 15,3 3 1-15,-2 5-4 16,9 1 3-16,6-4-15 16,4 0-13-16,4-5 8 15,5-2 17-15,1-7 3 16,3-4 2-16,-1-6-1 15,-1-2-1-15,-5-4 13 0,0 0 15 16,-4 2-8-16,-6 2-7 16,0 5-13-16,-2 2 0 15,-2 5-4-15,0 2 0 16,4 6 1-16,-3-1-2 16,5 2-8-16,0 1-16 15,5 2 13-15,-3-6 8 16,0 0 8-16,0-3 4 15,0-3 20-15,-2 0 17 16,0 0-13-16,0-3-27 16,-2-1 1-16,2 0-1 15,0 0-1-15,0 2 0 0,0 0-1 16,0 2-12-16,0 0-11 16,-2 2-15-16,4-2 11 15,-2 2 2-15,0-2 11 16,0 0 12-16,0 0 3 15,0 0 0-15,0-2 3 16,-2 0-1-16,2 0-1 16,-2 0 3-16,-3-4 4 15,3 3 0-15,-2 0-3 16,2 1 1-16,2 0-3 16,-2 0-2-16,2 2 1 15,0 0-2-15,0 0 0 16,0 2-3-16,2-2-3 0,-2 2 3 15,0-2 1-15,0 0 2 16,2 0 0-16,-2 0 3 16,0-2 9-1,2-3-5-15,-2 3-4 0,2-7 0 16,3-1 1-16,-1-3 14 16,0 4 11-16,-4-1-6 15,0 3-9-15,-6 0-8 16,1 1-6-16,-3 6-2 15,-6 6 2-15,-1 6-1 16,-1 9 3-16,1 11 0 16,1 3-1-16,9 2-1 15,8 0-5-15,5-5-17 16,10-4-7-16,7-8 4 0,6-8 4 16,9-7 8-16,10-12 13 15,3-8 4-15,4-10 0 16,-1-4 17-16,-2-9 13 15,-7 1-16-15,-16 1 37 16,-11 2-12-16,-13 5-9 16,-10 10-12-16,-14 4-22 15,-8 12 1-15,-10 11-1 16,-3 7 1-16,-3 8 2 16,8 5-2-16,8 4 1 15,12-2-2-15,11 0-2 16,11-2-26-16,11-2-16 15,9-6 3-15,7-5 15 0,6-11 15 16,9-11 5-16,3-5 5 16,-3-8 1-16,0-8 7 15,-6-2 2-15,-11 0 12 16,-15 0 20-16,-5 6 1 16,-10 6-31-16,-4 7-11 15,-2 10-24-15,-4 9 24 16,-1 5 1-16,-3 10-1 15,2 5-2-15,1 5 0 16,5-1-3-16,2-2-17 16,5-5 8-16,1-6 7 15,3-8 4-15,7-7 1 0,6-8 2 16,2-7-5-16,7-10 3 16,0-5 0-16,6-1 2 15,-2 0 1-15,-1 3 4 16,-10 8 14-16,-6 6-17 15,-9 4-2-15,-9 8-9 16,0 6 9-16,0 4 1 16,0 5 1-16,0 8-1 15,2-1-1-15,3-3-6 16,1-4-9-16,1-2 2 16,4-8 13-16,2-7 0 15,6-6 2-15,-2-7-2 16,10-10 3-16,2-3 0 0,4 0 0 15,0 0 11-15,-6 4 8 16,-4 9-15-16,-10 4-7 16,-6 6-17-16,-2 8 16 15,1 7 2-15,-2 4-2 16,5 4 2-16,1 4 0 16,-2-4-1-16,-1 1-2 15,1-7-6-15,2-5 7 16,3-5 1-16,7-10 1 15,3-4 3-15,6-8-4 16,4-3 0-16,0-2 1 16,-3 5 9-16,-7 4 7 0,-5 6-17 15,-9 4-13 1,-5 6 3-16,0 5 10 0,-2 5 0 16,2 5 1-16,3 3 1 15,1 1-2-15,4 2-2 16,1-3-13-16,3-5-5 15,1-6 7-15,6-6 9 16,-3-10 3-16,0-10 2 16,0-10 1-16,0-11 3 15,2-13 2-15,0-12 3 16,3-15 1-16,4-12-8 16,2-3-1-16,-6 8 63 15,-6 14-29-15,-2 17-11 0,-13 15-7 16,-8 17-2-1,-5 9-6-15,-1 6-10 0,0 7-11 16,-1 10 6-16,-3 14 5 16,-1 11 4-16,-1 12-3 15,-3 16 3-15,6 7 0 16,11 7-1-16,7 0-1 16,11-3 3-16,5-5-2 15,8-11-3-15,7-12-5 16,0-14-8-16,-2-12-12 15,1-7-27-15,-6-9-32 16,-4-8-57-16,-14-10-189 16</inkml:trace>
  <inkml:trace contextRef="#ctx0" brushRef="#br0" timeOffset="125749.1">30975 9830 906 0,'-17'-15'115'0,"9"6"-102"16,8-1-9-16,13 0 4 15,20 5-7-15,23 1-1 16,26 2-14-16,23 4-85 16,17 2-165-16</inkml:trace>
  <inkml:trace contextRef="#ctx0" brushRef="#br0" timeOffset="127427.07">15809 11819 827 0,'15'-28'71'15,"-9"0"-35"-15,-2 2 0 0,-12 3 12 16,-3 9-37-1,-7 4-8-15,-8 6-3 0,-10 11-1 16,-6 7 0-16,-8 14 1 16,2 10 0-16,3 12 1 15,9 8-2-15,14 0-2 16,11-1 0-16,13-10 1 16,11-10-2-16,7-13 3 15,12-13 1-15,5-14 5 16,8-17 5-16,5-17-9 15,-4-13 6-15,-4-12 3 16,-11-6 16-16,-12-5-8 16,-11 0 5-16,-8-2-5 15,-6 1 12-15,-7 5-7 16,-1 12-16-16,1 15-5 16,1 16-2-16,3 12-5 0,7 11-12 15,2 7-17-15,2 13 30 16,3 15 4-16,2 11 3 15,6 15-3-15,8 11 2 16,2-1-2-16,4-3 2 16,4-7 0-16,1-7-2 15,-1-8-6-15,-2-11-3 16,0-11-6-16,-2-10 10 16,-1-15 3-16,1-12 1 15,-2-8 1-15,0-8 0 16,-4-7 0-16,-2 6 4 15,-11 5 12-15,-1 7 1 0,-5 12-17 16,-2 4-13-16,0 10-9 16,3 7 16-16,-1 8 6 15,5 10 0-15,1 6 0 16,6 3-46-16,1 2-27 16,1-7-56-16,2-5-96 15</inkml:trace>
  <inkml:trace contextRef="#ctx0" brushRef="#br0" timeOffset="127549.76">16266 11805 813 0,'-12'-51'74'15,"-1"2"-34"-15,0 4-27 0,-1 11 5 16,6 12-18-16,3 12-92 16,5 10-217-16</inkml:trace>
  <inkml:trace contextRef="#ctx0" brushRef="#br0" timeOffset="127969.95">16652 11737 963 0,'17'-2'57'0,"-8"-3"-52"16,-9 4-1-16,-11 1-5 15,-2 8 3-15,-3 3 1 0,-1 9-3 16,0 6 0-1,5 5 0-15,6 1-3 0,12 2-46 16,4-4-20-16,11-4-4 16,2-8 21-16,6-7 12 15,5-14 23-15,0-11 13 16,-3-12 4-16,1-10 24 16,-9-12 11-16,-2-12 18 15,-11-15 4-15,0-13-8 16,-10-9-20-16,-4 0 47 15,-6 11-28-15,-1 15-22 16,1 25-5-16,-2 22-21 0,3 12-6 16,-2 13-8-1,0 19 7-15,2 17 7 16,0 26 2-16,2 21-2 16,9 15 8-16,8 5-3 0,5-5 4 15,9-6-9-15,10-9-20 16,9-14-44-16,5-9-73 15,8-15-129-15</inkml:trace>
  <inkml:trace contextRef="#ctx0" brushRef="#br0" timeOffset="128693.06">17942 11791 918 0,'38'-24'15'0,"-20"0"7"15,-20 6 44-15,-12 1-28 16,-1 12-28-16,-8 9-6 16,-2 7-3-16,-2 11-1 15,6 9 0-15,1 5-3 16,11 0 3-16,7 0-20 16,8-4-27-16,5-4-2 15,7-10 24-15,3-10 19 16,0-9 4-16,2-13 1 15,1-15 1-15,1-7 9 16,-5-9 40-16,0-1 11 16,0 3-22-16,-5 4-13 0,2 11-9 15,-7 11-16 1,-1 9-21-16,-3 9 3 0,6 10 17 16,3 8 2-16,6 5-2 15,1 6-19-15,3-1-6 16,-3-4-12-16,-2-2-3 15,-2-7-5-15,-3-6 5 16,-4-4 41-16,1-10 1 16,-1-8 5-16,0-4 14 15,2-3 36-15,-2 0 6 16,3 1-18-16,1 1-32 16,3 4-12-16,-3 7-11 15,4 6 0-15,-1 4 4 0,-3 7 6 16,-1 8 1-1,-1-2-1-15,0 4-12 0,1-3-21 16,-3-4 0-16,2-4 5 16,3-7 9-16,4-10-19 15,7-9 6-15,2-10-16 16,6-8 26-16,1-12 3 16,-5-11 9-16,-2-9 11 15,-4-8 26-15,-6-9 19 16,-5 10 56-16,-5 6 18 15,-5 19-70-15,-2 20-18 16,-6 14-31-16,0 18-20 16,-1 14 20-16,-1 18 2 15,1 17 1-15,3 12 3 0,7 8-6 16,3 1 0-16,5-3-16 16,5-10-82-16,1-6-79 15,-4-14-173-15,-4-12 147 16</inkml:trace>
  <inkml:trace contextRef="#ctx0" brushRef="#br0" timeOffset="128830.82">18760 11771 681 0,'-11'-6'267'16,"4"-3"-241"-16,7 1-26 16,7-1-2-16,15-1-19 15,23-2-69-15,24-2-261 16,24-7 92-16</inkml:trace>
  <inkml:trace contextRef="#ctx0" brushRef="#br0" timeOffset="131100.94">20249 11660 473 0,'-18'2'312'0,"7"-2"-295"15,5 2-17-15,6-4 27 16,0 4 19-16,2-2-38 15,2 3-2-15,7-3 2 16,7 0 2-16,13-8 0 16,9-7-5-16,12-8-4 15,8-14 0-15,2-13 4 0,-2-8 2 16,-8-8 28-16,-16-7 2 16,-12 1-6-16,-15 8 14 15,-11 10 15-15,-5 14-21 16,-7 11-38-16,1 18-1 15,-7 15-15-15,1 18 15 16,-4 18 3-16,0 20 0 16,6 22-1-16,8 12 0 15,9 5-2-15,6-9 0 16,8-12 0-16,1-16-1 16,1-17-16-16,-1-17-1 15,-3-10 8-15,-3-13 10 16,1-8 7-16,4-12-6 0,5-8 2 15,2-9-3-15,4-5 0 16,-3 3 1-16,-4 6 0 16,-4 10-1-16,-6 8-11 15,-1 12-3-15,0 10 12 16,2 8 2-16,-1 8 3 16,1 2-3-16,3 2 2 15,1-3-2-15,3-8-22 16,3-4-2-16,10-11 1 15,5-8-17-15,6-11 15 16,0-7 14-16,0-6 11 16,-4-4 1-16,-12 1 0 0,-6-2 6 15,-11 5 8 1,-5 4 5-16,-6 5 4 0,-1 4 0 16,1 6-23-16,-2 4-1 15,-4 9-4-15,-3 8 4 16,-5 10 1-16,-4 6 0 15,0 4-1-15,1 2-1 16,11-3-5-16,3-6-18 16,9-7-10-16,7-7 11 15,9-9 14-15,10-12-11 16,9-10 4-16,2-10 12 16,1-6 4-16,-6-3 22 15,-8 4 31-15,-5 2-10 0,-8 13-6 16,-6 7-34-1,-2 4-3-15,-3 8-7 0,4 8 7 16,10 2 1 0,4 1 3-16,7 5-3 0,6-2-1 15,0-6 0-15,1-7-3 16,0-6 1-16,1-8 3 16,1-8-1-16,2-10 0 15,-3-10 0-15,1-13-2 16,-2-10-1-16,-5-9 3 15,-5-9 0-15,-4-3 2 16,-4 6 20-16,-7 10 18 16,-5 14 8-16,-4 17-34 15,0 19-14-15,-4 20-14 0,-3 23 14 16,-2 19 3 0,-2 24 0-16,0 26 7 0,-3 28 4 15,1 12-7-15,-1 7-3 16,3 4-2-16,3-10-2 15,3-18-28-15,8-17-51 16,5-21 27-16,3-28-9 16,5-22-11-16,-1-23-40 15,-3-20 12-15,-3-14 61 16,-3-14 21-16,-2-16 18 16,3-14 7-16,5-11 10 15,1-9 21-15,5-6-4 16,-3 3 35-16,5 5-5 0,-1 14-34 15,2 20 19 1,2 14-8-16,1 17-18 0,3 20-12 16,2 13 1-16,3 11-9 15,-3 13-3-15,-3 9 1 16,-6 1 1-16,-8 4-1 16,-12-5 3-16,-10-3-1 15,-7-7 2-15,-6-7 1 16,-4-8-2-16,-2-6-3 15,2-8 10-15,6-8-11 16,7-8-8-16,5-3-30 16,14-6 15-16,10 0-8 0,9-1 14 15,8 3 13 1,3 8 4-16,2 1 0 0,-4 5 0 16,-2 3 16-16,-4 4 10 15,0 2-3-15,-8 4-3 16,4 0 4-16,-1 0-3 15,0 0-4-15,3-2 5 16,4-4-13-16,-3-2-3 16,-1-3 2-16,-2-4-5 15,-4-1-3-15,-1-4 0 16,2 0 0-16,-4 3-1 16,0-1 1-16,-7 9-17 15,1 6 11-15,-5 9 2 0,2 2 1 16,-3 9 3-1,3 3 0-15,-3-2 0 16,1-2 5-16,1-4-4 0,2-4 0 16,0-8 6-16,1-6 3 15,5-8-10-15,1-6 0 16,3-7-5-16,-1-5 5 16,-1-3 0-16,-3 3 0 15,-1 3 3-15,-1 6-8 16,-5 8-1-16,-1 2-26 15,-5 5-29-15,-3 5 2 16,-1 6-37-16,-2-1 15 16,-3-2-22-16,-1-6 10 15,2-6 84-15,-1-12 9 0,1-10 59 16,0-10 30-16,6-5-9 16,0-7-3-16,2 0-14 15,-2 2 3-15,2 4 1 16,-3 12-11-16,1 6-18 15,0 11-37-15,0 12-1 16,0 13 0-16,-2 15 7 16,-6 18 19-16,6 25-2 15,-1 24-4-15,3 15-12 16,4 7 0-16,3 8-4 16,-3-3-3-16,0-11-1 15,-2-14-20-15,2-15-53 16,0-24-7-16,0-18-22 15,-2-21 7-15,4-16-97 0,-8-14-220 16</inkml:trace>
  <inkml:trace contextRef="#ctx0" brushRef="#br0" timeOffset="131807.22">22685 11626 832 0,'14'-50'91'15,"-1"17"-17"-15,1 13-49 16,1 14 1-16,6 7-8 15,5 10-8-15,3 3 5 16,5 9-10-16,-5 3-1 16,-2 0-3-16,-8 0-1 0,-9-2 1 15,-10-2 1 1,-14-4 2-16,-7-1-1 0,-2-7-1 16,-4-2 2-16,0-7-1 15,7-5 8-15,9-3-11 16,9-8-7-16,8-3-18 15,17-3-3-15,8-6 7 16,9 3 14-16,5-3 6 16,1 4 1-16,-4 5 4 15,-1 6 10-15,-10 7 8 16,-6 5-10-16,-8 9 2 16,-3 5 1-16,-3 4-8 15,-3 2 5-15,-3 2-7 0,2-1 1 16,-1-8 1-1,1-2 3-15,2-9 1 0,5-4-3 16,1-9-5 0,5-9-1-16,7-6-2 0,0-6-3 15,-3-2 1-15,-2 0 2 16,-2 8-1-16,-7 10-9 16,1 8-3-16,-5 15 2 15,0 7 11-15,0 9 0 16,11 77 0-16,-17-87 5 15,1-4-4-15,0 1-1 16,1-2 3-16,1 4-1 0,1-5 6 16,2-6 1-1,0-9-9-15,2-8 0 0,5-4-6 16,4-10 0-16,4-4-2 16,3 0 7-16,2 0 0 15,-5 7 1-15,-3 12-2 16,-8 4-12-16,-5 14 4 15,-2 6 9-15,-2 8 1 16,0 5 0-16,1 2 0 16,1 0 1-16,-2-2-1 15,6-4 1-15,-1-4 2 16,6-5 4-16,5-9-7 16,5 0-74-16,4-11-98 15,6-1-164-15</inkml:trace>
  <inkml:trace contextRef="#ctx0" brushRef="#br0" timeOffset="131899.54">24052 11546 479 0,'14'9'374'16,"-1"-4"-362"-16,-2 1 28 15,-2-4-40-15,0 5-13 16</inkml:trace>
  <inkml:trace contextRef="#ctx0" brushRef="#br0" timeOffset="163952.91">7083 14079 691 0,'-6'-3'72'0,"-3"2"-24"16,5-1 12-16,-3 0-1 16,0 0-8-16,-2-1-25 15,1 1-5-15,-2 0-3 16,2 2 0-16,1-1-8 16,3 1-1-16,4 0-5 15,6 0-4-15,19 0 17 16,26-6-4-16,31-1 1 15,37 2-8-15,17-5-3 16,2 2-1-16,-14 4-1 16,-18-2-2-16,-24 6-1 0,-13 1-47 15,-16 4 7-15,-10-5-12 16,-14 0 13-16,-16 0 21 16,-9 0 0-16,-6 0-25 15,-6 0-3-15,-11 0-86 16,-12 1-67-16</inkml:trace>
  <inkml:trace contextRef="#ctx0" brushRef="#br0" timeOffset="164326.03">7627 14071 417 0,'-10'0'218'0,"5"-2"-168"16,1-3-9-16,4 2 16 15,0-3 13-15,0 1-18 0,0 2-13 16,0 1-6-16,0 0-5 15,0 2-17-15,0 2-2 16,0-2-5-16,0 0-4 16,0 2-2-16,0 1-13 15,2 8 15-15,2 7 11 16,5 16 17-16,2 16-5 16,1 18 8-16,-2 17-7 15,2 7-14-15,-3 12-3 16,-5-6-7-16,0 0 1 15,-1-13-1-15,-1-13 2 16,-2-21 4-16,2-12-6 0,-2-15 1 16,2-8 1-16,-2-8 4 15,0-8 4-15,0 0-3 16,0-4-7 0,3 0-35-16,-3 3-10 0,2-5-33 15,1-6-94-15,3-2-40 16,3-3-177-16</inkml:trace>
  <inkml:trace contextRef="#ctx0" brushRef="#br0" timeOffset="164759.37">8892 14279 762 0,'-7'2'117'0,"3"-2"-78"0,1-2 38 16,1 2-4 0,-1 0-25-16,1-4-19 0,2 4 1 15,0 0 5-15,2 0-7 16,6-5-12-16,11 2-8 16,22-3-5-16,24-4-2 15,19 0 2-15,14 0-3 16,0 4-27-1,-11 2-33-15,-14 2-8 0,-12 4-17 16,-16 2-19-16,-10 0-22 16,-10 2-16-16,-10 0-66 15,-8-2-58-15</inkml:trace>
  <inkml:trace contextRef="#ctx0" brushRef="#br0" timeOffset="165166.53">9077 14570 603 0,'-13'8'101'0,"1"1"-70"0,1-4 33 16,-1-1 18-16,6 0-11 16,-1 0-24-16,3 2-16 15,4-6 6-15,7 0 5 16,15 4 0-16,22-8-9 15,30 1-21-15,22-4-10 16,22-1 2-16,14-9 2 16,-1 8-6-16,-17-2-11 15,-19 8-68-15,-18 5-7 16,-26-1-63-16,-15 2-113 16,-15-3-139-16</inkml:trace>
  <inkml:trace contextRef="#ctx0" brushRef="#br0" timeOffset="172181.14">12405 13972 588 0,'2'-14'189'15,"-2"2"-141"-15,-4-8-32 16,4 18 19-16,2 2 4 16,-2 0-22-16,2 2-11 0,-2-2-2 15,2 3 9-15,-2-2-3 16,0 1-10-16,0 0 3 16,0 5-3-16,3 10 33 15,-1 12 7-15,2 14-13 16,0 18 4-16,3 11-1 15,-2 8-7-15,2 5-14 16,-1 0-6-16,1-4-2 16,-1-9 4-16,1-5-3 15,0-18-2-15,-1-9 0 16,-1-10-24-16,-1-12-39 16,-1-12-3-16,-3-3 8 15,0-16-91-15</inkml:trace>
  <inkml:trace contextRef="#ctx0" brushRef="#br0" timeOffset="172520.91">12485 14235 788 0,'-7'-44'49'15,"1"7"12"-15,-6 2-19 16,1 5 17-16,0 3-13 16,2 3-36-16,2 7-4 15,7-2-6-15,10 1-8 16,12 5-1-16,16 4-9 15,13 2-3-15,9 7-4 16,4 7 10-16,-3 7-4 0,-10 7 11 16,-9 3 6-1,-13 0-3-15,-8 4 5 16,-13 0-4-16,-10-7 4 16,-9 4 8-16,-9-6 36 0,-7 2-18 15,-8-3-6-15,-10-4-9 16,-4 0-1-16,-3-2-5 15,2 1-4-15,3-8-1 16,7 2-2-16,9 2-39 16,8-7-38-16,10 1-32 15,4 2-56-15,11-5-233 16</inkml:trace>
  <inkml:trace contextRef="#ctx0" brushRef="#br0" timeOffset="173382.15">13365 14043 747 0,'-8'-9'69'0,"1"5"-32"15,-1 0 46-15,-4-1-5 16,5 0-25-16,3 4-13 16,-3-1-9-16,2 0-11 15,3 2-4-15,2 2-12 0,2-2-1 16,8 0 2-1,19 0 8-15,21-5-3 0,27-1-9 16,18 1 0-16,8-3-2 16,-10-1 0-16,-17 5-38 15,-20 3-19-15,-20 1-17 16,-12 0 4-16,-13 1 33 16,-6-1-16-16,-14-1 27 15,-7-2-5-15,-10 2 19 16,-8-3 9-16,-4 1 2 15,0 1 2-15,3-2 0 16,6 3 1-16,2-1 3 16,9 0 18-16,5-1 23 15,6 3-11-15,3 0 1 0,4-2-7 16,-2 4 2-16,4-2-5 16,-2 0-8-16,0 0-15 15,0 3-2-15,0-1 0 16,0 5 0-16,0 6 38 15,-2 11 1-15,2 10-8 16,4 12-4-16,0 12 4 16,5 10-8-16,2 6-12 15,1 6-5-15,-4 5 0 16,3-5-6-16,-3-4 1 16,-4-8-1-16,0-10 1 15,0-18-1-15,-1-9 2 16,-1-16 4-16,-2-2-3 0,2-13-3 15,-2 0-26 1,2 0-15-16,-2 0-39 0,3-4-28 16,-6 4-51-16,3-5-152 15</inkml:trace>
  <inkml:trace contextRef="#ctx0" brushRef="#br0" timeOffset="174161.12">15024 14365 777 0,'-9'2'85'0,"2"-2"-55"15,1-2 52-15,3 2-12 16,-1 0-32-16,2-1-11 16,0 2-5-16,0-1 9 15,-1 0-3-15,3 0-12 16,3 0-6-16,-1 0-5 16,13 0 17-16,21 0-12 15,25-1-3-15,16-4-5 16,17 1 3-16,6-6-5 15,-11 2-4-15,-15 0 2 0,-20 4-40 16,-17 0-4-16,-16 2-5 16,-15 2 6-16,-8-3-12 15,-8 3-36-15,-7-7-56 16,-8 2-9-16,-8-2-178 16</inkml:trace>
  <inkml:trace contextRef="#ctx0" brushRef="#br0" timeOffset="174380.14">15309 14183 744 0,'-6'-12'86'0,"3"2"-9"0,1 3 22 15,2 2-26-15,-2 3-19 16,2 2-27-16,0 0-21 16,0 2 0-16,2 8-1 15,5 8 30-15,1 5-22 16,6 8-7-16,1 13-5 15,4-3 3-15,-1 8-4 16,-3-1-14-16,-1 3-106 16,-6 1-89-16,-3-2-514 15</inkml:trace>
  <inkml:trace contextRef="#ctx0" brushRef="#br0" timeOffset="175670.14">16613 13834 268 0,'12'-29'515'15,"-6"10"-459"-15,-3 5-51 16,-6 8 11-16,-5 6-4 16,-4 1-4-16,-11 16-7 15,-8 15 33-15,-13 24 19 16,-10 22 6-16,1 27 1 0,6 19 9 15,16 18-42 1,20 8-23-16,24-1 6 0,25-8-5 16,16-15-5-16,10-22-1 15,3-20-62-15,-3-18-32 16,-3-17-67-16,-10-18-59 16,-4-22-77-16</inkml:trace>
  <inkml:trace contextRef="#ctx0" brushRef="#br0" timeOffset="175990.76">16993 14297 246 0,'-5'-22'358'15,"0"-4"-143"-15,1 6-139 16,-1 3-5-16,3 5 8 15,0-3-16-15,0 10-32 16,2 4-28-16,2 1-3 16,-2 1-3-16,4 6 3 15,3 6 16-15,2-1 10 16,4 17-7-16,3 9-6 16,4 8 0-16,-2 6-11 15,-3 7 3-15,-1-1-3 16,-3 0-2-16,-5 0 0 15,4-6-10-15,-4-6-90 16,3-10-61-16,3-10-91 0,3-13-107 16</inkml:trace>
  <inkml:trace contextRef="#ctx0" brushRef="#br0" timeOffset="176510.72">17659 14418 810 0,'2'-5'231'0,"-2"5"-216"15,-4-5-13-15,2 2 6 0,0 3-8 16,4 0-1-16,9 4-1 16,7 0 1-16,10 1-25 15,11 0-15-15,2-3 3 16,-1-2-1-16,-5 0 19 15,-12-2 17-15,-9 1 3 16,-7-1 35-16,-12-3 17 16,-3 3-26-16,-6-2 1 15,-7 0-8-15,-2 0 1 16,-6 3-10-16,-2 1-2 16,2 1-8-16,2 3 0 15,11-1-8-15,9-2 3 16,5 3-17-16,8-4-8 0,13 5 30 15,10-5-16 1,8 2 2-16,11-4 14 0,0-3 0 16,-1 0 5-16,-7-2 8 15,-11 1 11-15,-11 2-5 16,-7 3-13-16,-9-1 7 16,-6 4-12-16,-10-2 9 15,-7 5-9-15,-15-3 3 16,-9 2-3-16,-7 4-1 15,2 1-1-15,7-2 1 16,9 0-13-16,10-2-72 16,13-3-69-16,13-2-156 15,16-7 46-15</inkml:trace>
  <inkml:trace contextRef="#ctx0" brushRef="#br0" timeOffset="177169.99">18638 14161 237 0,'26'-14'70'0,"-11"-2"471"15,2 4-420-15,-11-6-75 16,-4 4 0-16,-2 0 30 16,0 3-19-16,0 6-25 15,0-2-15-15,0 5-4 0,2 2-13 16,0 2-3-1,1 0-8-15,4 8 1 0,4 7 10 16,0 9 4 0,3 14 4-16,-4 15-8 0,-1 3 2 15,-4 12 2-15,-3-3-4 16,1 2-1-16,-1-7 1 16,0-8 1-16,2-6-1 15,-2-12-1-15,1-9-4 16,-3-14-17-16,0-5 13 15,-3-6 7-15,1-4 2 16,0-12-4-16,-4-2-6 16,-1-7 9-16,0-3-4 15,-2-9 3-15,0-1 2 0,-2-6-3 16,4-2 0-16,-1-10 2 16,1-6 1-16,0-9 6 15,2-5-4-15,5-4-2 16,0 3 4-16,5 11 10 15,2 8 2-15,6 14-16 16,5 10-4-16,13 11-5 16,7 7 2-16,14 11 4 15,10 6 2-15,134 46-6 16,-176-37-11-16,-5-1-22 16,-5 6-9-16,-4-2 29 15,5 12-2-15,-13 4 12 16,-11-1 5-16,-12-4 5 15,-4-2 0-15,-2-2 5 16,0-10-1-16,0 0-4 0,0-3 4 16,4-1-4-16,4-1-1 15,4-2-66-15,5 0-72 16,3-1-57-16,7-1-142 16,4-3 248-16</inkml:trace>
  <inkml:trace contextRef="#ctx0" brushRef="#br0" timeOffset="178699.18">19391 13691 139 0,'-14'-18'66'0,"3"0"-8"16,-2 1 294-16,2-2-151 15,0 4-159-15,2-2-11 16,4 8 11-16,3 2-2 16,4 5-40-16,5 4-27 15,17 9 27-15,21 12 31 16,24 19 12-16,25 20-17 16,15 20 3-16,-2 22-18 15,-12 12-9-15,-20 10 3 16,-29 7 1-16,-26 5-5 0,-24-5-1 15,-23-6 2-15,-15-15 0 16,-12-15-1-16,-6-21 8 16,2-16-3-16,4-12 4 15,8-20-9-15,13-10 4 16,10-6-3-16,9-12-2 16,10-6-64-16,6-2-29 15,6-10-34-15,9 0-84 16,8-4-262-16</inkml:trace>
  <inkml:trace contextRef="#ctx0" brushRef="#br0" timeOffset="179043.16">20503 13922 444 0,'-13'-8'462'16,"4"3"-406"-16,0 0-26 15,4 1 34-15,3 2 7 0,2 2-34 16,0 0-27-16,2 2 2 15,5-4 3-15,11 2-1 16,22-2-13-16,25-4 0 16,19-1-1-16,17 2-1 15,1-2-27-15,-6 0-70 16,-15 1-25-16,-17-1-72 16,-17 2-137-16</inkml:trace>
  <inkml:trace contextRef="#ctx0" brushRef="#br0" timeOffset="179240.3">20909 13837 697 0,'-25'5'62'0,"9"-3"-29"15,10-2 41-15,6 0-14 0,2 2-30 16,0 3-17-16,6 4 35 16,0 9-1-16,5 10 14 15,3 14-32-15,-1 9-19 16,4 11 1-16,-4 8-9 15,-1 6-2-15,4 1-2 16,-3 4-120-16,3 8-96 16</inkml:trace>
  <inkml:trace contextRef="#ctx0" brushRef="#br0" timeOffset="180020.14">9797 16731 761 0,'-14'-17'174'0,"3"7"-113"0,0-3-20 15,6 5-12-15,3 2 9 16,4-1-38-16,14-4-2 15,15-3 2-15,17-4-3 16,14 3-30-16,7 4-20 16,0 8-28-16,-7-2-18 15,-6 13-42-15,-9 3-69 16</inkml:trace>
  <inkml:trace contextRef="#ctx0" brushRef="#br0" timeOffset="180194.72">10133 16794 595 0,'-55'31'89'0,"-1"0"-25"15,2-9 7-15,8-5 11 16,6 3-9-16,11-11-25 16,11-4-25-16,9-2-10 15,9-3-13-15,6 0 5 16,17-3-3-16,25-2 8 16,27 1-10-16,22-1-53 15,26 0-139-15,4-3-169 16</inkml:trace>
  <inkml:trace contextRef="#ctx0" brushRef="#br0" timeOffset="180992.8">13325 15901 737 0,'-2'-22'22'0,"-4"2"46"0,-6 9-47 16,-7 6-18-16,-13 19 16 16,-13 16 11-16,-6 20 9 15,-4 30-2-15,5 31 12 16,15 11-13-16,15 15-14 16,17-4-13-16,22-2-2 15,12-15-5-15,11-14 1 16,11-13 1-16,8-16-4 15,3-20-31-15,3-17-52 16,2-19-40-16,1-17-56 16,1-17-287-16</inkml:trace>
  <inkml:trace contextRef="#ctx0" brushRef="#br0" timeOffset="181280.84">13894 16431 626 0,'0'-12'104'16,"-2"2"-49"-16,-3-2 15 16,0-2 3-16,1 1 5 15,4-1-13-15,-2 4-18 16,2 7-26-16,0-1-21 16,0 4-8-16,0 7 7 15,2 16 1-15,2 5 8 0,4 11-3 16,3 10 0-1,2 1-3-15,3-6-1 0,-1 1 2 16,3-10 1-16,2-3-4 16,-2-5-36-16,4-5-56 15,3-4-63-15,0-9-51 16,-2-9-216-16</inkml:trace>
  <inkml:trace contextRef="#ctx0" brushRef="#br0" timeOffset="181579.15">14215 16645 764 0,'6'-8'127'0,"-1"-5"-67"16,2 4-9-16,-3-1 1 15,12-2-35-15,15 2-14 16,13-2 7-16,19-2-7 0,13 4-3 16,2-2-3-16,0 2 2 15,-11 5-4-15,-11 2-17 16,-17 3-4-16,-10 0 11 15,-12 0 2-15,-11 0-9 16,-12 0 22-16,-13 0 5 16,-8 3 7-16,-15 2 11 15,-11-1-13-15,-7 2 6 16,-3 2-13-16,3 3 0 16,11 1-3-16,11-7-2 15,15 3-20-15,13 0-93 16,12 3-4-16,14-8-112 0</inkml:trace>
  <inkml:trace contextRef="#ctx0" brushRef="#br0" timeOffset="182142.08">15171 16369 864 0,'-2'-21'93'0,"-2"7"-36"16,-1 5-18-16,5 4-39 16,5 10-5-16,4 2 5 0,6 12 11 15,7 13 0 1,5 4-6-16,2 12 4 0,-2 5-3 16,-2 6-3-16,-6-5-2 15,-1 0 1-15,-5-5-2 16,3-6 1-16,-5-11 0 15,-2-9 1-15,-2-9 6 16,-5-6-4-16,0-8 13 16,-4-8-5-16,-2-6-7 15,-6-4-3-15,0-14-2 16,-1-7 0-16,-3-2 1 16,3-7 5-16,-1-7-5 15,6 1-2-15,-1-2 2 16,3-6-3-16,6-2 3 15,5-8-1-15,7 2 0 0,7 3-3 16,13 13-4 0,11 14 3-16,6 16 0 0,4 15-1 15,1 18 0-15,-9 11-1 16,-9 14 1-16,-13 7 4 16,-17 17 1-16,-10-5-2 15,-13 5 1-15,-86 85 1 16,76-129-1-16,4 0 1 15,-4-6 0-15,-2-2 1 16,-22 10-1-16,2-11-20 16,5 0-28-16,8-5-21 15,13 0-38-15,11-5-78 0</inkml:trace>
  <inkml:trace contextRef="#ctx0" brushRef="#br0" timeOffset="182516.13">15677 15895 773 0,'-5'-14'61'0,"5"7"-56"0,10 2-4 15,7 5 30-15,17 6 18 16,13 14-10-16,11 12 2 16,15 21 15-16,6 25-20 15,-4 20-8-15,-3 18-22 16,-15 9 3-16,-16-2-5 16,-22-2-1-16,-14-9 2 15,-19-9-1-15,-15-13 1 16,-8-10-3-16,-7-17 2 15,-6-14 2-15,5-14-6 16,5-13-8-16,9-12-53 16,9-6 2-16,11-13-93 15,11-12-150-15,15-4-34 0</inkml:trace>
  <inkml:trace contextRef="#ctx0" brushRef="#br0" timeOffset="182989.07">16694 16409 782 0,'-9'-22'97'0,"2"10"-47"0,2-2 8 15,1 6-3-15,2 6-16 16,2-1-12-16,2 1-14 15,4 2-13-15,15-3 0 16,12-8 0-16,14 8 9 16,18-6-9-16,6 1-5 15,0 3-54-15,-3-4-54 16,-16-1-34-16,-11 3-26 16,-18 2-9-1,-17-1 36-15,-18-2 79 0,-5 4 38 16,-10-2 29-16,-2 3 111 15,2-2 200-15,3 1-215 16,4-1-35-16,2 0 28 16,7 5-35-16,4 0-26 15,2 2-27-15,3 10 7 16,4 10 28-16,1 10 10 0,-3 9-7 16,9 7-13-16,0 6-9 15,2 4-11-15,3-3 0 16,-4 3-3-16,1-7-3 15,-1 0-24-15,1-12-82 16,-3 2-82-16,4-10-178 16</inkml:trace>
  <inkml:trace contextRef="#ctx0" brushRef="#br0" timeOffset="183468.89">18963 16462 733 0,'-14'0'116'0,"1"0"-76"15,7 5 4-15,1-10 43 16,0 10-32-16,3-5-10 16,2 0-11-16,0 0-4 15,2 0 7-15,8 0-9 16,16-5-14-16,19 2-9 16,22-9-5-16,15 6-1 15,5-6-62-15,-11 6-45 16,-14 2 10-16,-21 0-53 0,-20 4 4 15,-16 0-19 1</inkml:trace>
  <inkml:trace contextRef="#ctx0" brushRef="#br0" timeOffset="183701.64">19252 16378 407 0,'-37'-9'187'16,"4"1"-85"-16,6-2-25 16,6-2 15-16,8 3-16 15,5 4 8-15,6-4-34 16,2 5-8-16,0 3 2 15,2-3-14-15,0 4-19 16,-2 4-11-16,2 1-3 16,4 9 3-16,3 12 10 15,1 15-6-15,3 9-1 0,-3 11 1 16,0-3-2 0,-3 5-2-16,-3-5-10 0,4-5-85 15,4-7-29-15,8-12-57 16,4-12-142-16</inkml:trace>
  <inkml:trace contextRef="#ctx0" brushRef="#br0" timeOffset="184339.14">20053 16320 907 0,'15'-13'103'16,"-6"1"-67"-1,-7 1 0-15,-2 11 4 0,3 0-40 16,0 4-5-16,-1 10 5 16,2 13 11-16,5 5-2 15,-1 16-3-15,4 10 2 16,-1 0-2-16,3 4-3 16,-3 2-3-16,-3-6 2 15,2-9 1-15,-4-9-1 16,-1-13 2-16,-5-4-3 15,2-15 12-15,-2-4-2 16,-2-12-1-16,-3-2-9 16,1-7 2-16,-4-10-2 0,2-8-1 15,0-2 2 1,-1-6-1-16,3 1 0 0,-2-6-1 16,4-2 1-16,2-6 2 15,2-4 1-15,4-2-4 16,-2-8 2-16,3 1 8 15,-3 3-7-15,2 8 9 16,2 8-6-16,-2 14-6 16,3 10 0-16,7 7-4 15,10 5 1-15,12 7 2 16,13 2 0-16,17 10 1 16,3-1-5-16,-2 10 0 15,-9-1-2-15,-13 9-2 0,-16 4 1 16,-14 7-5-16,-14 3 0 15,-12 4 5 1,-10-1 8-16,-16-4-3 0,-9-3 7 16,-7-10-2-16,-5-7-1 15,-1-8-1-15,-5-7 0 16,5 0 0-16,4 0 0 16,8 2 0-16,11 1-37 15,13-1-41-15,9 5-12 16,12 2 0-16,12-4-1 15,7 8-197-15</inkml:trace>
  <inkml:trace contextRef="#ctx0" brushRef="#br0" timeOffset="184663.16">21192 16369 867 0,'-11'-8'117'0,"-1"0"-80"16,4-2-15-16,3-1-5 15,3 8-17-15,2-1-61 16,9-1-170-16,7 1-230 16</inkml:trace>
  <inkml:trace contextRef="#ctx0" brushRef="#br0" timeOffset="185128.75">21239 16191 163 0,'-33'-5'560'0,"2"5"-469"15,4-4-17 1,9 1 28-16,5 1-13 0,3-1-12 16,8 1-30-16,0 2 10 15,2 0-15-15,4-4-28 16,14-4-14-16,16-2-7 15,22-2 6-15,23-2 1 16,24 0 2-16,16 0-2 16,-1 2 0-16,-14 3-22 15,-21 9-53-15,-25 0-38 16,-29 0-3-16,-23 0 3 16,-16 9 79-16,-15-6-36 15,-16 6 26-15,-7 1 39 16,-4-6 4-16,4-1 2 0,7-3 59 15,10-3 38-15,8-1-22 16,10 0-5-16,5 0-22 16,5 2-14-16,1 2-35 15,4 6-2-15,1 2 2 16,-1 15 40-16,-2 9-10 16,0 14-3-16,-2 19-5 15,-3 12-8-15,2 6-10 16,-1 6-1-16,0-2 1 15,1-8-3-15,3-8-1 16,5-13-92-16,6-12-49 16,5-12-90-16,4-14-379 15</inkml:trace>
  <inkml:trace contextRef="#ctx0" brushRef="#br0" timeOffset="186396.89">13724 17592 296 0,'-40'2'470'16,"3"2"-432"-16,6 0-31 16,4 0 14-16,4-4 37 15,3 6 8-15,5-2-43 16,3-4-20-16,5 0 9 15,10 0-5-15,8-4 46 16,34 2 1-16,50-10-27 16,63-2-14-16,77-9 15 15,68-9-4-15,49 2-7 0,31 4-15 16,5 2-1-16,-22 8 3 16,-43 6-4-16,-57 7-1 15,-64-2-36-15,-61 5-25 16,-54 0 28-16,-39 0 11 15,-27 0 12-15,-19 0-29 16,-19-2-1-16,-12-2-13 16,-12 1 3-16,-13 3-63 15,-12 0-14-15,-5 3-118 16</inkml:trace>
  <inkml:trace contextRef="#ctx0" brushRef="#br0" timeOffset="186812.99">13807 17870 611 0,'-43'18'61'0,"8"0"-11"15,8-5 7-15,5-5 30 0,8-2-7 16,8-3-10-16,4-3-34 16,6 0 3-16,16 0 10 15,31-7-3-15,46-11 1 16,63-6-10-16,71-10-21 15,66-7 1-15,55 1-13 16,31 0-1-16,-3 12-3 16,-33 6 0-16,-57 10-1 15,-67 7-9-15,-72 5-53 16,-57 5 4-16,-43-1-7 16,-28-4 26-16,-21 0-21 15,-18-6-47-15,-11-2-98 0</inkml:trace>
  <inkml:trace contextRef="#ctx0" brushRef="#br0" timeOffset="192385.09">19819 17235 619 0,'-38'6'54'0,"36"-6"-28"15,-1 0 23-15,1 0 37 16,2-4-14-16,-2 2-29 15,0 2-7-15,-1-4-15 16,10 0-14-16,13 0 0 16,30-2 27-16,39-6-9 15,44 2-5-15,52 1 0 16,34 0-18-16,19 5 5 0,-1 0-3 16,-23 4-1-16,-40 8-3 15,-37 1 0-15,-41 2-26 16,-34 4-12-16,-25-4 4 15,-20-3 14-15,-9-4 4 16,-11-2-28-16,-6-2 0 16,-11 0-91-16,-10 0-87 15,-3 0-98-15</inkml:trace>
  <inkml:trace contextRef="#ctx0" brushRef="#br0" timeOffset="192805.76">19957 17401 733 0,'-9'-4'82'15,"0"1"-25"-15,5 0 3 0,0 3 11 16,1-4-24-16,3 4-22 16,3 0-11-16,8 0 3 15,18 4 29-15,29-1-8 16,35 0-6-16,45 6-2 15,32-6-15-15,21 1-4 16,12-2-4-16,-9 3-3 16,-22-2-4-16,-27 6-1 15,-29 4-9-15,-32-3-67 16,-28 2-29-16,-21-1-24 16,-14 1-54-16,-15-7-125 15,-6-1-34-15</inkml:trace>
  <inkml:trace contextRef="#ctx0" brushRef="#br0" timeOffset="205900.31">20280 15454 604 0,'-46'4'42'15,"-1"4"-7"-15,5-1-10 16,-3-4 7-16,7 5 3 16,7 2-14-16,4-5-6 15,9 3-13-15,5-3 3 16,6 3 10-16,-2 1 6 15,2 2-4-15,-4 6-6 16,-2 1 4-16,-7 3 1 0,-5 3 0 16,-6 7 4-16,-4 4-5 15,-6 0 1-15,3 2-16 16,5-5 7-16,6-6-3 16,5 1 5-16,9-1-6 15,2 0 7-15,1-1-5 16,2 5 0-16,1 6-1 15,1 4-4-15,-6 9 8 16,3 9-6-16,-2 0-1 16,0 9 3-16,2 0 2 15,0-9-5-15,2-5 0 16,5-8 0-16,2-6-1 16,2-5 4-16,5-9-2 0,0 1-1 15,2-2 6-15,-1 6-6 16,4 2 9-16,-1 3-4 15,0 2-5-15,0 2 6 16,4 1-2-16,1 1-4 16,5-4 4-16,0 1-1 15,6-2 0-15,0-8 2 16,0-2 3-16,2-4-3 16,2-3-3-16,-2-2 3 15,2 5 1-15,3-3-4 16,-3 3-1-16,0-5 0 15,-2 6 0-15,2-1-2 16,-2 0 2-16,0 0 0 16,0-4 3-16,3-4-3 0,1 0-2 15,2-6 1-15,6-1 7 16,3-4-7-16,0 1 1 16,4-4-1-16,-3 0-2 15,-8 0 0-15,-1 5 1 16,-5-5 0-16,-4 3 0 15,-4-3 0-15,-2 6-1 16,4-1 1-16,0-5 0 16,1 3 0-16,6-3 1 15,-1 4-1-15,2-4 0 16,0 5 0-16,1-5 0 16,1 5 0-16,2-1 0 0,-2-4 0 15,1 4 0-15,-1-4 1 16,1 0 0-16,5-4-1 15,-2 4 2-15,1-9-1 16,1 9-1-16,-3-9 1 16,-1 6 0-16,-3-2-1 15,-1 3 0-15,-2-2 1 16,-2-4 1-16,2-2 0 16,5-2 1-16,5-2-3 15,1-3 0-15,-1-3 0 16,2 3 2-16,-5-5-2 15,-2 3-3-15,-5 2 3 16,-2-5 2-16,0 0-1 16,0-5-1-16,2 1 2 0,-2-2-1 15,2-4 0-15,0-2-1 16,1 3-3 0,-3-10 3-16,0 4 0 0,-5 4 0 15,-5 1 1-15,-4 4-1 16,-1-2 0-16,-8 2 0 15,1-2-1-15,-3-2 3 16,-2 1-3-16,2-5 1 16,2 0-1-16,0-3 0 15,1-2 1-15,-3 4-1 16,-2 6-2-16,-4 1 0 0,-2-1 2 16,-5 0-4-1,-3-1 7-15,-1-5-2 0,-1 4 2 16,1-4-2-16,0 2 2 15,2-2-2-15,0 1 0 16,-1-2 2-16,1 6-2 16,1 0-3-16,-4-1 1 15,1 8-2-15,-3-1 4 16,-2 7-4-16,-2-3 4 16,0 5-1-16,0-2-3 15,-2 6 4-15,-1-4 3 16,-2 2-2-16,2 1-1 15,0 2 2-15,0-8-1 16,1 9-1-16,0-7 0 16,-2 0-5-16,-3 0 5 0,-4 4 0 15,-5-4-3-15,-2 4 1 16,0 2 2-16,0 2 0 16,7 1-1-16,2-3 2 15,2 7 0-15,8-8-1 16,-4 8-1-16,3-4 1 15,-1-3 0-15,2 2 0 16,-4 0-3-16,-3-3 2 16,-4 5 1-16,-1-7-2 15,-4 7-2-15,-3-2 4 0,-3 2 0 16,-1 0 0 0,3-1 0-16,1 4-1 0,1 1 1 15,6 1-2-15,0 0 0 16,-4 1 2-16,-5 2-2 15,-3 0 5-15,-3 0-6 16,-4 2 1-16,4 1 2 16,-4 0 0-16,8 1-1 15,0-4 1-15,4 5 2 16,0-5-2-16,3 5-4 16,-2 3-3-16,0-4 3 15,5 4 2-15,-1 6 2 16,4-6 0-16,-2 4 1 15,0 4-1-15,0-6 0 16,2 2 0-16,2-2-1 16,4 3 4-16,2-8-4 0,-2 8 1 15,3-5-6-15,-2 3 6 16,-3 6 0-16,-2-3 0 16,-4 8 0-16,0-4 0 15,-4 4 0-15,1-1 5 16,3 2-4-16,2-5-2 15,2 4-3-15,2-4 3 16,3 0 1-16,1 4 0 16,4 0 0-16,1 4 0 15,3 2 0-15,-3 3 0 16,3 0 0-16,0 6 1 0,-1-1-1 16,-1 7 0-16,-1-2 0 15,-1 3 1-15,1 2-1 16,3-6 0-16,-1-5-2 15,1 1 2-15,3-4 0 16,0 4 0-16,1-4 0 16,3 6 1-16,-2-2 0 15,4 4-1-15,-3-4 0 16,3 0 1-16,2 5-1 16,0-6 0-16,2-3 1 15,0 7 2-15,2-7 1 16,0-1 0-16,4 0 1 15,5 1-1-15,3-2 1 16,3-2 1-16,8 2 0 16,0-2-5-16,2-1 2 0,0 0 0 15,-1-1-1-15,1 1-2 16,1-5 5-16,1 1-1 16,3-2 1-16,2-1-1 15,1 0-2-15,1-6 4 16,-1-1-6-16,3 1 2 15,-3-5 0-15,2 1 1 16,1-2 1-16,-3-3-3 16,5 4 1-16,-1-1-2 15,-4-4 1-15,1 6 4 0,-3-6-5 16,0 4 0 0,-2-2 1-16,5-2-1 0,5 1 0 15,-2-2 0 1,7-3-1-16,-2 4 1 0,3-2-1 15,-3-2 1-15,0 5 1 16,1-2-1-16,-1 1-3 16,-1 1 3-16,-3 0 0 15,0-1 0-15,-1 0 1 16,0-4-1-16,3 0 2 16,6-4-2-16,3 0 1 15,2-1-1-15,-1-4 1 16,-3 6 0-16,-3-2-1 15,-3-1 0-15,-5 3 1 16,0-6 0-16,-1-1-2 0,0 2 4 16,2-2-5-16,6-2 2 15,2-6 0-15,4 4-1 16,0 0 0-16,-2-4 0 16,-2 6-2-16,-4-2 1 15,-6 0 3-15,-3-2-1 16,-3 2 0-16,-2-4 1 15,0 4-1-15,-2-8 1 16,0 0-1-16,-1-1 0 16,-1-3 0-16,-1 2 0 15,1 2 0-15,-5 1 1 16,0 2 3-16,-4-3-4 0,0 0 0 16,-6-5 1-1,1 4-1-15,-3-7 0 0,-2-2-1 16,3-4-1-16,-3 5 2 15,1-5 3-15,0 6-3 16,0 2 0-16,-5 3-1 16,0-4-1-16,-2 3 2 15,-4-2 0-15,1 2 2 16,-1 0-2-16,2-2 0 16,0 2 0-16,-1 0 0 15,-2-2 0-15,-1-2-2 16,-3-2 2-16,-3-3 1 15,-3-5 4-15,-7-1-2 0,-3 0 0 16,-8 1-3 0,-5-4-2-16,-2-6 2 0,-11-3-39 15,-14 3-63-15,-20-1-111 16</inkml:trace>
  <inkml:trace contextRef="#ctx0" brushRef="#br0" timeOffset="211094.07">20660 14780 513 0,'-6'-4'130'0,"4"4"-107"16,2-1 3-16,0 1 22 16,0 0 1-16,0 0-19 15,0 1-10-15,0-1 7 16,0 0 6-16,2 0 1 0,-2 0 6 16,0 0-8-16,0 0-7 15,4 0-7-15,-4 0-5 16,0 3-13-16,2-2 0 15,-2 12 0-15,0 13 12 16,-2 12-5-16,-2 14 6 16,0 10-3-16,-2 10 0 15,-1 0 0-15,3-5 1 16,0-5-10-16,4-8 0 16,2-15 0-16,0-13 2 15,0-6-2-15,0-13-1 16,0-2-35-16,-4-8-23 0,-2 1-68 15,-6-5-175-15</inkml:trace>
  <inkml:trace contextRef="#ctx0" brushRef="#br0" timeOffset="211529.34">20443 15226 648 0,'-15'-8'176'0,"4"-2"-123"16,3 2 27-16,6 2-5 15,0 2-30-15,4 1-33 16,0 2-12-16,0 2-5 16,4 2-6-16,2 11 11 15,5 3 8-15,3 7-2 0,7 10 6 16,-1 3-6 0,2-5 0-16,-3-2-5 0,-4-4 4 15,1-8-2-15,-5-4-1 16,-1-4 0-16,-4-2 7 15,-3-8-4-15,-1 0 2 16,0 0-3-16,0-4 10 16,4-2-13-16,3-2 1 15,7-6 2-15,5-8-3 16,3 5 0-16,-2-9-1 16,3-1-1-16,0 5 1 15,-2 0 0-15,-8 6 1 16,1 4 0-16,-5 2-2 15,-5 6 1-15,-6 0-10 16,0 4-4-16,-2 4-5 0,-4 6 14 16,-12 8 4-16,-9 12 1 15,-13 10-63-15,-11 6-140 16,-8 2-505-16</inkml:trace>
  <inkml:trace contextRef="#ctx0" brushRef="#br0" timeOffset="-201799.35">25536 12180 674 0,'17'-8'73'0,"2"-2"-28"16,-3-1-7-16,-3 3 23 16,-1 3-4-16,-4 0-19 0,-1 1-22 15,-3 3 4 1,-2 1 1-16,1-2 4 0,-3 2 0 15,0-3 2-15,3-3-4 16,-3 1-8-16,-3-3 4 16,0 0-12-16,1-3-5 15,-6 4-2-15,-3 0 0 16,-10 5-1-16,-8 4-3 16,-4 7 2-16,-7 4-1 15,-3 6 1-15,3 0 1 16,1 5 1-16,5-2-1 15,7 1 1-15,9-1-3 16,10-4 3-16,5 0 0 16,6 0 1-16,7-1 2 0,9-2 4 15,10-1-6-15,13-2 6 16,13-2 0-16,12-3-3 16,7 2-2-16,-3-3-2 15,-6 4-1-15,-7 2 1 16,-14 4-2-16,-13 4-4 15,-6 2-12-15,-11 3 10 16,-12-2 0-16,-14 5 7 16,-7 2 1-16,-12 1 0 15,-10-1 0-15,-113 42 0 16,127-68 6-16,3-4 15 16,0-2-1-16,1-2 10 15,-21-6-16-15,3-4 6 0,8-4-8 16,2-1-5-16,8 2 0 15,8 3-5-15,1 2-2 16,8 4 0-16,4 3 2 16,2 1-3-16,0 3 1 15,0 1-6-15,0 0 0 16,2 0-29-16,-2 1-3 16,0-1-26-16,2 4-11 15,2 3 11-15,12 1-60 16,7 0-89-16</inkml:trace>
  <inkml:trace contextRef="#ctx0" brushRef="#br0" timeOffset="-201469.43">26328 12290 818 0,'-7'-2'79'0,"1"0"-50"15,-1-2 39-15,0 1 13 16,3 0-22-16,-1 3-22 16,5-3-13-16,0 3-10 0,0 0-14 15,7 0 0 1,7-1 0-16,17-1 3 0,11-4 0 15,14 0-3-15,4 0-1 16,-4 1-14-16,-10 0-40 16,-9 1-20-1,-14 1-23-15,-7 3-24 0,-9 3-63 16,-11 3-172-16</inkml:trace>
  <inkml:trace contextRef="#ctx0" brushRef="#br0" timeOffset="-201267.11">26400 12432 453 0,'-19'16'150'0,"4"-4"-39"0,6-4 0 15,4-5 2 1,3-2-25-16,2-1-35 0,5 0-2 16,1-1-13-16,8 1-10 15,9-3-9-15,12-3-11 16,11-1-8-16,15-2-1 15,8-1-117-15,2 3-96 16</inkml:trace>
  <inkml:trace contextRef="#ctx0" brushRef="#br0" timeOffset="-200471.6">27953 12176 256 0,'5'-16'514'16,"-1"-1"-454"-16,2 2-29 16,4 1 17-16,-4-3 1 0,1 5-12 15,-3 2-14 1,1 4-12-16,-3 3-6 0,-7 1 1 15,-1 2-6-15,-7 2 1 16,-12 0 4-16,-8 5 0 16,-12 3 5-16,-4 5-2 15,0 0-1-15,0 3-4 16,9 3-3-16,9-2 0 16,10 2 1-16,17-1 0 15,18 1 4-15,19 2-2 16,19-1-2-16,10 0-1 15,9 2 0-15,-2 1-1 0,-9 0-12 16,-13 3-16-16,-18 2 16 16,-18 0 11-16,-13-2 4 15,-14-2-2-15,-10-3 1 16,-13-9 17-16,-5-5 8 16,-1-2-1-16,-1-9-18 15,-1-6 1-15,7-1-5 16,9-2 3-16,6 0-3 15,12 2-3-15,11-1-13 16,10 2-27-16,15-3 0 16,10 2-3-16,11-2-32 15,10-1-27-15,4-2-22 16,-2-3-98-16</inkml:trace>
  <inkml:trace contextRef="#ctx0" brushRef="#br0" timeOffset="-200154.82">28359 12051 523 0,'20'-60'100'16,"-7"4"68"-16,-3 4-105 16,-8 3 21-16,-4 9-15 15,-6 7-16-15,-3 7-20 16,3 3-5-16,-4 7 7 16,5 6-29-16,3 6-6 15,2 8-12-15,2 13 12 16,4 15 11-16,1 22 8 15,6 29-3-15,2 24 28 16,8 19-17-16,-2 11-20 0,4 1-3 16,-1-7 0-1,3-13-1-15,-6-12-2 0,-3-11-1 16,-7-16-22-16,-9-10-10 16,-6-13 4-16,-5-15-6 15,-3-10-2-15,-1-13 7 16,1-18-24-16,3-14-82 15,1-12-93-15</inkml:trace>
  <inkml:trace contextRef="#ctx0" brushRef="#br0" timeOffset="-199861.44">28502 12448 852 0,'2'-51'64'16,"0"2"22"-16,4 6-45 0,8 8-12 15,6 7 2-15,9 7-25 16,4 6-5-16,6 9-1 16,3 10-1-16,-3 10-1 15,-2 6-3-15,-8 6 0 16,-12 6-2-16,-12 0-4 16,-12 4 11-16,-15-2 0 15,-12-2 2-15,-8-4 4 16,-7 1-1-16,-2-8-1 15,2-3-4-15,7-1-4 0,7-8-45 16,18-2-37 0,13-5-33-16,13-6-43 0,11-1-57 15</inkml:trace>
  <inkml:trace contextRef="#ctx0" brushRef="#br0" timeOffset="-198880.93">28657 12516 397 0,'48'-13'167'0,"2"-3"-50"15,2-7-43-15,2-2-10 16,-4-2-14-16,-2 0-14 15,-11-2-8-15,-10 1 3 16,-9 2 17-16,-7 0-4 16,-4 0-12-16,-7 6 5 15,-3 2-5-15,-3 4-15 16,-1 5-6-16,-4 7-11 16,0 4-5-16,-2 10 4 15,-5 8-2-15,2 3 2 0,3 5 1 16,6 5 0-16,12 2-5 15,10-4-12-15,7-4-15 16,7-7-4-16,7-8-1 16,0-8-2-16,2-9 5 15,-1-10 12-15,-1-9 10 16,-5-8 11-16,-2-4 2 16,-8 0 56-16,-4 2-20 15,-8 4 7-15,-4 8 7 16,-7 6-15-16,-1 5-34 15,-8 10-2-15,-4 9-1 16,-4 6 0-16,2 8-2 16,-1 6 3-16,9 4 0 15,9 2-4-15,9-2-22 0,9 0-21 16,9-8-17-16,6-6-16 16,9-10-10-16,8-10-19 15,2-10 7-15,0-8 99 16,-3-6 3-16,-9-4 110 15,-9 1-13-15,-12 4-3 16,-11 1-11-16,-6 8-27 16,-6 4-20-16,-5 6-24 15,-7 6-8-15,-2 8-2 16,-3 6-1-16,-2 4 0 16,8 6-2-16,7 4-3 15,16-3-25-15,13-1-23 16,17-9-16-16,12-5-25 0,10-10-3 15,11-10 50-15,5-8 44 16,-3-5 2-16,-10-4 32 16,-18 1 37-16,-21 4 1 15,-19 7-1-15,-17 0-16 16,-10 4-10-16,-7-1-2 16,-8 7-5-16,-4 1-12 15,3 4-18-15,1 6-6 16,5 4-2-16,12 4 1 15,7 3-2-15,11 3 3 0,11 1-18 16,10 1-23 0,12-6-3-16,12-3-10 0,5-8-16 15,4-9 1-15,0-10 29 16,-1-7 17-16,-4-11 23 16,-8-6 0-16,-4-10 23 15,-7-6 26-15,-8-10-14 16,-6-2-12-16,-8 2 34 15,-8 0-20-15,-7 3 21 16,-6 14 2-16,-8 5-18 16,0 11-19-16,0 10-15 15,2 12-8-15,1 13-7 16,5 14 7-16,3 17 3 16,8 15 13-16,11 19-7 15,8 12-2-15,10 6-2 0,8-3 0 16,3-3-5-16,-1-10-49 15,-1-10-33-15,-7-6-26 16,-7-13-92-16,-11-12-293 16</inkml:trace>
  <inkml:trace contextRef="#ctx0" brushRef="#br0" timeOffset="-198093.61">30811 11996 1012 0,'29'-32'46'0,"-9"1"-5"16,-7 7 15-16,-6 8-10 15,-5 14-46-15,0 12 1 16,-4 14 8-16,2 16 2 16,0 10-10-16,-2 8 1 15,2-2-2-15,2-5 0 16,5-10-1-16,6-10 0 15,6-11-6-15,0-10 0 16,4-12-4-16,6-11 10 16,0-12-2-16,6-11 3 15,-2-2 0-15,-4-2 1 16,-6 4 0-16,-8 10 15 16,-7 7 8-16,-6 9-24 15,-2 8-8-15,-2 8 4 16,-4 10 3-16,4 7 2 0,0 5 1 15,6 4-2-15,6-2-8 16,5-4-30-16,5-8-15 16,3-4 6-16,4-12 10 15,-1-8 7-15,-2-10 11 16,3-10 17-16,-4-9 2 16,-8-2 17-16,-3 0 29 15,-8 3-4-15,-2 6-7 16,-2 10 0-16,-2 4-25 15,2 6-10-15,0 6-18 16,0 9 16-16,4 2 1 16,7 5-3-16,7 2-32 0,7 3-22 15,6-10 2-15,7-5 0 16,2-8-4-16,5-12 1 16,1-10 50-16,-1-8 9 15,-5-15 0-15,-7-9 2 16,-8-13 21-16,-9-11 22 15,-9-10-10-15,-7 9 15 16,-5 7 7-16,-4 16-10 16,-2 19 6-16,0 19-38 15,-1 14-15-15,-1 16 0 16,2 23 8-16,4 28 19 16,7 28 14-16,7 24-31 15,11 15-4-15,0 8-3 16,1-4 0-16,0-8-1 0,-6-8 1 15,-6-10-1-15,0-7-2 16,-7-15-27-16,0-11-16 16,-5-11-21-16,0-16-4 15,1-16-33-15,-1-15 11 16,5-20-202-16</inkml:trace>
  <inkml:trace contextRef="#ctx0" brushRef="#br0" timeOffset="-197859.52">31859 12222 667 0,'-3'-68'150'0,"-4"6"-63"0,1 4-25 16,0 9 11-16,1 14-11 15,5 8-23-15,0 11-37 16,11 13-2-16,12 8 0 16,12 9 5-16,14 10-5 15,6 5 0-15,3 5 0 16,-10-1-1-16,-15-1-7 15,-20-2 8-15,-17-2 2 16,-25-3 2-16,-20-1-4 16,-15-2-15-16,-15 0-47 15,-6-6-157-15</inkml:trace>
  <inkml:trace contextRef="#ctx0" brushRef="#br0" timeOffset="-197028.55">28252 13668 796 0,'-22'-28'42'0,"1"0"25"15,6 5 16-15,3 9-28 16,8 5-37-16,4 2-18 0,4 5-6 16,10 11 6-1,7 5 2-15,5 11 1 0,3 10 0 16,4 9 2-16,-4 5 1 16,-4 0 2-16,-7-6-4 15,-5-4 0-15,-4-13 0 16,-2-10 6-16,-5-8 35 15,0-6 32-15,0-12-45 16,7-13-28-16,3-14-1 16,5-13-3-16,3-11 2 15,5-4-1-15,-3 2-1 16,-2 10-1-16,-4 4-8 16,-1 15-14-16,-4 10-14 0,-1 7-35 15,-2 8-12 1,-1 6-48-16,2 3-1 0,4 12-28 15,0 3-73-15</inkml:trace>
  <inkml:trace contextRef="#ctx0" brushRef="#br0" timeOffset="-195753.64">28905 13633 785 0,'27'-6'75'15,"-7"-2"-11"-15,-16-11 18 16,-10 16-19-16,-4 2-40 15,-3 2-9-15,-5 3-6 0,-13 4-1 16,-5 5-6 0,1 5-1-16,6 4-3 0,8 0 3 15,13 2-1-15,10-2-1 16,7 0-3-16,9-4-6 16,4-4-5-16,5-8 9 15,-3-5 6-15,1-4 1 16,-1-6 2-16,-3-4-2 15,-4-1 6-15,-1-5 17 16,-5 4-1-16,-2-2 6 16,-4 10-22-16,-3 0-6 15,-2 6-8-15,2 4-4 16,0 8 12-16,5 1 0 16,1 6-1-16,6 2-22 15,1-3 6-15,4-2 1 16,-4-6 13-16,3-9 3 15,2-7 2-15,0-11-1 0,0-13 0 16,3-8-1-16,-8-10 1 16,1-6 0-16,-7-8 2 15,-3 3-3-15,-4 2 3 16,-2 10 3-16,-2 8-5 16,-2 14 1-16,-1 8-2 15,-1 5-12-15,4 13 8 16,0 10 0-16,2 14 4 15,0 10-2-15,4 15 2 16,5 7 2-16,1 2-2 0,9 2 0 16,3-2-2-1,3-5-3-15,3-13-12 0,6-10 8 16,2-16-2-16,-1-12 3 16,3-14-4-16,-3-14 10 15,-6-10 2-15,-2-8 0 16,-8-5 3-16,-7 3 10 15,-5 4 22-15,-4 8-7 16,-3 10-9-16,-3 8-9 16,1 9-10-16,0 4-12 15,-3 11 7-15,1 12 5 16,4 8-1-16,2 9 0 16,5 6 1-16,7-1-1 15,5-4-11-15,4-1-8 16,-1-14 5-16,3-5-5 0,0-9 8 15,-4-13 1-15,4-12 3 16,-3-9 8-16,1-8 0 16,-4-3 1-1,-3 1 27-15,-9 0 5 0,-3 9 2 16,-6 7-7-16,-2 6-28 16,-3 10-3-16,-2 6-1 15,2 9 2-15,1 8 1 16,4 3-1-16,6 7-2 15,7 2-19-15,11-3-17 16,9-5-3-16,7-7-15 16,7-10 6-16,6-9 21 0,0-16 22 15,-1-10 9-15,-6-9 2 16,-1-7 9-16,-12-4 29 16,-9 2 25-16,-6 0-2 15,-8 5-12-15,-8 7-6 16,-6 3-4-16,-3 7-21 15,-3 6-19-15,2 5-1 16,-3 12-7-16,-1 11 5 16,-1 12 0-16,3 9-2 15,5 10 1-15,10 5-21 16,13 0-20-16,9-5 5 16,14-4 3-16,10-11-4 15,9-10 11-15,6-14 12 0,4-10 14 16,-8-10 3-16,-9-5 4 15,-14-6-2-15,-14 0 43 16,-15-3 6-16,-8 3 3 16,-8 0-14-16,-5 3-14 15,-8 4-8-15,-1 7-8 16,-2 6-10-16,2 9-4 16,3 10-1-16,4 13 5 15,4 9 0-15,6 6 3 16,10 8-3-16,8 2 0 15,16-4-18-15,13-4-35 16,14-12-29-16,11-10-73 0,7-9-374 16</inkml:trace>
  <inkml:trace contextRef="#ctx0" brushRef="#br0" timeOffset="-195632.39">31279 13459 574 0,'-7'3'0'0,"-1"2"-236"16</inkml:trace>
  <inkml:trace contextRef="#ctx0" brushRef="#br0" timeOffset="-194507.56">28190 14504 454 0,'-29'0'179'0,"0"0"-138"16,0-4-1-16,2-2 28 16,4 0 7-16,3 1-25 15,5 0-14-15,6 3-2 0,2-3-16 16,2 5-2-1,3 0 3-15,0 0-9 0,2 0-1 16,0 5-2-16,-2-5-1 16,2 0 1-16,0 0 4 15,2 0-4-15,-2 0-5 16,0 0 4-16,2 0-5 16,5 0 5-16,4-5-3 15,5 5-2-15,4-3-1 16,5 1 1-16,2 0-1 15,2 0-2-15,4-2 2 16,5 0 1-16,4-2 0 16,7-1 1-16,5 2-1 0,4-1-1 15,8-2 2-15,12-1 0 16,11 1 1-16,16-2-1 16,9-2 1-16,4 3-1 15,5-10-2-15,-6 7 3 16,-5-2-2-16,-12 4-2 15,-8 2 1-15,-10 2-2 16,-11 0 4-16,-1 0-4 16,1 0 1-16,8-2 1 15,5-6 1-15,7 0 1 16,6-2-2-16,-4 4 0 16,-9 1 0-16,-5 4 1 0,-15 2-1 15,-6 5 0 1,-6 0 1-16,-2 0 3 0,2 0-4 15,4 0 2 1,4 0-2-16,7-11 0 0,13 2 0 16,9-5 0-16,9-1 1 15,0-2-2-15,-2 2 2 16,-9-3 1-16,-11 6 1 16,-7 2-3-16,-9 2 2 15,-2-1-1-15,0 4-1 16,5-4 0-16,8 4 2 15,3-5 0-15,3-1-2 16,0 4 4-16,-6-4-3 16,-9 4 3-16,-11 0 2 0,-6 1 2 15,-10 1-5 1,-4 1-1-16,-4 0-1 0,-4 1 3 16,-7-1 0-16,-3 2-3 15,-7 2 2-15,-2 0-1 16,-4 0-2-16,0-4-31 15,-2 8-32-15,0-4-73 16,-6 5-54-16,-9-1-332 16</inkml:trace>
  <inkml:trace contextRef="#ctx0" brushRef="#br0" timeOffset="-191244.36">27661 15677 883 0,'-29'3'14'16,"2"0"-13"-16,1-6 26 16,4 2 37-16,8 1-36 15,9-2-25-15,14-2-1 0,13-6-2 16,16-2-3-16,9-6-26 15,5 0-5-15,-4-4 15 16,-7-1 7 0,-12 1 12-16,-9 3 0 0,-9-3 1 15,-6-1 0-15,-5 3 2 16,-10 2 0-16,-1 4 5 16,-6 4 8-16,-3 3 10 15,-5 7-23-15,-4 7-3 16,-2 12-3-16,0 6 3 15,-1 9 0-15,3 9 0 16,11 1 2-16,14 2 3 0,13-2-1 16,17-4 6-16,17-4-4 15,13-10-5-15,9-8-1 16,4-8-16-16,1-10-27 16,-4-14-8-16,-4-12 8 15,-9-10 35-15,-8-12 0 16,-14-10 6-16,-10-10 2 15,-15-9 17-15,-6-3-9 16,-6 5 29-16,-6 8 9 16,-1 17 0-16,-1 17-18 15,3 17-28-15,5 11-7 16,-1 14 6-16,2 15 0 16,3 15 1-16,2 11 1 15,7 11-1-15,2 6 1 16,4 2-1-16,1-8 2 0,-1 1-1 15,1-7 0-15,-3-11 0 16,-3-8-1-16,4-14 0 16,-6-8 0-16,-1-6 9 15,3-16-6-15,6-6 0 16,4-12-3-16,6-6 3 16,5-4-2-16,0 0-1 15,-2 9 0-15,-2 6 1 16,-10 7-1-16,-1 10 1 15,-3 9-1-15,-1 8 4 16,0 8-2-16,1 8 0 16,3 5 0-16,1-2-2 0,3 4 0 15,4-10-11-15,7-4-20 16,4-13 8-16,6-9-2 16,3-9 3-16,0-13 7 15,-4-10-14-15,0-9 18 16,-11-2 11-16,-8 2 11 15,-9 2 28-15,-6 8 22 16,-8 9-9-16,-3 12-30 16,-4 3-18-16,-5 7-4 15,0 7-2-15,1 6 2 16,-1 6 0-16,5 7 0 16,2 2-5-16,5 3 5 15,6-5-19-15,3-4-1 0,4-8 0 16,1-4 4-1,6-6 12-15,2-5 4 0,0-12 0 16,2-1 3-16,0-8-2 16,-4 0 5-16,-3 0 13 15,-5 4 13-15,0 4-16 16,-4 5-2-16,-4 2-14 16,2 5-3-16,-2 6 2 15,5 6-1-15,3-1 0 16,4 9 2-16,3 3 0 15,6-1-3-15,-1-3-15 16,2 0 3-16,-4-11 7 0,-1-2 8 16,1-14 2-16,-2-4-2 15,-1-11 0-15,-2-2 0 16,3-5 2-16,-5-5 2 16,1 7 13-16,-8 4 0 15,1 12-1-15,-3 1-16 16,0 13-8-16,0 5 8 15,6 11 0-15,2 2 1 16,3 6-1-16,6 6-2 16,3-7-6-16,0-1-7 15,5-8 1-15,-1-9 5 16,3-7 9-16,0-10-4 16,0-10 6-16,-2-6-2 15,-4-6 5-15,-6 0-4 16,-3 4 8-16,-5 2 17 0,-7 8-2 15,-2 10-20 1,-2 6-4-16,0 8-12 0,2 4 9 16,0 6 0-16,4 8 3 15,2-3-13-15,6 8-12 16,7-5-2-16,4-5 3 16,4-8-10-16,0-5 9 15,-3-4 10-15,-6-8 9 16,-2-5 6-16,-8-6 0 15,-1-3 10-15,-7 0 17 0,-7 4 32 16,1 0-15 0,-4 8-20-16,4 3-18 0,2 7-6 15,-1 3-7-15,5 6 6 16,2 2-2-16,5 5 3 16,3 3-4-16,2-2-4 15,7-2-5-15,-2-6-7 16,1-3 9-16,-3-6 10 15,4-6 0-15,-7-8 1 16,5-6 1-16,-2-4 1 16,-1 0 4-16,-4-2 14 15,1 2 2-15,-3 8-1 16,-2 7-21-16,-2 9-6 16,-1 0 1-16,1 9 5 15,5 7 0-15,0 4 0 0,4 2-11 16,3 4-8-16,-1-8-5 15,1-4 4-15,2-6 12 16,2-8 8-16,-2-8 1 16,4-6-1-16,0-4 2 15,3-8-2-15,0-3 1 16,-4 3 4-16,0 9 15 16,-5-1-3-16,-8 6-17 15,-3 8-1-15,-1 8-10 16,0 8 11-16,4 11 5 15,0-2-4-15,5 11 0 16,1-2 0-16,1-2-1 16,1-6-2-16,0-4 1 0,0-12 1 15,-3-8 5-15,3-5-4 16,-1-16 2-16,3-5-3 16,-1-6 2-16,2-4-1 15,-3-1-1-15,-3 4 7 16,-3 7 4-16,-2 8-1 15,-2 10-10-15,-4 5-9 16,1 13 2-16,-3 3 4 16,12 68 3-16,-8-65 1 15,2 3-1-15,1-8 0 16,-3 0-1-16,5 9-15 16,-2-6 16-16,2-7 1 0,-1-12-1 15,4-3 3 1,-1-11 0-16,7-8-3 0,-1-1 0 15,-1-2 2-15,2 6 0 16,-4 4 6-16,-4 4 1 16,-1 9-9-16,-5 9-16 15,-2 9 16-15,4 9 2 16,0 4 2-16,3 8-3 16,3 4 0-16,1-1-1 15,3 0-5-15,-1-11-14 16,5-6-7-16,2-9-2 15,2-16 2-15,1-9 16 16,-2-10 7-16,-4-7 2 16,-3-6 1-16,-3-3 2 0,-3-5 6 15,-4 8 19-15,-2 6 1 16,1 9 4-16,-5 8-26 16,2 13-6-16,-2 5-9 15,2 13 9-15,0 9 1 16,6 4 1-16,3 6-1 15,5 4-1-15,5-5 0 16,6-3-2-16,2-10-8 16,0-4-14-16,0-12 3 15,4-6 5-15,-4-14 2 16,-2-8 7-16,-4-10-6 16,-4-13 9-16,-7-5 4 15,-5-14 1-15,-5-10 12 0,-7-5 7 16,-1 1 24-16,-8 9-10 15,-3 10-6-15,1 19 2 16,1 12-5-16,1 16-6 16,5 8-19-16,3 8-11 15,0 12 7-15,4 14 4 16,2 15 12-16,8 17 10 16,4 21-7-16,11 9-4 15,4 7-8-15,6-5 2 16,3-8-3-16,-7-7-2 15,-5-12-18-15,-6-10-45 16,-7-9-8-16,-8-16-43 0,-6-12-50 16,-8-5-397-16</inkml:trace>
  <inkml:trace contextRef="#ctx0" brushRef="#br0" timeOffset="-191102.34">31114 15205 592 0,'-20'-42'284'0,"9"3"-212"16,4 4-29-16,10 7-3 15,12 0-18-15,12 8-18 16,28 1-3-16,26 1-1 16,26 4-18-16,25 5-16 15,8 1-48-15,-14 2-162 16</inkml:trace>
  <inkml:trace contextRef="#ctx0" brushRef="#br0" timeOffset="-190739.51">30791 15986 455 0,'-16'-5'462'16,"10"2"-402"-16,1-4-33 16,5 4 4-16,3 3-18 0,3 12 18 15,3 20 5-15,2 8-14 16,3 18-2-16,-1 11-14 16,-2 1 1-16,-2 1-4 15,2-4 2-15,3-9-5 16,-6-8-3-16,3-14-30 15,-3-10-20-15,-4-12 10 16,-4-14-57-16,-4-17-80 16,-2-12-49-16,0-19-200 15</inkml:trace>
  <inkml:trace contextRef="#ctx0" brushRef="#br0" timeOffset="-190520.02">30840 16258 269 0,'-18'-86'267'16,"5"10"-124"-16,4 9-54 15,2 9-20-15,5 19-8 0,9 4-36 16,6 12 11-1,5 4 0-15,8 7-10 0,8 6-10 16,2 6-8-16,2 6-6 16,-1 6-2-16,-4 2 0 15,-6 0-7-15,-15 9 4 16,-12-6 3-16,-18 5 1 16,-11-4-1-16,-13-1 4 15,-8-3-4-15,-3-5-2 16,2-4 0-16,2-1-30 15,9-4-33-15,11 0-67 16,15 0-356-16</inkml:trace>
  <inkml:trace contextRef="#ctx0" brushRef="#br0" timeOffset="-189572.96">31168 16000 951 0,'15'8'21'0,"-11"-4"-19"15,-8 6 45-15,-9 2 2 16,-3 8-32-16,1 6-12 16,1 0 0-16,7 1-5 15,10 0-3-15,1-8-23 16,14-7-7-16,7-12 21 16,2-5 8-16,4-9 4 0,2-13 0 15,-2-5 5 1,1-3 3-16,-6 1 26 0,-4 3-1 15,-6 12 0-15,-7 3-26 16,-3 9-7-16,2 7-5 16,2 5 4-16,3 5 1 15,6 4 0-15,1 3 0 16,-5 10-3-16,-3-1-1 16,-6-4-5-16,-6-1 1 15,-2-1 7-15,-2-15 1 16,2-1 8-16,-4-4-6 15,4-9-1-15,4-12-1 0,6-4-2 16,0-4 2 0,8 0 0-16,4 0-1 0,5 5 1 15,2 5-3-15,2 7 0 16,6 4 2-16,1 8 1 16,-1 8 0-16,-2 1 0 15,-6 5 0-15,-6 4 1 16,-8-6-1-16,-4 2 0 15,-4-4-2-15,-5-3 4 16,2-7-3-16,0-3 1 16,0-11-12-16,4-12 2 15,8-5-1-15,4-9 9 16,2 2 2-16,0 0 3 16,-4 6-2-16,-8 8 9 15,0 8 3-15,-8 7-13 0,0 9-3 16,-3 12 3-16,0 2 1 15,3 13 0-15,6-1 0 16,0 6 0-16,5-6-1 16,5-3-1-16,1-5-4 15,6-9-12-15,-5-9-1 16,-1-9-8-16,2-9 2 16,-4-9 0-16,-1-9 10 15,-2-8 2-15,0-9 12 16,1-5 2-16,-4-13-1 15,0-1 0-15,-4-3 22 16,-5 11 12-16,-5 6-3 16,-4 14 15-16,-4 12-37 0,-3 11 0 15,3 16-10-15,-1 5-1 16,5 9 1-16,5 18 2 16,4 11 4-16,4 13 5 15,3 10 0-15,5 11 2 16,0-1-3-16,5 3-10 15,-2 0 6-15,-4-5-5 16,0-8 1-16,-2-3 0 16,-7-10-2-16,0-7-29 15,0-15-31-15,-4-10-1 16,0-12-23-16,-2-10-90 16,-1-12-32-16,1-13-117 15</inkml:trace>
  <inkml:trace contextRef="#ctx0" brushRef="#br0" timeOffset="-189467.82">32159 15874 474 0,'-2'-49'264'0,"2"8"-153"15,-2 10-46-15,2-3-10 16,4 10-15-16,8 6-36 16,7 0-1-16,12 1-6 15,17 8-14-15,18 3-60 16,11-1-160-16</inkml:trace>
  <inkml:trace contextRef="#ctx0" brushRef="#br0" timeOffset="-189174.36">32556 15677 865 0,'9'-8'94'16,"-2"2"-77"-16,-5 2 10 16,-2-1 22-16,2 10-31 15,3 5-4-15,2 12-9 16,-3 6-1-16,3 11 0 16,-1 2-4-16,-4 1-7 15,-2-6-57-15,0-4-67 16,3-9-151-16</inkml:trace>
  <inkml:trace contextRef="#ctx0" brushRef="#br0" timeOffset="-189023.38">32554 15645 800 0,'-7'-84'76'16,"3"-1"-20"-16,2 1 33 16,-3 17-23-16,3 18-47 15,0 18-19-15,2 18-9 16,4 13-22-16,3 12-28 15,9 7-88-15,3 16-217 16</inkml:trace>
  <inkml:trace contextRef="#ctx0" brushRef="#br0" timeOffset="-188425.53">32869 15516 884 0,'8'13'6'15,"-8"3"10"-15,-11 0 60 16,-5 6-15-16,-3 10-32 15,-1-2-22-15,1 2-5 16,9 3-2-16,5-6-3 16,7-3-26-16,7-9-30 15,5-4-19-15,1-11-8 16,5-8 14-16,2-12 52 16,3-8 19-16,4-11 1 15,0-2 15-15,0-5 53 16,0 8 2-16,-9 4-1 15,-5 11-1-15,-3 11-56 0,-8 14-11 16,3 5 7-16,-3 10 6 16,3 12-13-16,-2 1 1 15,4 4 0-15,-1-2-2 16,1-2 2-16,0-10 2 16,0-8-4-16,0-7-2 15,0-7-3-15,6-9-8 16,4-11 11-16,-2-9 1 15,8-6-2-15,-3-4 3 16,1 4 21-16,-6 7 7 16,-3 5 8-16,-3 11-36 0,-11 10 2 15,2 12-2 1,0 8 0-16,2 12 1 0,1 1-2 16,2 3 3-16,2-4-2 15,-1-9 6-15,-1-2-6 16,2-12 2-16,-2-1 5 15,4-13-6-15,0-3-1 16,7-14 4-16,0-2-3 16,1-6 0-16,2 2-1 15,-1-2 8-15,-5 10 12 16,-3 4-12-16,-3 9-8 16,-3 9-13-16,1 6 11 15,0 11-72-15,2 5-122 0,-5 6-517 16</inkml:trace>
  <inkml:trace contextRef="#ctx0" brushRef="#br0" timeOffset="-188287.58">33704 15839 409 0,'20'16'532'0,"-1"-2"-507"16,-9-6 51-16,-3-4-46 15,-7 6-13-15,-9 5-17 16,-15 2-80-16,-26 10-572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0T09:14:48.500"/>
    </inkml:context>
    <inkml:brush xml:id="br0">
      <inkml:brushProperty name="width" value="0.05292" units="cm"/>
      <inkml:brushProperty name="height" value="0.05292" units="cm"/>
      <inkml:brushProperty name="color" value="#FF0000"/>
    </inkml:brush>
  </inkml:definitions>
  <inkml:trace contextRef="#ctx0" brushRef="#br0">7282 15374 1023 0,'5'4'24'0,"-5"1"-15"16,-7-5-9-16,-7-5-5 15,12 1-1-15,12 8 4 16,19-8 2-16,31-1 0 15,33-4-36-15,39-5-134 0,28 2-400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0T09:12:31.346"/>
    </inkml:context>
    <inkml:brush xml:id="br0">
      <inkml:brushProperty name="width" value="0.05292" units="cm"/>
      <inkml:brushProperty name="height" value="0.05292" units="cm"/>
      <inkml:brushProperty name="color" value="#FF0000"/>
    </inkml:brush>
  </inkml:definitions>
  <inkml:trace contextRef="#ctx0" brushRef="#br0">5164 1013 243 0,'9'-7'449'16,"1"-1"-376"-16,-2-2-49 15,3-4 7-15,-1-2 24 16,3-2-10-16,3 2-17 16,-1 1-9-16,1 2 3 15,-5 1 5-15,-5 5-7 16,0 2 2-16,-2 1 0 16,-4 4-9-16,-6 0-13 15,2 4 0-15,-9 1 0 16,-9 12 4-16,-12 5 0 0,-6 9-1 15,-7 6 7-15,-2 6-8 16,5-1 11-16,10-1-5 16,7 0-7-1,14-5-1-15,11-4 1 0,15-4 6 16,18-6-6-16,17-2 0 16,14-4 2-16,11-4-3 15,6 1-6-15,-6-1-25 16,-9 0-9-16,-12 5 5 15,-17 5-1-15,-14 2 8 16,-15 7 3-16,-18 1 25 16,-11 2 0-16,-13-5 6 15,-5-3 5-15,-1-7 35 16,-3-9 6-16,6-7-6 0,1-10-14 16,2-6 5-16,5-4-7 15,7-4-9-15,3-1 0 16,8 5-1-16,4 1-11 15,4 5-3-15,1 4-6 16,4 4-11-16,0 3-8 16,2 3 2-16,0 1 13 15,0-1 0-15,1 5 4 16,2 4 1-16,-3 0-1 16,0 5-71-16,3 0-28 15,-1 4-7-15,4 1-67 16,4-2-223-16</inkml:trace>
  <inkml:trace contextRef="#ctx0" brushRef="#br0" timeOffset="276.94">6271 1285 870 0,'-6'-6'109'0,"6"2"-83"0,0 2-1 16,2-7 14-16,6 4-29 16,11-2-9-16,12 0-1 15,12 1-3-15,8 2-6 16,7 2-79-16,2 4-75 15,-6 4-189-15,-11 2 75 16</inkml:trace>
  <inkml:trace contextRef="#ctx0" brushRef="#br0" timeOffset="439.97">6453 1470 693 0,'-40'26'271'0,"8"-8"-205"15,13-11 42-15,7-7-6 16,10 0-43-16,4-1-59 0,5-1-23 15,11-2 18 1,15-4-2-16,23-1-87 0,17 1-33 16,24-1-32-16,12-4-132 15,0-1-80-15</inkml:trace>
  <inkml:trace contextRef="#ctx0" brushRef="#br0" timeOffset="1309.25">7336 1313 316 0,'19'-12'681'0,"2"-5"-628"16,-3-3-29-16,-3 1 21 16,-1 5-7-16,-3 4-28 15,-7 4-10-15,0 4-1 16,1 0 1-16,-1 2 1 0,1-2-1 16,4-1 0-16,-3 2 2 15,1-3 2-15,-3 2 0 16,-1 0-4-16,-8 2-13 15,-1 2 8-15,-12 4 5 16,-15 4 4-16,-10 6-3 16,-8 5-1-16,0 4-2 15,6 3-4-15,18 2 4 16,18 0-4-16,23-2-8 16,17-2-6-16,20-1 0 15,11-4 9-15,8-2 3 16,-1-4 8-16,-9 0-2 15,-16 1-7-15,-17 2-6 0,-15 0 9 16,-22 2 6 0,-7 0 27-16,-16 1 5 0,-10-2-8 15,-1-3-17-15,-1-5 0 16,9-4-4-16,11-2-3 16,15-5-31-16,10-5-29 15,17-4-7-15,17-6 6 16,12-3 7-16,13-7 16 15,5 0 38-15,3-6 4 16,-5 0 25-16,-4-3 13 16,-8 0 5-16,-8-3-20 15,-13 1-5-15,-9 2 24 0,-7 0-4 16,-8 2 1-16,-8 6-9 16,-3 5-4-16,-1 4-20 15,-2 5-9-15,0 6-1 16,0 8-12-16,3 6 11 15,1 5 0-15,5 10 1 16,3 7-1-16,5 4-3 16,4 0-30-16,5-1-30 15,6-8 4-15,2-4 25 16,4-13 14-16,0-12-35 16,-4-14 15-16,0-13 35 15,-7-11 6-15,-7-8 37 16,-9-6 12-16,-4-6 18 15,-6 0-14-15,-6 4 7 0,1 5 5 16,0 11-12-16,1 14-15 16,6 14-38-16,1 16-6 15,-1 22 6-15,4 26 29 16,-6 24-14-16,-1 29 2 16,-1 21-15-16,-4 19 0 15,5 11 1-15,9 14-2 16,9 1-2-16,11-13-7 15,9-22-22-15,5-23-43 16,-1-39-27-16,-6-30-21 16,-7-26 35-16,-9-24-171 0,-5-26-169 15</inkml:trace>
  <inkml:trace contextRef="#ctx0" brushRef="#br0" timeOffset="2548.46">8134 2046 303 0,'-23'-123'383'0,"4"6"-242"15,-2 13-28-15,7 29-27 16,8 12-14-16,4 17-21 15,8 9-34-15,13 12-15 16,10 3-2-16,8 7-1 16,10 10-11-16,-2 5 11 15,-2 9-38-15,-10 12 15 16,-12 7 6-16,-11 6 4 16,-12 3 14-16,-10 0 10 15,-7-4-9-15,-4-8 16 16,-4-9 16-16,5-8-15 15,2-11 0-15,4-6-18 0,10-7-24 16,10-5 0-16,9-6-7 16,12-2 24-16,6 2 7 15,4 3 0-15,2 3-2 16,-4 10 2-16,-4 2 0 16,0 9 2-16,-5 9-1 15,-1 1 1-15,-3 5 1 16,-5 2-2-16,1-5-1 15,-5-2 1-15,1-5 2 16,-2-6 12-16,1-6-5 16,5-7-7-16,2-5 1 15,2-9-4-15,3 0 3 0,-4-2 0 16,-1 3 1-16,-2 7-3 16,-3 7-1-16,-4 6-7 15,5 7 7-15,1 10 2 16,5 4-2-16,7 4 0 15,2 3-25-15,0 1-12 16,-2-8-11-16,-5-4 19 16,0-10 8-16,3-14 0 15,-3-11 21-15,0-6 7 16,-2-12 19-16,-4-3 3 16,-5 4 14-16,-6 6 14 15,-3 6-27-15,-7 12-30 16,1 9-11-16,-5 9-4 15,-4 7 3-15,0 9-25 0,-6 6-22 16,1 7-12-16,1 4 29 16,8 1 6-16,2-2 0 15,5-8 16-15,2-5 20 16,2-10 7-16,3-10 40 16,4-10-41-16,4-7 41 15,-2 1 27-15,0-4-4 16,-2 7-14-16,-9 6-56 15,-4 7-26-15,-7 8 26 16,-5 11 3-16,-6 6-1 16,4 6-2-16,0 0-6 0,9-2 0 15,11-7-8-15,14-7 4 16,8-8-3-16,10-6-26 16,6-6 8-1,4-6 22-15,-1-2 9 0,-5-3 2 16,-9 4 0-16,-7 1 4 15,-9-1 4-15,-4 5-6 16,-4 4-3-16,0 0-1 16,1 2-15-16,5 2 2 15,9 2-12-15,7 1-8 16,4 1 14-16,5 1 14 16,-1-1 4-16,-1 0 1 15,-3-6 12-15,-7-1 63 16,-3-9 3-16,-10-5-35 15,-9-3 15-15,-4-2-15 0,-5 1-14 16,-1 4-17-16,-4 7-12 16,3 8-12-16,-4 12 2 15,-3 9 5-15,1 4-4 16,1 5-38-16,8 1-5 16,8-3-1-16,11-12 29 15,11-11-17-15,14-10-36 16,9-17 5-16,11-15-4 15,5-12 57-15,-5-16 19 16,-12-9 66-16,-9-8 37 16,-20 1 1-16,-13 9-21 15,-10 14-11-15,-7 20-46 0,-8 18-26 16,-1 18-7-16,-3 16 1 16,1 18 5-16,6 17-1 15,9 18 1-15,14 11 1 16,15 5 2-16,11 0-2 15,7-4-28-15,2-4-42 16,3-10-37-16,-3-7-41 16,-1-13-262-16</inkml:trace>
  <inkml:trace contextRef="#ctx0" brushRef="#br0" timeOffset="3423.48">10748 1330 251 0,'3'-23'531'15,"-8"1"-404"-15,-1 4-74 16,-4 3 5-16,2 4-16 16,3 8-42-16,5 4-15 15,2 5 15-15,5 8 2 16,5 6 4-16,-2 2 2 15,6 7 1-15,0-3-3 0,0-6-5 16,-3-5-1 0,-3-4 0-16,2-8 17 0,-1-6 3 15,7-10-14-15,2-5-5 16,6-4 1-16,1-6 3 16,-4 5 0-16,-6 0 2 15,-5 7-7-15,-8 6-1 16,-2 6-18-16,-2 2-13 15,0 6-19-15,3 4 42 16,1 1-35-16,5 6-19 16,7-1 25-16,8-4 23 15,14-6 1-15,7-6 2 0,6-10 4 16,5-6 8 0,-9-10 3-16,-12-6 9 0,-8-6 24 15,-12-4 24-15,-7-2 0 16,-11-3-17-16,-6 5-19 15,-2 6 18-15,-1 10-5 16,2 7-37-16,1 12-1 16,7 13-29-16,0 16 30 15,-2 17 1-15,4 16 3 16,6 20 1-16,-4 10 8 16,2 12-2-16,1 4 1 15,-3 1-6-15,0-1-6 16,2-6 0-16,8-10-8 0,5-15-4 15,8-17-34-15,0-17-30 16,-3-19-42-16,-2-15-120 16,-9-20-63-16</inkml:trace>
  <inkml:trace contextRef="#ctx0" brushRef="#br0" timeOffset="3650.47">11355 1448 331 0,'-11'-59'613'0,"4"12"-523"16,12 12-86-16,6 7 0 15,11 10 1-15,14 9 11 16,10 9-3-16,10 5-10 16,4 11 2-16,0 4-5 15,-6 8 0-15,-14 2-4 0,-18 0 0 16,-17 1 4-16,-23-2 11 16,-15-5-3-16,-16-1-2 15,-14-7-5-15,-6-6-1 16,4-4-37-16,10-3-81 15,14 0-128-15,17-6-127 16</inkml:trace>
  <inkml:trace contextRef="#ctx0" brushRef="#br0" timeOffset="4867.2">13500 1472 844 0,'-27'2'38'0,"0"-2"-1"16,0-9 28-16,-2 2 10 0,6 2-21 16,6 1-1-16,9 3-53 15,2-1-4-15,20 2 4 16,24-5 7-16,22 2-4 15,23-4 1-15,21 2-4 16,12-4-37-16,-4 4-21 16,-12 0-12-16,-11 0-56 15,-18-2 2-15,-19 0 35 16,-23-4 70-16,-25-3 19 16,-17-2 86-16,-16-4 6 15,-10-2-6-15,0-2 1 16,-1 0-20-16,7 2 11 15,6 6-25-15,11 3-41 16,9 8-12-16,7 5-6 0,9 5 6 16,7 10 18-16,1 9-10 15,6 4 0-15,-1 12-6 16,-1 3 0-16,-8 4-4 16,-7 1-41-16,-8 5-70 15,-7-2-52-15,-9 2-182 16</inkml:trace>
  <inkml:trace contextRef="#ctx0" brushRef="#br0" timeOffset="5978.46">16245 1298 274 0,'5'-5'501'16,"-1"-3"-456"-16,-4 0-13 0,-2-5 14 16,0-2 11-16,2 1 2 15,2 0-19-15,3-4-1 16,0 2 5-16,-1 2 0 15,-2 1 4-15,0 6-12 16,0 0-35-16,-2 7-1 16,0 7 0-16,0 8 1 15,5 11 0-15,1 11 1 16,6 9 1-16,-1 4-4 16,0 0 1-16,2 3 0 15,-4-6 0-15,1-1 0 16,-4 0 0-16,1-9-11 15,-3-4-21-15,-2-8-4 0,0-4 3 16,0-10-6-16,-2-2 10 16,-2-8-2-16,2 1 3 15,-4-4 20-15,2 1 6 16,-5-6-19-16,1-1 7 16,-4-2 1-16,-1-6-18 15,5-4 20-15,-4-4 7 16,4-4 4-16,-1-7 0 15,1-4 5-15,-6-3 6 16,1-4 23-16,1-1 2 16,-2 3-11-16,3 4 4 15,0 0 7-15,3 4-5 0,-1-2-1 16,4-1 4 0,1 2-10-16,4 1 4 0,3 2-5 15,4 5-10-15,2 9-13 16,7 6-2-16,8 8-1 15,17 8 2-15,9 9-1 16,10 7-14-16,0 8-19 16,-1 6-4-16,-13 4-6 15,-7 2 13-15,-15 0 18 16,-8 0 1-16,-9-4-4 16,-12-4 13-16,-9-4 4 15,-9-4 6-15,-8-4 3 16,-6-6 9-16,-9-4-5 0,-8-2-5 15,-2 0 2 1,-2-1-6-16,6 0-4 0,5-1 0 16,11 2-2-16,10-2-7 15,8 1-40-15,12-2-26 16,6 3-17-16,9-3 24 16,14-1-79-16,10-2-232 15</inkml:trace>
  <inkml:trace contextRef="#ctx0" brushRef="#br0" timeOffset="6758.19">17298 1191 222 0,'-14'-2'387'0,"-1"-2"-278"15,-1-1-83-15,-1 0 32 16,-2-2 18-16,0 3-19 16,3 3-7-16,1-2-8 15,1 2-8-15,1 1 4 0,3 0 3 16,4 0-1-1,-1 0-7-15,3-2 2 0,2 4-9 16,2-4-26-16,4 0-3 16,9 0 2-16,16-3-9 15,21 0 10-15,21-3 1 16,16 2-1-16,2-2-2 16,-6 4-37-16,-15 2 11 15,-14 2-21-15,-18 2-8 16,-12-2 11-16,-11 0 2 15,-8-2-24-15,-12 2 24 16,-8-5-11-16,-10 4 4 16,-4-2 34-16,-4 3 17 15,-6 0 0-15,2 3 0 16,-1 1 0-16,5 0 0 0,4 0-6 16,4 2 1-16,10-2 1 15,5 0 0-15,6-3 4 16,2 2 17-16,0-3 19 15,2 0 25-15,-5-3-11 16,3 3 4-16,-4 0-18 16,-2 0-12-16,2 0 6 15,1 0-19-15,1 0 1 16,2 3-10-16,2-6 3 16,0 3-5-16,2 0 0 15,0 3-3-15,-2-1 5 16,2 2-2-16,1 6 51 15,-1 8-15-15,4 8-2 16,4 10-12-16,1 10 0 0,5 6-2 16,1 4-14-1,3-1 3-15,0-5-5 0,2-6-3 16,1-6 0-16,-6-6 1 16,-1-8-1-16,-5-4-1 15,-1-8-19-15,-8-3-77 16,-2-2-105-16,-8-7-379 15</inkml:trace>
  <inkml:trace contextRef="#ctx0" brushRef="#br0" timeOffset="8498.44">16957 1564 240 0,'-7'14'369'0,"-2"-2"-347"0,0-1 51 15,5-2-14-15,0 1-13 16,1-3-7-16,0-2 8 15,3-1 11-15,-2-2-3 16,4-2-17-16,-2-2-5 16,3 2 7-16,-3 0 5 15,3 0-9-15,-6 0-11 16,0 0-7-16,-1 2-18 16,2-2 0-16,-2 6-4 15,-3 4-48-15,3 4-117 16,8 6-180-16</inkml:trace>
  <inkml:trace contextRef="#ctx0" brushRef="#br0" timeOffset="10391.44">18854 1463 378 0,'-3'0'327'0,"1"0"-262"16,2-1-15-16,2 1-9 0,-4-2 1 15,2 2-3 1,0-2-8-16,0 2 2 0,0 0-10 16,0 0-13-16,5 0 2 15,5-2-10-15,15-3 26 16,22 0-5-16,27-6-3 16,31-3-10-16,20-2-5 15,6 2-2-15,-2 0-1 16,-13 5-1-16,-20-1-1 15,105-6-14-15,-186 13-14 16,-1 1 3-16,-6 0 2 16,-1-2 6-16,9 0 0 0,-8-2-13 15,-5 0-54 1,-6-2-11-16,-3-1-22 0,-7-4 31 16,-5 1-53-16,-5-2 79 15,-4 0 0-15,-2-2 5 16,-2 0 15-16,-2 2 2 15,-1 2-24-15</inkml:trace>
  <inkml:trace contextRef="#ctx0" brushRef="#br0" timeOffset="10684.47">19638 1167 154 0,'-26'-3'89'15,"3"2"-40"-15,8-5 117 16,1 2 67-16,3-4-122 16,3 4 1-16,-4-2-20 15,5 4-54-15,3 0-31 16,4 0-7-16,4 4-10 15,5 0 10-15,7 4 23 16,11 6-9-16,13 0 1 0,16 5-6 16,6 0-3-16,9 3-4 15,-1-4-1-15,-8 3 0 16,-11-4 0-16,-8-1-1 16,-14-2-3-16,-12-4-1 15,-5 1-2-15,-10-2 3 16,-4 3 3-16,-10 7 15 15,-5 4-3-15,-12 9-7 16,-14 9-5-16,-8 4-9 16,-3 8-85-16,-1 2-126 15,5-2-281-15</inkml:trace>
  <inkml:trace contextRef="#ctx0" brushRef="#br0" timeOffset="19392.4">22884 882 267 0,'0'-5'552'15,"-2"0"-477"-15,2-2-30 16,4-4 5-16,-6 1-5 16,2 4-7-16,0 2-6 15,0 1-18-15,2 2-14 16,-2 1-1-16,2 1-6 15,1 2-6-15,-1 3 13 16,4 5 4-16,4 10 1 16,3 5 5-16,3 14 6 0,1 6-14 15,-3 7 6-15,-3 2-2 16,-7-1 1-16,-4-1-6 16,-4-5 1-16,-3-6 0 15,1-6 0-15,1-10 0 16,2-6-1-16,3-6 0 15,0-8-1-15,0-4 0 16,0-2-2-16,-2-2-6 16,2-1-10-16,-4-8-52 15,0 2 3-15,-3-8-16 16,1-4-75-16,0-8-46 16,2-5 44-16,2-7 99 15,0-5 61-15,-3 2 0 16,-1-2 228-16,-4 0-97 0,0 0-57 15,-3 4 3-15,-1-2-7 16,3 2-1-16,-1 2-13 16,1 6-9-16,7 6 4 15,2 4-27-15,2 7-24 16,9 3-19-16,13 3 12 16,16 3 5-16,11 3 1 15,11 5-16-15,1 10-3 16,-5 8-2-16,-12 9 8 15,-13 2 3-15,-11 6 6 16,-11-3 3-16,-9 0 2 0,-13-2 0 16,-8-6 4-1,-8-3 9-15,-8-6 5 16,-10-3-8-16,-2-3-1 0,0-4-9 16,7 0 0-16,11-2-1 15,8-3-23-15,17 0-78 16,6 2-95-16,8 2-47 15,13-4-12-15</inkml:trace>
  <inkml:trace contextRef="#ctx0" brushRef="#br0" timeOffset="20029.14">23731 851 265 0,'-9'-3'629'15,"-2"1"-560"-15,4-4-6 16,-1 0 10-16,0 0-6 16,4 2-18-16,0-1-9 0,-1 5-20 15,5-3-16-15,9-1-4 16,16-2-4-16,20 2 2 16,22-2 4-16,12 0-2 15,8 1 0-15,-8 2-21 16,-15 1-41-16,-20 0-5 15,-15 0 11-15,-13-1 19 16,-9 1-2-16,-11-1-42 16,-12-1-4-16,-6 0 68 15,-7 0-2-15,-4 0 10 16,-4-1 8-16,4 4 1 16,6-1 19-16,5 0 9 15,6 0 9-15,5 2 2 0,7 0-15 16,0 2-12-16,4 0-8 15,-5 6 34-15,0 6 1 16,1 5-11-16,0 10 4 16,-1 8 3-16,3 6-5 15,2 5-8-15,2 4-4 16,3-4-11-16,-1 2-1 16,2-6-2-16,4 0-2 15,-4-9-2-15,5-3-9 16,1-4-61-16,1-7-10 15,-2-4-41-15,1-3-59 16,-4-6-253-16</inkml:trace>
  <inkml:trace contextRef="#ctx0" brushRef="#br0" timeOffset="20525.14">22944 1601 235 0,'-107'0'572'16,"100"-3"-504"-16,3 1-7 15,2 2 32-15,2 0-24 0,-2-2-20 16,4-2-34 0,18-2-15-16,22-4 0 0,37-4 3 15,34-3 0-15,38 2-2 16,23-2 2-16,9 5-1 16,-4 5-2-1,-21 3-17-15,-27 5-65 0,-26 2 21 16,-27 1-52-16,-29-3-83 15,-20 1-139-15,-22 1 253 16</inkml:trace>
  <inkml:trace contextRef="#ctx0" brushRef="#br0" timeOffset="21147.37">23314 1905 244 0,'-6'-4'237'16,"4"-2"-138"-16,4-5-74 16,4 1 23-16,7-4-7 15,8-1 8-15,5-6 12 16,8 2 6-16,-3-4-14 15,-4 4-29-15,-9 4 5 16,-7 3 1-16,-11 5-7 0,-7 2-20 16,-9 3-1-16,-11 4-2 15,-10 7 6-15,-7 2-2 16,-6 5 0-16,1 6 1 16,7 2-3-16,8 1-2 15,8 0 5-15,13 0-3 16,13-1 1-16,19-2 4 15,17 2-6-15,17-2-1 16,12-2 3-16,7 0-3 16,-1-2 0-16,-9 0 1 15,-10 2-1-15,-15 3-4 16,-14 0-1-16,-19 5-3 16,-18 0 8-16,-15 2 1 15,-15 0 1-15,-12 0 3 16,-6-7-3-16,-5-2 19 0,5-10 17 15,2-5-4 1,2-4-1-16,6-9-4 0,10 0-3 16,9-7-4-16,12 2-9 15,8-2-4-15,6 3-9 16,7 1-1-16,3 3-1 16,-1 3-18-16,3 0-23 15,1 1-15-15,3 2-7 16,2 2 0-16,2-1-58 15,3 3-113-15,-3 2-195 16</inkml:trace>
  <inkml:trace contextRef="#ctx0" brushRef="#br0" timeOffset="21849.65">25998 1323 189 0,'-42'16'7'0,"2"1"14"16,1-5 14-16,6-4 350 16,6-3-296-16,3-3-12 15,10-2 15-15,4 0 10 16,3 0-32-16,5 0-17 0,2 0-21 15,2 0-13-15,5-2-13 16,10-3-5-16,19 0-2 16,9-1-33-16,8 0-40 15,5 3 9-15,-2 5-60 16,-12-1-98-16,-10 8-130 16,-14 0 219-16</inkml:trace>
  <inkml:trace contextRef="#ctx0" brushRef="#br0" timeOffset="22019.41">25877 1564 630 0,'-52'30'120'0,"2"-6"-61"16,12-6 20-16,9-6 20 0,9-6-27 15,11-1-26-15,7-2-19 16,4-3-16-16,14-3-3 16,15 3-6-16,20-3-2 15,16-1-57-15,14 2-27 16,3 0-57-16,-6 2-142 15,-6-4-48-15</inkml:trace>
  <inkml:trace contextRef="#ctx0" brushRef="#br0" timeOffset="23006.71">27793 988 169 0,'7'-18'66'0,"1"-2"-19"16,1-2 432-16,-2-3-394 0,-2 4-33 15,-5 2 13-15,-3 4 3 16,3 7-3-16,-2 4-26 15,0 2-26 1,2 4-13-16,0 0-17 0,0 2-4 16,0 5 21-16,4 12 1 15,3 7 3-15,1 12-2 16,4 8 3-16,1 5-4 16,-4-2 4-16,0 2-5 15,-4-1 2-15,-3-8 2 16,-2-4-1-16,-2-6-3 15,0-10 0-15,-1-7 2 0,0-8 2 16,1-5 12 0,0-8-2-16,2-7-14 0,-2-8-4 15,-2-6 2-15,1-6-1 16,-1-3 5-16,-2 0-4 16,3 0 0-16,1-4 1 15,4-2 1-15,-2-4 0 16,5-1 3-16,-3-3-1 15,-2 0 1-15,-2 2-2 16,0 2 11-16,-1 2-3 16,3 7 0-16,0 5 0 15,5 4-8-15,1 6-1 16,5 4-8-16,12 2-4 16,8 6 5-16,12 6 4 15,9 9-7-15,4 4-20 16,-2 7 1-16,-8 6 6 0,-7 5 6 15,-15 3 6-15,-8 0 5 16,-12 0 3-16,-10 0 2 16,-8-3 1-16,-8 0 1 15,-5-5 1-15,-6-4 2 16,-6-3-2-16,-3-5 2 16,0-1-4-16,-1 0-15 15,6 1-48-15,6 0-77 16,2 5-34-16,10 1-300 15</inkml:trace>
  <inkml:trace contextRef="#ctx0" brushRef="#br0" timeOffset="23411.57">27677 1581 833 0,'-31'7'116'0,"4"-5"-69"16,9-2 38-16,5-2-6 16,8 0-28-16,3 2-27 15,2 0-15-15,13-2-8 16,23-6 1-16,28-2 0 16,32-4-2-16,34-4-2 15,12 2 1-15,-6 4-37 16,-15 5-36-16,-23 5 17 15,-22 4-18-15,-21 3-29 0,-14 0-65 16,-19 2-160 0</inkml:trace>
  <inkml:trace contextRef="#ctx0" brushRef="#br0" timeOffset="23973.45">28245 1845 805 0,'-2'-10'78'0,"2"-2"-70"15,5-2 20-15,1-1 38 0,5 1-44 16,1 2-12-16,-4 4-1 15,-1 0 9-15,-3 4 0 16,-4 0-7-16,-2 3 0 16,-4 1-10-16,-8 0-1 15,-8 1 0-15,-3 3 0 16,-6 4 2-16,-2 4-2 16,0 4 0-16,6 2-2 15,6-1-1-15,11 1 1 16,5 0 2-16,12-1 5 15,12 4-4-15,15 0 1 16,8 2 0-16,8-1 2 16,-2 0-8-16,-5 2 1 15,-7 0-8-15,-12 2-4 0,-13-1 15 16,-11 2 1-16,-11-1-1 16,-13 3 0-16,-10-6 1 15,-4-2-1-15,-4-5 16 16,0-7 7-16,-1-5-6 15,5-5 2-15,7-2-2 16,4-1-2-16,7-1-13 16,7-2 3-16,4 4-5 15,7-1-8-15,0 2-24 16,4-1-16-16,2-1-48 16,5 1-112-16,11-8-84 0</inkml:trace>
  <inkml:trace contextRef="#ctx0" brushRef="#br0" timeOffset="24290.49">29206 1481 592 0,'-5'-1'438'0,"-1"1"-406"16,2-4 18-16,2-2 30 15,-2 1-29-15,2 5-27 16,2-2-24-16,0 1-5 15,2 1-61-15,4-2-68 16,0 0-108-16,11-3-410 16</inkml:trace>
  <inkml:trace contextRef="#ctx0" brushRef="#br0" timeOffset="24821.05">29700 1148 931 0,'4'-7'67'15,"-4"-3"-30"-15,-4 1 33 16,0 4 12-16,2 1-31 15,2 1-19-15,0 2-14 16,2 1-18-16,12-3-7 16,13-1 7-16,15 3-1 15,16-3 1-15,11 2-34 16,0-1-30-16,-4-1-29 0,-14 1 7 16,-18-1-17-16,-13-3-3 15,-17 2-52-15,-16 0 58 16,-10 1 100-16,-4 3 31 15,-4 1 9-15,4 1 3 16,5 2 3-16,2-2-2 16,4 1 3-16,3 1-4 15,1-3-4-15,8 0-1 16,0 2-7-16,-1 0-2 16,3 3 13-16,-2 4-3 0,-6 6-9 15,0 10 15 1,-1 7-5-16,-5 10-9 0,3 9-4 15,3 7-14 1,6 5-1-16,6 3-11 0,10 3 10 16,3-3-11-16,10-4-61 15,-1-6-102-15,-3-5-262 16</inkml:trace>
  <inkml:trace contextRef="#ctx0" brushRef="#br0" timeOffset="25789.46">28996 2330 237 0,'-2'-16'38'16,"2"-2"359"-16,4 2-360 16,-2-3 15-16,4 2 30 15,-2 3-4-15,0 1 2 16,-1 4-18-16,-3 0-11 15,0 6-21-15,0 3-20 0,-3 2-10 16,3 1-16 0,0 4 9-16,3 9 7 0,-1 9 9 15,4 14 0-15,1 11 0 16,2 6-6 0,0 5-3-16,0-2 3 0,-3 1 1 15,-1-5-1-15,0-4-3 16,-3-10-17-16,2-7-65 15,0-8-41-15,-4-8-49 16,3-8-181-16,-6-4 84 16</inkml:trace>
  <inkml:trace contextRef="#ctx0" brushRef="#br0" timeOffset="26185.74">28871 2711 932 0,'-4'-10'88'16,"-2"1"-46"-16,1 2 25 16,0 2-6-16,3 0-41 15,2 3-20-15,0 2-3 16,2 2-15-16,5 3 12 16,4 6 6-16,8 7 6 15,6 4-2-15,10 8 1 16,0 2-3-16,-1 0-1 15,-8 0 0-15,-4-1-1 16,-6-5 6-16,-3-2-6 16,-1-4 2-16,-4-6 1 0,-1-5-1 15,-3-2 0-15,-1-7-2 16,4-4 0-16,4-6 14 16,5-6-4-16,3-3-2 15,6-4-5-15,2-4 0 16,-3 0-3-16,1 0 0 15,1-1-15-15,-6 2-12 16,-1 6 0-16,-9 4-48 16,-1 6-48-16,-4 4-93 15,-8 6-273-15</inkml:trace>
  <inkml:trace contextRef="#ctx0" brushRef="#br0" timeOffset="26980.54">26758 3655 848 0,'-2'-22'44'0,"-1"6"-1"15,-1 0 6-15,2 0 14 16,0 8-18-16,2 4-42 16,2 2-3-16,-2 6-17 15,0 13 17-15,-6 15 3 16,-5 14 5-16,-3 14-3 16,-7 12-4-16,2 0 2 15,-1-5 1-15,5-12-2 16,-2-9-2-16,9-14 0 15,1-14 2-15,4-7 17 16,3-9 1-16,0-16-19 0,3-11-1 16,4-16-3-1,1-20-2-15,9-19-19 0,0-15 24 16,1-5 0-16,-1 8 6 16,-1 16 3-16,-7 18 15 15,-3 25-24-15,0 17 0 16,-4 15-21-16,4 5 12 15,3 11 9-15,7 15 4 16,8 10 6-16,5 18-10 16,2 9 0-16,0 5 4 15,-6 3-2-15,-3-7-2 16,-3-8-4-16,-6-9-53 0,-5-11-38 16,2-8-72-16,-8-7-131 15</inkml:trace>
  <inkml:trace contextRef="#ctx0" brushRef="#br0" timeOffset="27475.45">26672 3993 962 0,'-23'-1'57'16,"7"-4"-42"-16,10-3 31 15,3-4-29-15,14 1-17 16,16-7-8-16,25-6 8 15,21-4-10-15,24-4-17 16,3 2-29-16,-3-1-1 16,-12 5 14-16,-18 2-20 0,-18 5 10 15,-11-2 34 1,-15-1 7-16,-8-2 12 0,-9-6 0 16,2-10 15-16,-4-10-5 15,5-8 5-15,-1-12 6 16,4-8-10-16,1 3 36 15,-3 10-17-15,-6 8 19 16,-4 17-7-16,-4 15-4 16,-4 16-19-16,2 4-18 15,-1 5 2-15,-2 11-3 16,2 10 2-16,-4 10 14 16,3 17 9-16,3 16 3 0,5 15 5 15,5 12-14 1,5 16 3-16,3 4-8 0,3 6-6 15,3-4-3-15,-4-6 1 16,-1-14-2-16,-6-12 0 16,-1-13-4-16,-3-15-7 15,-4-12-38-15,-2-13-15 16,-2-12-5-16,-7-9-26 16,-3-12-137-16,-3-11-232 15</inkml:trace>
  <inkml:trace contextRef="#ctx0" brushRef="#br0" timeOffset="27887.5">27316 3948 763 0,'-12'-20'166'0,"-1"1"-100"15,2 6-8-15,-3 3 9 16,6 4-21-16,3 4-40 16,8-1-6-16,7-2-25 15,26-9 21-15,22-11-4 16,29-10-36-16,18-9-19 15,4-7-23-15,-11-2-66 16,-22 2 39-16,-27 3-41 16,-23 1 154-16,-14 4 53 15,-16 1 47-15,-8 4-6 16,-5 1 2-16,-1 5-6 16,-3 6-4-16,4 5-35 0,1 4-2 15,3 8-27-15,2 2-13 16,6 3-9-16,0 4-17 15,5 3-1-15,3 6 18 16,4 16 0-16,2 10 3 16,4 19 1-16,3 17 3 15,1 8-2-15,-3 8 1 16,-1-3-3-16,-4-3-3 16,-4-10-7-16,-1-10-62 15,0-15-25-15,-4-11-50 16,-2-10-49-16,-2-11-64 15,-8-14 73-15</inkml:trace>
  <inkml:trace contextRef="#ctx0" brushRef="#br0" timeOffset="28599.2">27829 3895 226 0,'-7'-44'572'0,"7"7"-472"15,0 5 7-15,2 7-36 16,0 11-18-16,3 9-27 16,-3 1-26-16,4 4-3 15,8 1 3-15,6 2 5 16,11-3-4-16,6 0 2 15,9-3 2-15,0-2-3 16,-1-5-2-16,-7-2-5 16,-7 0 5-16,-11-3 1 15,-7 5 7-15,-9 2 0 16,-4 0-1-16,0 1-3 16,0 0 1-16,0 1 9 0,0 4-14 15,4 0-12 1,-4 4-21-16,2 4 13 0,2 8 17 15,3 9 6-15,-1 4-2 16,6 1 1-16,-4 0 2 16,3-3 0-16,-1-9-4 15,1-9-2-15,7-7-5 16,3-9-2-16,8-14 5 16,0-6 4-16,3-14 2 15,-5 2-2-15,-5-3 3 16,-7 13 11-16,-3 11-5 15,-8 10-9-15,-2 8-24 16,-2 7-5-16,3 10 29 16,1 5 2-16,0 6 4 15,6 3-6-15,-2 5 0 0,5-9-13 16,3-4-17 0,4-13-9-16,2-7-12 0,5-9 10 15,-2-10 32-15,0-10 8 16,-4-7 1-16,-5 2 37 15,-5 3 16-15,-3 3 0 16,-6 13-7-16,-2 2-37 16,0 12-9-16,-2 0-20 15,2 9 4-15,0 5 16 16,2 9 3-16,2 4-2 0,5 4-1 16,1-6-13-16,7-4-4 15,3-7 5-15,2-9 6 16,4-9 6-16,3-10 6 15,3-8-3-15,-6-3 6 16,-3-4 17-16,-8 5 14 16,-3 10 2-16,-10 6-24 15,0 4-18-15,-2 4-8 16,2 0-12-16,-2 1-60 16,7 5-31-16,7-3-378 15</inkml:trace>
  <inkml:trace contextRef="#ctx0" brushRef="#br0" timeOffset="29081.66">29671 3559 263 0,'0'-8'631'16,"3"0"-604"-16,2-1-26 15,-1 0 0-15,0 1-1 16,3 2 0-16,-1 0-5 0,4 1-32 16,-4 5-52-16,1 0-97 15,-3 0-164-15</inkml:trace>
  <inkml:trace contextRef="#ctx0" brushRef="#br0" timeOffset="29410.58">29634 3400 126 0,'-2'-41'101'0,"-1"-8"297"0,1-1-172 15,0-2-176-15,4 3 0 16,0 3 27-16,1 7-14 16,3 11 8-16,-2 12-36 15,-1 6-35-15,2 8-15 16,-3 7-19-16,7 18 34 16,7 12 22-16,3 22-14 15,4 15-6-15,-3 9 8 16,-5 0-10-16,-3-2-20 15,-6-7-48-15,1-6-36 16,-5-10-92-16,0-16-243 16</inkml:trace>
  <inkml:trace contextRef="#ctx0" brushRef="#br0" timeOffset="30144.67">29645 3617 776 0,'-34'-22'133'0,"8"7"-57"15,2-2-1-15,7 7-15 16,9 3-10-16,6 0-50 15,6-1-9-15,21-3-5 16,17-9 7-16,16-4-8 16,20-3-3-16,7-5-20 15,-1-3-12-15,-10 0 20 0,-14-6 9 16,-16-2 21 0,-15-3 0-16,-12 0 9 0,-13-1 18 15,-8 3 12-15,-4 7 9 16,-1 10 9-16,1 5-24 15,1 12-28-15,2 6-5 16,3 4-23-16,2 4 9 16,-2 11 14-16,2 11 5 15,-2 15-3-15,2 11-1 16,2 8 2-16,2 2-1 16,6-1-2-16,3-7-1 15,3-13 0-15,3-7 0 16,2-8 0-16,1-9-10 15,1-11 0-15,0-9 9 16,4-5-6-16,0-5-4 0,4-10 12 16,-2-2 0-16,0-8 1 15,-4 4 1-15,-6 0 10 16,-5 7 14-16,-5 3-1 16,-5 12-23-16,-4 5-2 15,0 2-22-15,-4 12 16 16,0 6 6-16,-1 9 2 15,-1 6-1-15,2 6 0 16,6-4 0-16,4-3-1 16,7-6-7-16,12-7-24 15,8-12 0-15,10-8 8 16,10-13-1-16,5-14 15 16,-2-8 4-16,-5-8 2 15,-11 2 3-15,-13 2 8 0,-11 4 14 16,-9 9 1-16,-12 7 10 15,-4 6-11-15,0 2 1 16,-2 6-10-16,0 4-13 16,0 6-8-16,-3 8 8 15,-1 9-2-15,2 8 5 16,-1 5-3-16,7 7 2 16,10-2 0-16,12-2-2 15,12-5 0-15,15-8-39 16,19-8-28-16,14-12-40 15,12-14-81-15,4-10-258 16</inkml:trace>
  <inkml:trace contextRef="#ctx0" brushRef="#br0" timeOffset="34226.39">26395 5329 753 0,'-7'-5'234'16,"-2"-3"-230"-16,-1 2 4 15,-4 0-2-15,7 4 7 16,7-2-13-16,9-3-11 16,11-6-14-16,14-13 10 15,5-9 11-15,6-7 2 16,0-2 3-16,-10-2-1 16,-10 7 6-16,-11 8 18 15,-10 4 22-15,-8 10-8 16,-10 5-10-16,-6 7-17 15,-7 8-2-15,-8 11-9 16,-6 8 0-16,-1 14 0 16,5 6-2-16,5 11 2 0,16-2 0 15,14-1 0 1,15-5 0-16,16-10 0 0,12-8-16 16,7-13 9-16,4-12 2 15,0-13 3-15,-6-9 2 16,-3-11 5-16,-8-10-3 15,-8-5 4-15,-8-3 4 16,-2 3 23-16,-9 5 4 16,-3 12-11-16,-3 8-13 15,-2 13-13-15,-2 6-12 16,4 2-11-16,3 5 2 16,4 12 21-16,6 4 0 0,3 8-7 15,2 7-20-15,0 0 5 16,0-1-3-16,-5-9 3 15,-1-9 11-15,-3-7 11 16,1-10 3-16,-1-10 6 16,-1-9-5-16,6-12 2 15,-3-3 0-15,3-3 16 16,-7 6 12-16,-3 7-20 16,-1 9-4-16,-2 6-10 15,-3 7-14-15,0 4-7 16,2 4 9-16,2 9 12 15,3 5 0-15,2 6-4 16,4-1-21-16,0-1-2 0,-2-6 10 16,1-6 11-16,-3-6 6 15,2-8 4 1,-2-7-4-16,0-10 7 0,-1-3-2 16,4-4 13-16,-6 2 17 15,-3 4-13-15,-3 6 0 16,2 7-22-16,-4 4-3 15,4 3-14-15,0 3 2 16,8 0 14-16,5 3-5 16,5 0-18-16,7 2 2 15,2-4-1-15,2-4-5 16,0-6 3-16,-2-6 2 0,-3-4 11 16,-8-4 12-1,-7-4 4-15,-5-5 4 0,-12 2 13 16,-7-5 10-16,-3-3 4 15,-1-4-15-15,-1-4-5 16,-2 5 2-16,2 6 26 16,5 8-29-16,6 14-14 15,0 7-18-15,7 12-4 16,0 16 22-16,2 8 1 16,3 16 0-16,2 10 0 15,2 6 1-15,2 0-1 16,2 2 2-16,0-6-3 15,-2-6 0-15,-1-11-1 0,-4-12-3 16,1-13 4 0,-3-14 0-16,0-12 9 0,4-12-8 15,5-8 0-15,-1-9-1 16,5-7 1-16,1 3-1 16,1 4-1-16,0 5-3 15,1 10 4-15,-5 10-12 16,3 6 0-16,0 10 5 15,0 7 6-15,-3 11-3 16,1 3 3-16,-1 4-3 16,-1 4-20-16,-1-4-31 15,3-7-17-15,4-10 9 0,9-13-20 16,7-16 5 0,4-11-5-16,4-12 18 0,1-9 65 15,-7-1 5-15,-5 8 85 16,-13 5 31-16,-7 9-19 15,-10 10-10-15,-3 9-24 16,-7 2-29-16,1 6-37 16,-3 6-2-16,-7 5-1 15,-1 7 0-15,-6 12 2 16,1 1 1-16,3 5-2 16,6-4 0-16,5-2-14 15,6-6-21-15,8-8 7 16,5-8 0-16,11-11 18 15,7-9 10-15,3-9 1 16,1-9 4-16,-2-3 22 0,-6 1 18 16,-7 6-3-16,-7 8 12 15,-5 7-9-15,-6 3-32 16,0 6-13-16,-2 2-14 16,2 2-11-16,-2 8 23 15,2 4-2-15,0 3-2 16,2 5-36-16,2 1 10 15,3-2 9-15,5-7 4 16,1-9 8-16,7-5 9 16,7-12 2-16,2-7 1 15,0-1 2-15,-2-6 0 16,-8 6 11-16,-5 5 3 0,-7 6 1 16,-5 5-13-1,0 3-5-15,-2 2-16 0,0 6 2 16,2 2 14-16,2 3 0 15,3 5-17-15,7-1-11 16,1-3-1-16,7-2 4 16,5-10 5-16,5-4 9 15,1-6 10-15,-2-3 1 16,-6-5 7-16,-5-1 0 16,-7 0 34-16,-6-1 23 15,-3 6-16-15,-4 3-7 16,-2 3-11-16,-3 4-23 15,3 3-7-15,0 0-15 16,0 3-3-16,0 5 17 16,0 5 0-16,2 1-25 0,0 0-9 15,6-2 9-15,3-5 10 16,7-4 5-16,6-6 4 16,2-7 2-16,1-6 5 15,-3-1 3-15,-7-3 6 16,-5 1 27-16,-8 5-1 15,-2 4-1-15,-4 5-15 16,0 0-5-16,-2 3-14 16,2 1-7-16,2 1-3 15,0 1-3-15,2 3 3 0,2 2-19 16,0 1-6 0,0-2 7-16,2 4 4 0,0-6 6 15,0 2 14-15,-2-5 3 16,0 0 1-16,-2 0 8 15,0-3 10 1,0 1 17-16,0 2-10 0,-2-2-4 16,2 2-21-16,0 2-1 15,0-2 0-15,0 0-4 16,0 0-5-16,2 0-26 16,-2 2-22-16,2-2 26 15,5 0 27-15,-1 0 2 16,2 0 3-16,-2 0 3 15,-1-2 5-15,-1 0 12 16,-4 1 11-16,0-1-11 0,-2-2-5 16,0 1-4-1,-1-1-5-15,1 3-6 0,-2-4 0 16,4 3 0-16,0 2-6 16,0 0-25-16,0 0-24 15,2 2-5-15,0 3 27 16,0-1-4-16,-2-3-5 15,3 3 30-15,-3-1 12 16,0-3 0-16,0-3 48 16,-3-1-15-16,1-1 3 15,0-3 4-15,0-2-3 16,0-1 2-16,0 4-2 0,-2-2-13 16,2 5-4-1,0 0-15-15,0 3-5 0,0 1-5 16,2 1-8-16,-2 2 7 15,0 2 5-15,-1 4-9 16,-1-2-18-16,2 4 2 16,0-3-6-16,0-5 11 15,4-1 11-15,-2 0 10 16,2-4 7-16,0-1 1 16,0-6-1-16,-2 4 19 15,2-5-1-15,1 1-2 16,-6 0-4-16,3 2 4 15,-2 1-9-15,-2 3-12 0,2 3-2 16,0 3-10 0,-6 3 6-16,-3 6 3 0,1 6 0 15,-4 6-2-15,3 3-2 16,7 0-3-16,6-1-19 16,11-3-10-16,7-7-18 15,7-6-1-15,4-8-5 16,2-6 8-16,-4-7 19 15,0-6 34-15,-7-7 2 16,-8 0 57-16,-8 0 18 16,-8 1 3-16,-4 5-14 15,-6 4-25-15,1 4-16 16,-2 2-6-16,2 4-13 16,0 0-6-16,2 4-1 0,2 0-2 15,2 0-1-15,5 3-10 16,-2 1-12-16,2 0-4 15,-2-1-6-15,2 1-3 16,-2 1 18-16,2-3 15 16,0-1 6-16,0-1 4 15,2 0 4-15,-2-3 5 16,0-4-11-16,0 2 12 16,-2-3 16-16,2-4-4 15,-2 5-6-15,-3 2-7 16,-1 0-6-16,-2 3-7 15,0 4-3-15,-3 4-2 16,-1 5 3-16,-1 9 2 0,-1 6-1 16,6 2-1-1,8 4 0-15,8-2-19 0,11-4-48 16,12-6-13-16,14-6-33 16,6-10 2-16,11-12-5 15,0-9 118-15,4-8 9 16,-9-9 86-16,-10-1 11 15,-14 3 5-15,-12 6-5 16,-15 3-36-16,-6 12-12 16,-4 3-18-16,-2 4-32 15,2 4-8-15,2 0-16 16,2 6-3-16,6 2 19 0,-2 6 0 16,4 2-13-1,3 7-21-15,1-6-4 0,1 2-7 16,1-7 19-16,-5-5 19 15,-1-4 7-15,2-9 3 16,-2-7 4-16,1-4 3 16,5-5 32-16,1-2-3 15,-2 1-17-15,3 5-8 16,-7 6-14-16,-2 6 0 16,-3 6-17-16,1 4 14 15,-1 5 3-15,0 3-1 16,3 2-6-16,2-1-21 15,0-3-10-15,4-1 12 0,5-9 9 16,5-7 17 0,-2-6 0-16,4-8 3 0,-2-2 15 15,-5 2 28-15,-7 2 3 16,-3 4-10-16,-3 7-19 16,-3 6-20-16,1 0-16 15,-1 6 7-15,5 4 9 16,1 2 2-16,6 4-2 15,3 0-12-15,2 0-22 16,-2-2-14-16,3-6-18 16,1-8-8-16,-2-5 32 15,-1-8 40-15,-3-7 2 16,-1-6 3-16,-9-2 12 16,-3-6 18-16,-4-7 0 0,-3 6 11 15,3-2 59-15,-2 11-49 16,-1 6-8-16,2 12-10 15,1 6-36-15,2 6-21 16,0 10 18-16,0 10 3 16,5 11 5-16,0 11-3 15,1 8 4-15,3 2-6 16,0 0-30-16,5-6-59 16,-2-8-65-16,0-10-218 15</inkml:trace>
  <inkml:trace contextRef="#ctx0" brushRef="#br0" timeOffset="35545.33">30265 4616 199 0,'4'-8'103'0,"0"-2"490"16,1-4-565-16,6-3-26 0,7-2 38 15,6-5 3-15,5-4-25 16,5-2-9-16,-1-6-3 16,-4-3 1-16,-6-3-3 15,-7-6-3-15,-10 0 11 16,-6-2 5-16,-2 4 21 15,-4 6-16-15,-2 11-6 16,2 12 14-16,1 6-27 16,1 8-3-16,0 10-25 15,-2 13 25-15,2 18 7 16,-4 15-1-16,-1 15-1 0,-1 10 0 16,4 1-3-1,2-1-2-15,1-8 4 0,6-10-2 16,1-14-2-16,2-16 2 15,0-11 0-15,-2-14 14 16,2-8 2-16,7-11-9 16,6-9-7-16,5-5 1 15,5-4-2-15,-4 2 1 16,-3 7-2-16,-9 6 0 16,-4 7-3-16,0 6-19 15,0 8 18-15,2 4 0 16,7 4 3-16,4 2 1 15,1 4-17-15,-1-2-34 16,3 1 3-16,-6-8-3 0,6-6 5 16,0-4 8-1,-1-7 11-15,0-10 20 0,-4-5 7 16,-1-6 4-16,-6-1 36 16,-2-3 1-16,-4 3-12 15,-3 2-2-15,-2 3 13 16,-4 13-10-16,2 1-30 15,-4 9-13-15,-6 13 13 16,-1 6 2-16,-1 10-1 16,-2 9-1-16,5 2 0 15,7 0-1-15,2-2-8 16,6-6-17-16,3-10 15 0,1-8 11 16,2-10 0-1,7-10 3-15,0-10 0 0,6-8 0 16,2-9-2-16,2-4 0 15,-2 1 5-15,-3 1 11 16,0 8-7-16,1 6-4 16,-5 11-6-16,1 9-12 15,0 6 8-15,-3 9 4 16,-3 8 1-16,-1 5-1 16,-3 0-1-16,1-1 1 15,-6-1 0-15,-1-8 1 16,-3-2-1-16,0-9 12 15,-2-6 5-15,4-9-16 16,3-5-1-16,5-8 0 16,5-5 0-16,8-6-1 0,8 2 1 15,5 4-2-15,11 7 0 16,2 10-3-16,-1 12-1 16,-10 10 0-16,-11 10 1 15,-14 8 5-15,-11 6 3 16,-10 0 1-16,-7 4 1 15,-70 65-1-15,63-89-4 16,2-4-47-16,-6-1-148 16,-3 0-380-16</inkml:trace>
  <inkml:trace contextRef="#ctx0" brushRef="#br0" timeOffset="37059.61">27227 6500 509 0,'-50'5'388'0,"15"-7"-360"0,12-6-8 15,17-6-20-15,10-2 0 16,16-4-1-16,11-2 2 15,11-6-1-15,8-4 6 16,4-3-3-16,-1-1 0 16,0-4-1-16,-4 0 0 15,-4-1 1-15,-9-2-3 16,-12 2 0-16,-8 4 15 16,-12 1 0-16,-6 1-1 15,-7 5 24-15,-5 2-13 16,-1 7-1-16,-1 2 0 15,-1 3-10-15,3 5-1 16,3-1 5-16,3 5-3 16,2 0-15-16,6 7 0 0,3-3-3 15,-3 3-3-15,3 0 1 16,-1 0 5-16,-2 3 1 16,0-6 3-16,0 3 7 15,0 0 10-15,0 0-3 16,0 0-15-16,0 0-3 15,-2 3-26-15,-1 14 25 16,0 15 1-16,-1 16 5 16,2 19-4-16,2 8 6 15,0 8-6-15,2-9 4 0,2-11-4 16,-1-14-1 0,0-15-1-16,1-13-14 0,-2-16 3 15,0-6 0 1,9-15 11-16,5-10 1 0,8-17 0 15,5-6 5-15,2-4-4 16,0 2-1-16,-2 10-1 16,-8 12-5-16,-3 9-6 15,-3 10 0-15,-1 10 9 16,1 7 1-16,6 4 2 16,-2 6 2-16,3 7-2 15,3 0 0-15,-2 2 4 16,-2-4-4-16,2-2-32 15,-1-8-11-15,1-6 32 16,-1-10 3-16,4-10-2 0,6-8 5 16,-1-8 5-1,5-8 1-15,0-5 1 0,-3 2 1 16,-2-1 0-16,-8 5 7 16,-8 7 17-16,-11 8-2 15,-4 5-8-15,-8 10-17 16,-9 7-3-16,-4 10 1 15,-8 10 0-15,-2 8 1 16,0 10 1-16,6 4-2 16,4 3-20-16,13-3-23 15,8-4-25-15,8-9 6 16,15-6 27-16,6-17 25 16,9-10 12-16,5-14 4 15,-1-10 5-15,-3-6 20 0,-7-3 24 16,-8 4 35-16,-5 4-33 15,-11 9-6-15,-6 8-14 16,-2 8-35-16,-4 2-15 16,4 4-2-16,0 5 2 15,4 0 14-15,3 5-23 16,5 5-18-16,3-3 16 16,9-2-4-16,3-7-19 15,2-7 19-15,2-5 12 16,-2-11-1-16,-6-6 14 15,-4-9 5-15,-7-4 2 16,-1-11 7-16,-5-1 31 0,-3-4 34 16,-1 7-20-16,-2 5 14 15,-2 12-11 1,-1 14-49-16,-1 8-8 0,2 11-24 16,-2 17 24-16,2 17 3 15,-1 16 3-15,3 22-3 16,0 14 4-16,3 9-3 15,1 5 2-15,0-4-6 16,0-4-7-16,3-11-67 16,0-13-23-16,2-20-45 15,0-16-139-15</inkml:trace>
  <inkml:trace contextRef="#ctx0" brushRef="#br0" timeOffset="38523.58">28645 6113 845 0,'2'-58'81'0,"0"19"-23"16,-2 16-10-16,2 13-25 16,7 6-13-16,7 4-7 15,5 0-3-15,6 6-3 16,4 4 1-16,-4 4 0 16,-4 6 1-16,-12 6-1 15,-9 1 2-15,-9 1 3 16,-8-2 0-16,-7-5 0 15,-3 0-3-15,0-8-3 16,8-10-7-16,1-6-23 0,9-10-11 16,12-13-8-16,5-10-37 15,11-10 37-15,8-10 47 16,9-9 5-16,2-3 26 16,2 4 38-16,-2 5 73 15,-9 13-55-15,-10 19-34 16,-11 8-33-16,-4 16-15 15,-4 4-27-15,0 13 27 16,0 17 11-16,0 15-4 16,3 16 0-16,-3 10-4 15,-2 2 3-15,2-1-6 16,-2-8-34-16,2-9-19 16,0-10-32-16,3-13-41 15,0-13-30-15,-3-15-76 0,2-14 168 16,-1-9 64-16,-3-10 84 15,0-10 1-15,2-5 29 16,0-3-12-16,2 3-1 16,3 4-19-16,-2 9-24 15,1 9-21-15,1 9-21 16,6 3-16-16,5 7 1 16,5 6-4-16,3 6-1 15,4 8 1-15,-5 6 3 16,-2 8 1-16,-7 3 0 15,-9-2-1-15,-5-4 3 0,-2-9-2 16,-5-8 0 0,3-4 13-16,0-8 12 0,0-3 21 15,2-10-46-15,4-8-2 16,7-4-4-16,5-11 0 16,8-3 5-16,5 3-1 15,2 5 2-15,-2 7-2 16,-6 9-5-16,-7 7-8 15,-6 6-14-15,-5 10 25 16,-3 6 3-16,2 4 4 16,2 6-1-16,-2 0-3 15,0-3 1-15,3-5 4 16,-1-7-2-16,2-4 8 16,0-7 8-16,5-6-9 0,3-9-6 15,9-7-2-15,1-4-2 16,1-4 0-16,0 2 0 15,-5 6 0-15,-5 6-7 16,-7 9-12-16,-1 9 5 16,-1 7 13-16,4 7-2 15,-3 6 2-15,5 4 1 16,-2 3-1-16,-1-6-6 16,1-1-9-16,-1-7 2 15,0-6 11-15,0-7 1 16,0-7 2-16,1-6 3 15,-6-3 1-15,-1-2 16 16,-3 6 9-16,-4 3-15 0,-3 2-10 16,3 3-4-16,0 4-6 15,4 0-11-15,3 3 3 16,3-2-6-16,15 2-23 16,10-6-19-16,11-3 8 15,14-6 33-15,5-4 21 16,-3-2 2-16,-6-1-1 15,-13 5 23-15,-14 2 39 16,-11 1-18-16,-9 5-27 16,-9 0-4-16,-7 2-5 15,-3-1-8-15,-3 3-1 16,-7 7-8-16,-5 4 4 16,2 8 3-16,1 7 1 15,6 2-5-15,7 0-3 0,7 1-19 16,8-9-2-16,9-5 4 15,3-5-15-15,11-10-26 16,1-10 11-16,3-8 48 16,2-8 7-16,-10-8 9 15,-4-8 37-15,-11-8-7 16,-6-9 19-16,-4-5-12 16,-6-2 8-16,-3 1 12 15,-7 4-7-15,-1 9-9 16,0 9-11-16,1 13-15 15,5 15-24-15,3 8-25 16,2 16 7-16,3 14 18 0,-1 14 5 16,4 13 0-1,4 10-3-15,6 5 2 0,11 0-3 16,4-1 0-16,6-3 0 16,5-5-1-16,0-7-32 15,-1-8-27-15,-1-7-15 16,-1-10 3-16,2-6-58 15,-2-12-180-15,0-10-163 16</inkml:trace>
  <inkml:trace contextRef="#ctx0" brushRef="#br0" timeOffset="38669.61">30717 5859 1013 0,'21'2'59'0,"-6"-2"2"0,-7-2 32 16,-2-3-50-16,-2 2-43 15,0 1 0-15,-1-5-74 16,-1 2-74-16,-4-1-344 16</inkml:trace>
  <inkml:trace contextRef="#ctx0" brushRef="#br0" timeOffset="39167.49">29511 6578 385 0,'-33'-7'620'16,"4"-1"-595"-16,6-4-19 15,6 0 42-15,3 2 13 16,8 6-61-16,6-1-5 16,20 2 1-16,28-6-17 15,37-6-41-15,36-13 20 16,37-10 19-16,27-8 16 15,18-9-2-15,9 4-7 16,-7 0-54-16,-11 9-34 16,-27 5-287-16</inkml:trace>
  <inkml:trace contextRef="#ctx0" brushRef="#br0" timeOffset="66293.38">14075 4066 744 0,'-2'-20'74'16,"4"-1"-32"-16,-2 0 17 15,0 1 8-15,-2 0-18 16,2 4-11-16,0 3-6 0,-4 6-13 15,4 5-13-15,-2 2-3 16,0 2 1-16,2 0 21 16,0 9-20-16,2 8 3 15,0 17 25-15,6 16-17 16,-4 17-2-16,3 11-8 16,-1 4 0-16,-2-2-6 15,0-6 1-15,-2-8 2 16,2-9-3-16,3-12-4 15,1-14-54-15,2-8-42 16,-2-12 2-16,3-11-77 16,-1-12-333-16</inkml:trace>
  <inkml:trace contextRef="#ctx0" brushRef="#br0" timeOffset="66602.45">14063 4173 957 0,'-4'-49'66'16,"-3"1"14"-16,1 2-7 16,1 3-27-16,10 2-23 15,5 4-20-15,11 6-3 16,6 7-5-16,13 8 5 16,2 12-1-16,3 12-10 15,-3 10-25-15,-3 8 4 16,-6 6 15-16,-12 5 11 15,-9-2 3-15,-14 3 3 0,-14-2 0 16,-11-4 2 0,-13 1 18-16,-9-5-7 0,-5-5-5 15,1-3-7-15,-1-5-1 16,12-5-32-16,13-4-63 16,11-2-55-16,14-1-118 15</inkml:trace>
  <inkml:trace contextRef="#ctx0" brushRef="#br0" timeOffset="66863.63">14630 4160 889 0,'-7'0'100'0,"1"-6"-38"16,-2 1-1-16,6-2-17 16,2 2-22-16,10-3-22 15,7 0-3-15,14 0 1 16,12-2-33-16,5 3-47 16,8 3-26-16,-4 3-22 15,-10 5-107-15</inkml:trace>
  <inkml:trace contextRef="#ctx0" brushRef="#br0" timeOffset="67014.25">14810 4270 618 0,'-45'37'132'0,"3"-2"-42"0,7-10 20 15,6-6-15-15,10-5-41 16,9-9-5-16,5-1-29 16,10-6-7-16,13-2-11 15,17-4-2-15,16-1-56 16,11-6-61-16,12 1-71 15,-1-1-141-15</inkml:trace>
  <inkml:trace contextRef="#ctx0" brushRef="#br0" timeOffset="67312.7">15477 4028 653 0,'0'-22'162'0,"-2"0"-61"16,-5-2-27-16,2-2 3 16,3 6-5-16,-1 1-9 15,3 4-12-15,3 5-22 16,-1 3-29-16,-2 7-5 16,2 11 5-16,3 10 12 15,0 10-9-15,1 17 2 0,-2 12-4 16,3 9 1-1,-3 1-2-15,1 0 0 0,0-6-2 16,-1-8-30-16,0-12-43 16,3-10-61-16,2-14-62 15,2-11-185-15</inkml:trace>
  <inkml:trace contextRef="#ctx0" brushRef="#br0" timeOffset="67623.92">16005 3946 910 0,'31'-37'161'16,"-11"2"-99"-16,-13 9 9 15,-12 6-15-15,-3 14-36 0,-11 8-14 16,-7 14-2-16,-6 12 8 16,-3 16-11-16,6 11 0 15,14 8 2-15,19-1-3 16,23-5-1-16,15-9 1 15,14-12-4-15,8-14-14 16,5-14 6-16,1-14 12 16,-3-13 2-16,-15-8 1 15,-11-11-2-15,-18-8-1 16,-23-7-1-16,-18-1-2 16,-16 1-8-16,-17 12-7 15,-12 15-84-15,-17 18-67 16,-14 25-151-16</inkml:trace>
  <inkml:trace contextRef="#ctx0" brushRef="#br0" timeOffset="69161.17">14322 5707 481 0,'9'-18'349'15,"-7"0"-303"-15,-4-3-10 16,-5 2 6-16,-5 3-1 16,2 5-9-16,1 6-17 15,-5 1-14-15,3 5-1 0,-4 6 0 16,-3 3-4-16,0 6 4 16,0 8 0-16,5 3 1 15,6 4-1-15,9 1 0 16,12 0-1-16,8-2 1 15,11-2-3-15,10-7-19 16,1-1 11-16,1-5 2 16,-7-4 0-16,-11 2 6 15,-14-3-2-15,-9 2 5 16,-10 0 16-16,-10 0 17 16,-8 4-9-16,-10-1-9 15,-5 1-7-15,-7-2-4 16,5-2-4-16,4-3-1 0,11-2-60 15,12-5-44-15,10-4-33 16,15-7-258-16</inkml:trace>
  <inkml:trace contextRef="#ctx0" brushRef="#br0" timeOffset="69324.09">14721 5828 756 0,'13'0'226'0,"-6"-7"-194"16,0-3-14-16,-1-5-6 16,10 1-10-16,8-3-2 0,17-1-28 15,7 0-90 1,12 0-101-16</inkml:trace>
  <inkml:trace contextRef="#ctx0" brushRef="#br0" timeOffset="69490.5">14899 5891 826 0,'-39'36'68'0,"6"-12"-41"16,12-8 47-16,3-8-25 15,9-2-22-15,7-4-15 16,4-2-12-16,11-2 0 16,14-5-23-16,22-8-90 15,18-3-65-15,20-7-163 16</inkml:trace>
  <inkml:trace contextRef="#ctx0" brushRef="#br0" timeOffset="70082.52">15713 5691 461 0,'0'0'476'15,"-2"1"-459"-15,-5-1-17 16,-4 0 14-16,0 3 4 16,1-1 1-16,4 0-2 15,-1-4 5-15,5 2 11 0,2 0 13 16,-2-5 6 0,0 0-36-16,0-5 1 0,0-3 16 15,-1-5-6-15,6-1-18 16,3-5-9-16,9-5-5 15,14 1 2-15,9-4-7 16,16 4 9-16,4 4 0 16,-2 8-36-16,-5 11 3 15,-9 6-15-15,-9 13 13 16,-10 12 26-16,-10 6-1 16,-13 13 6-16,-11 4 5 15,-14 7 0-15,-10 4 2 16,-7-2-2-16,-3-1 15 15,3-10 12-15,1-4 3 0,10-9-1 16,7-9-4-16,10-11-5 16,8-7 1-16,4-5 0 15,6-4-9-15,7-1-5 16,16-6 2-16,16-5-6 16,15-3 0-16,8-2-2 15,3-1 2-15,-9 2-3 16,-12 9 0-16,-17 0-1 15,-14 7-1-15,-8-1-3 16,-7 6-6-16,-2-3-19 16,-2 0-31-16,4 0-20 0,1 0 0 15,3-3-14 1,10-2-56-16,8-5-122 0</inkml:trace>
  <inkml:trace contextRef="#ctx0" brushRef="#br0" timeOffset="70741.42">17182 3551 651 0,'-9'-42'56'0,"0"1"15"16,0 5 13-16,0 7-11 15,3 8-5-15,-2 6-37 16,4 7-2-16,0 1-15 15,2 5-14-15,-1 2-1 16,3 2-11-16,0 9 12 16,3 15 6-16,1 17 33 15,5 27 0-15,2 32 11 16,7 29-29-16,8 30 2 16,8 27-11-16,4 19 6 15,2 9-12-15,0 7-5 0,-9-8 5 16,-2-13-4-1,-4-13 0-15,-2-19-1 0,-1-22-1 16,-5-15 2-16,-5-17-2 16,-8-17 1-16,-6-22-1 15,-5-18-4-15,-2-21-27 16,5-18 0-16,0-13-3 16,6-19-79-16,4-5-5 15,3-7-55-15,3-8-320 16</inkml:trace>
  <inkml:trace contextRef="#ctx0" brushRef="#br0" timeOffset="72044.7">19097 3553 674 0,'0'-10'63'16,"0"1"-7"-16,-5-4 7 0,1 3-17 16,2 4 6-16,0-2 2 15,-1 4-17-15,0-1-8 16,3 5-4-16,0 0-24 15,0 0-1-15,0 7-9 16,3 9 9-16,2 14 5 16,1 12-2-16,1 18 0 15,1 10-2-15,0 6 0 16,-2 3 0-16,1-5 0 16,-3-12 0-16,0-7-1 15,0-15 0-15,-2-17-10 16,0-8 7-16,-2-11 3 0,0-8 0 15,-4-12-24-15,-6-10-1 16,1-14-9-16,1-13-7 16,-6-7 2-16,5-7 17 15,0 2 22-15,2-2 1 16,1 5 2-16,-1-1-3 16,5 4 25-16,0 0 15 15,4 8-2-15,2 7-11 16,3 6-11-16,1 9-11 15,8 7-4-15,5 7-1 16,8 2 0-16,6 7-2 16,5 8 1-16,0 5-5 15,-4 7 3-15,-7 12-3 0,-9 7 4 16,-11 12 0 0,-6 5 2-16,-15 0 0 0,-8-4 0 15,-4-4 0-15,-10-8 4 16,-1-3-4-16,-4-8 4 15,6-2-4-15,2-3-28 16,2-7-58-16,8 0-46 16,8-3-148-16</inkml:trace>
  <inkml:trace contextRef="#ctx0" brushRef="#br0" timeOffset="72676.39">18910 4389 317 0,'-25'4'523'0,"10"-4"-462"16,1-2 13-16,5 0 4 15,5-1-10-15,2 0-15 16,0 3-20-16,2 0-13 16,4-2-11-16,13-2 5 15,26-6-13-15,30-6 5 16,32-10-3-16,29-8-3 15,11 2-5-15,-12 2-84 16,-19 10-21-16,-27 8 11 16,-31 10-68-16,-25 6-82 15</inkml:trace>
  <inkml:trace contextRef="#ctx0" brushRef="#br0" timeOffset="73104.66">19257 4632 662 0,'-2'10'110'16,"4"-10"-54"-16,0-6-3 15,1 0 22-15,1-4-1 16,3 0-39-16,-3 1-3 16,3 4-17-16,-3-1-6 15,-2 2-1-15,-2 2-7 0,0 2-1 16,-2 0 0-1,-2 3-2-15,-5 6 2 0,-7 8 2 16,-6 4 3-16,-7 7-3 16,3 2-2-16,3 2 0 15,12-2-1-15,11 0-5 16,17-4 6-16,15 0-2 16,13-2 0-16,8-3-8 15,2-3 5-15,-5-1 0 16,-10-1-1-16,-16 5 2 15,-12 1 4-15,-14 3 0 16,-14 4 3-16,-11 3 1 16,-11-1 3-16,-11-4 3 0,-2-5-5 15,0-4 2 1,3-6-6-16,11-6-1 0,10-8-32 16,12-7-44-16,17-12-197 15</inkml:trace>
  <inkml:trace contextRef="#ctx0" brushRef="#br0" timeOffset="73322.53">20417 4191 993 0,'2'-11'41'0,"-2"-1"-15"15,-2 3-10-15,6-1-16 16,13 2 0-16,19-1-1 16,13-1-38-16,11 2-86 15,1 7-60-15,-12 5-82 16</inkml:trace>
  <inkml:trace contextRef="#ctx0" brushRef="#br0" timeOffset="73479.53">20528 4330 639 0,'-45'33'106'15,"10"-5"-32"-15,15-12 18 16,9-11 4-16,1-1-33 16,8-3-12-16,4-2-14 15,2-3-37-15,15-3-1 0,14-5-60 16,19-4-9-16,19-4-53 16,11-6-46-16,14-6-202 15</inkml:trace>
  <inkml:trace contextRef="#ctx0" brushRef="#br0" timeOffset="74104.55">21653 3514 392 0,'8'-23'253'15,"-4"-3"-196"-15,-2-2 23 16,-4 1-8-16,2 4 17 16,0 3-6-16,0 2-42 15,0 7 14-15,2 4-16 16,-2 2-39-16,0 7-3 0,0 3-18 15,0 4 21-15,2 9 9 16,0 11 11-16,3 9-12 16,1 10-4-16,2 2 1 15,-2 5 0-15,-4-6-5 16,-2-1-55-16,-2-5-61 16,0-4-61-16,4-9-103 15</inkml:trace>
  <inkml:trace contextRef="#ctx0" brushRef="#br0" timeOffset="74453.53">21988 3514 941 0,'18'-26'52'0,"-5"1"-6"16,-6-1 18-16,-2 3-15 15,-3 9-27-15,-2 5-4 16,-5 5-18-16,3 4-19 15,-5 11 14-15,-4 12 3 16,0 9 4-16,-1 12-4 16,4 5-1-16,8 0-11 15,13-5 5-15,11-10 7 16,12-11 0-16,13-11 2 16,3-14 0-16,1-13 6 15,-2-9-4-15,-13-8 6 0,-13-6 11 16,-14-6-7-16,-18 0-5 15,-12 0 4-15,-15 6-11 16,-13 6-1-16,-9 9-7 16,0 14-59-16,3 10-23 15,8 14-43-15,10 11-29 16,10 10-71-16</inkml:trace>
  <inkml:trace contextRef="#ctx0" brushRef="#br0" timeOffset="74746.67">21663 4153 432 0,'-10'1'528'0,"6"-1"-468"16,4-1-34-16,9-7 0 16,11-3-16-16,20 1-2 15,16-4-1-15,22 3-4 16,16-4-3-16,8 5-2 16,-3 2-85-16,-13 4-101 15,-14 6 17-15,-26 5-156 16</inkml:trace>
  <inkml:trace contextRef="#ctx0" brushRef="#br0" timeOffset="75159.45">21892 4488 573 0,'-13'18'71'0,"3"-8"20"15,8-9 69-15,2-1-20 16,0-6-41-16,2-1-37 15,1-5-11-15,2-6-9 16,1-7-14-16,5-4-8 16,3-2 6-16,3-1-6 15,1 5-4-15,5 4-16 16,1 5-1-16,0 8-1 0,5 6-10 16,0 8 11-16,1 6-5 15,-4 8-10-15,-7 10-2 16,-9 8-2-16,-14 9-5 15,-16 9 5-15,-16 5 0 16,-11 4 17-16,-6-3 1 16,2-7 2-16,9-9 2 15,10-15-2-15,12-11 1 16,11-7 1-16,9-8-2 16,16-4 14-16,13-8-8 15,18 0-6-15,17-10-17 16,20-3-14-16,11-4-29 15,3-6-50-15,-1-6-18 0,-1-3-25 16,-9-2-98-16</inkml:trace>
  <inkml:trace contextRef="#ctx0" brushRef="#br0" timeOffset="75466.7">22897 4137 772 0,'18'-13'133'15,"-3"3"-55"-15,-5 1-24 16,-1-1-1-16,-1-1-17 16,11 3-18-16,7 0-12 0,8-1-6 15,10-4-56-15,1 4-28 16,-7 0-32-16,-9 4-27 16,-16 7 9-16,-18 5 132 15,-14 9 2-15,-10 7 18 16,-8 5 36-16,2 0 8 15,6-1-2-15,9-1-4 16,4-9-2-16,10-3-4 16,8-8 7-16,9-2-15 15,16-7-42-15,16-4-22 16,19-7-92-16,15-6-54 16,8-7-242-16</inkml:trace>
  <inkml:trace contextRef="#ctx0" brushRef="#br0" timeOffset="75916.5">23707 3810 237 0,'15'-26'703'0,"-1"4"-668"16,-6 6 0-16,-3 1 26 15,0 5 2-15,-1 5-11 16,-2 2-18-16,1 3-25 16,-1 3-6-16,6 6-3 15,1 9 0-15,3 13 0 16,-4 9 4-16,1 9-3 15,-7 0-1-15,-2-1 0 16,-2-8 1-16,0-10 0 16,0-10 2-16,2-10 5 15,2-6 4-15,0-8 7 0,10-8-15 16,3-4-4 0,10-3-4-16,4-4 3 0,4 3-2 15,5 6-5-15,0 8-4 16,2 6 4-16,0 6-18 15,-2 5 16-15,-6 9 4 16,-9 3 1-16,-9 8 5 16,-7-1 0-16,-12 4-2 15,-5-2 2-15,-11-2 0 16,-8-5 0-16,-6 0 3 16,-1-9-2-16,0-2 2 15,0-6-2-15,3-2-1 0,6-4 3 16,2-2-3-1,6 0 0-15,3-2-40 16,7-2-26-16,3-4-94 0,21-44-78 16</inkml:trace>
  <inkml:trace contextRef="#ctx0" brushRef="#br0" timeOffset="76084.81">23956 3775 965 0,'2'-18'32'0,"5"3"2"16,2-3-17-16,11 0-10 0,4 5-7 15,24 1-45 1,16 1-138-16,17 0-287 0</inkml:trace>
  <inkml:trace contextRef="#ctx0" brushRef="#br0" timeOffset="76623.81">24315 3650 146 0,'2'-23'328'0,"0"-9"-95"15,-2-3-174-15,-4-4-7 16,-12-3-13-16,-12 4-13 15,-15 6 30-15,-15 7-17 16,-19 18-12-16,-15 11-6 16,-7 22 6-16,-5 18-10 15,0 25 8-15,5 20-9 0,12 26-6 16,11 21-3-16,23 10-7 16,22 1-10-16,33-13-52 15,33-26 34-15,37-32 27 16,32-31 2-16,29-33 6 15,17-24-7-15,7-23 15 16,-5-14 7-16,-10-16 14 16,-22-11-2-16,-28-12-10 15,-32-15-19-15,-25-10-4 16,-27-4 0-16,-29 1 29 16,-23 10-25-16,-23 17-5 15,-25 21-21-15,-23 19-118 16,-26 21-193-16</inkml:trace>
  <inkml:trace contextRef="#ctx0" brushRef="#br0" timeOffset="98353.06">8421 8622 616 0,'-9'-2'88'0,"1"-1"-58"16,-1 1 15-16,1 0 5 16,4-1-23-16,0 6-17 15,2-3 6-15,-3 0 5 0,3 2 54 16,-4 0-45-16,-4-1-17 15,-1 1-1-15,0 0 6 16,-4 3 3-16,2-1-2 16,-4 0-5-16,5 1 21 15,0 0-31-15,5-1 5 16,3-3-9-16,6 1 0 16,13 0 11-16,28-4 19 15,37-1-17-15,38-8-3 16,34-5-5-16,20-2 1 15,-6-4-1-15,-18 6-5 16,-30 0 1-16,-22 6-3 16,-27 2-1-16,-22 2-25 0,-16 0-7 15,-15 2 12 1,-12-1-5-16,-6 2-29 0,-7 1-17 16,-7-5-83-16,-11 5-31 15</inkml:trace>
  <inkml:trace contextRef="#ctx0" brushRef="#br0" timeOffset="98783.2">8972 8552 591 0,'-18'0'112'0,"5"0"-100"15,3-2 18-15,6 0 41 0,2 2-3 16,2 0-30-16,0 0 4 16,0-2-4-16,2 2-7 15,-2 2-12-15,2-2-14 16,0 2-5-16,-2 0-7 16,3 8 7-16,1 8 39 15,1 15 2-15,2 20-2 16,-1 17-16-16,3 15-4 15,-2 7-13-15,0 6 9 16,-3-5-12-16,-2-8-3 16,3-10 3-16,-1-11-3 15,-2-10 2-15,2-11-2 0,4-10 0 16,-4-8 0-16,0-11-1 16,3-5-2-16,-3-4-3 15,-4-1-32-15,0-2-19 16,0-2-4-16,-2 1-20 15,-2-1-33-15,2-1-23 16,-3-1-55-16</inkml:trace>
  <inkml:trace contextRef="#ctx0" brushRef="#br0" timeOffset="99945.55">9518 9300 895 0,'-5'-10'55'0,"1"1"-23"16,2-2 9-16,2 2 8 16,2 4-35-16,0 5-14 0,-2-2-15 15,2 4 7 1,-2 0-3-16,0 1 9 0,0 0 0 16,0-1 3-16,0 2-1 15,0-4 0-15,-2 0 12 16,2 0 4-16,0 0-8 15,2-2 1-15,-2 2-4 16,2 0-5-16,1-2-5 16,2 0-97-16,1-1-78 15,7 3-50-15</inkml:trace>
  <inkml:trace contextRef="#ctx0" brushRef="#br0" timeOffset="100618.74">9961 8811 384 0,'3'-18'517'16,"-3"6"-473"-16,0 1-16 0,-3-3 31 16,1 9 4-1,2 1-41-15,0 4-22 0,0 4-28 16,0 6 20-16,2 14 8 16,3 14 15-16,-1 13-7 15,6 14-3-15,0 7-2 16,4 0 0-16,4-5-2 15,0-9 3-15,1-12-1 16,2-10-1-16,-5-12-2 16,-5-12 0-16,-1-8 9 15,0-12-2-15,1-12-7 16,0-10-3-16,2-12 3 16,0-6 0-16,1-6 1 15,-3 1 3-15,0 5-4 16,-4 9 2-16,-2 6 9 15,-1 13 10-15,-2 6-21 16,0 11-12-16,-2 3-16 0,7 12 27 16,2 7 1-16,11 11 3 15,9 8-2-15,6 9-1 16,6-1 0-16,-1-2 3 16,2-4-3-16,-1-6-9 15,-2-8-9-15,-3-8-7 16,-1-8 25-16,-3-14 0 15,-6-13 3-15,1-12 2 16,-6-14-2-16,-8-13 0 16,-7-9 15-16,-6-6 7 15,-8-1-4-15,-10 2 2 16,-6 4-13-16,-8 6-9 0,-5 7-1 16,-6 8-3-16,-1 6-68 15,5 9-63-15,6 8-130 16</inkml:trace>
  <inkml:trace contextRef="#ctx0" brushRef="#br0" timeOffset="108487.55">8319 10024 584 0,'-40'7'49'16,"7"-6"-39"-16,-1-2 0 16,5-2 15-16,2 3 10 15,7-2-7-15,-1 0 3 16,6 0 24-16,1 0-43 15,4 0 14-15,-3 0 5 16,1 2-5-16,3 0-12 16,-5 0-11-16,1 2-1 15,3 0 5-15,-2 0-3 16,5 0-1-16,3-2 18 0,2 0 6 16,2 2 3-16,2-2-4 15,-2 0-12-15,0 0 1 16,2 0-15-16,-2 0 0 15,0 2-4-15,0-2-7 16,7 3 11-16,9-3 4 16,22 0 14-16,22-3-6 15,38-5-5-15,49-13 3 16,52-13 7-16,57-12-8 16,60-12-3-16,55-7-6 15,38-2 0-15,13 1 1 16,-10 8 1-16,-31 4-2 0,-42 9 0 15,-53 4-4-15,-48 4 1 16,-42 6-5-16,-47 6 4 16,-37 6 0-16,-41 5-7 15,-33 3-14-15,-22 7-2 16,-14-1-13-16,-8 5 0 16,-8 3-16-16,-9 3-38 15,-12 6-106-15</inkml:trace>
  <inkml:trace contextRef="#ctx0" brushRef="#br0" timeOffset="109630.57">8811 10642 833 0,'0'-2'88'0,"-4"0"-74"16,-1-3 26-16,-1 1 16 16,0 4-23-16,0-1-13 15,2 1-14-15,2-2-1 16,4 2-5-16,2-2-5 15,6-3 5-15,19 0 9 16,26-8 12-16,36-5-9 16,30-8 1-16,19-6-7 15,-1 2-6-15,-16 4-1 16,-30 6 0-16,-20 8-32 16,-23 7-28-16,-21 5-44 15,-16 5-7-15,-18 2 81 0,-17 0-55 16,-16 6 19-16,-13-1 48 15,-4 1 16-15,-6 1 3 16,3 0 3-16,5 0-1 16,3-2 2-16,6-2 19 15,11-2 14-15,8-1 10 16,9-6 17-16,7 1 17 16,5-2-6-16,2-2-17 15,2 2-12-15,0-1-12 16,2 1-10-16,-2 1-18 15,0 1-6-15,0 2-18 0,0 4 5 16,0 13 13-16,-2 15 25 16,2 13-17-16,0 18 16 15,0 13-3 1,0 5-17-16,-2-2-4 0,0 0 0 16,-3-9 0-16,0-6-4 15,1-8-67-15,-1-10-34 16,1-10-49-16,2-12-133 15</inkml:trace>
  <inkml:trace contextRef="#ctx0" brushRef="#br0" timeOffset="109942.6">9948 11110 818 0,'-7'-7'155'0,"1"-3"-151"0,-1-2-4 16,1 0-30-16,1 4-44 15,5-1-195-15</inkml:trace>
  <inkml:trace contextRef="#ctx0" brushRef="#br0" timeOffset="110427.54">10073 10921 428 0,'29'-39'411'0,"-2"-4"-338"16,-5 2-49-16,-4 3 15 16,-5 10 15-16,-4 10-25 0,-4 5-29 15,-5 8-4 1,-2 1 4-16,-5 4 3 0,-9 6 7 15,-6 4-9-15,-10 4 2 16,-3 6 4-16,-1 6-5 16,7-1-2-16,7 4-2 15,11 0-2-15,13-3 4 16,11 1 5-16,16-1-5 16,10 1 0-16,5-3-26 15,3-1 1-15,-3 0-5 16,-6 1 7-16,-11 0-2 15,-9 2 13-15,-16 0 9 0,-8 0 3 16,-13-2 25-16,-5-4 15 16,-10-3-10-16,-1-5 3 15,-3-3-14-15,-5-1-7 16,1-2-5-16,0-2-4 16,6-2 1-16,7-2 0 15,9-2-4-15,9-2-5 16,6 1-30-16,5-3-13 15,3 1-18-15,1 1-34 16,1 2-21-16,6-1 6 16,-2 3-92-16,4 0-64 15</inkml:trace>
  <inkml:trace contextRef="#ctx0" brushRef="#br0" timeOffset="111125.49">10809 10654 782 0,'18'-23'152'0,"-5"2"-77"0,-5 1-35 16,-2 3 6-16,-6 12-46 15,0 5-2-15,0 10-2 16,-3 16 4-16,-4 12 14 16,-2 14-7-16,-1 8-6 15,2 2 1-15,4-6 0 16,6-10-2-16,6-11 0 15,2-13 1-15,3-8 3 16,1-13 12-16,3-8-7 16,8-14-7-16,4-13 5 15,5-9-6-15,-1-10 0 16,-2 1 0-16,-4 2 0 16,-9 9 12-16,-7 7 26 0,-2 15-37 15,-6 9-2 1,-6 10-21-16,6 7 8 0,-1 14 13 15,2 14 3-15,7 8-3 16,3 11-2-16,3 6 2 16,6 0 3-16,4-4-3 15,2-7-5-15,6-9-15 16,5-15 12-16,5-11 0 16,3-15 5-16,6-15 3 15,0-16 10-15,-6-15-6 16,-5-12-2-16,-7-16 11 15,-7-13 0-15,-14-10 15 0,-6-8-4 16,-11-3-3-16,-12 7-1 16,-15 6-4-16,-10 10-11 15,-6 12-2-15,-4 5-3 16,0 11-4-16,9 14-6 16,4 14-75-16,1 20-36 15,-2 24-1-15,-2 23-43 16,-8 21-128-16</inkml:trace>
  <inkml:trace contextRef="#ctx0" brushRef="#br0" timeOffset="120336.42">28647 476 245 0,'-5'-9'37'0,"-2"-3"20"16,0-6 389-16,1-2-417 16,-3-4-16-16,2 0 3 15,0 0 11-15,1 3-2 16,0 2 4-16,-4 1 0 16,1-3-6-16,3 3-6 15,-3 3 2-15,0 1-9 16,4 5-7-16,-3 1-1 0,-1 3 3 15,-1 0-5-15,-3 1-1 16,-7 1-2-16,-7 0 3 16,-6 6 0-16,-7 4 0 15,-5-1 0-15,3 4 0 16,2 1-1-16,1-4 1 16,6 5 0-16,2-2 2 15,-2 2-1-15,-5 1 2 16,-4 1-6-16,-7 0 4 15,-3 5-3-15,1-1 2 16,4 3 0-16,3 3 1 16,-1 0-1-16,3 0-1 15,-3 4 1-15,1 8 0 0,-1 0-3 16,7 0 2 0,3 0 1-16,1 1 0 0,3-4 1 15,2 4 1-15,-2 2-1 16,0 8-1-16,-1 1 1 15,3 0-1-15,0 0 3 16,3-2-1-16,3 2-2 16,4-1 1-16,0 1 1 15,5 0-2-15,6 4 1 16,1 0-1-16,3-2 0 16,0 2 0-16,2-4 1 15,-1 1 1-15,0-6 5 0,3 0-7 16,0-5 0-16,6-4 2 15,2-1 2-15,5-2-4 16,5 0 8-16,7-1-8 16,2 3 2-16,0-3-1 15,-1 0 0-15,0 5-1 16,1-1 2-16,2 2-1 16,5 0 1-16,-1 6-1 15,6-6 1-15,-2-2 0 16,3-8-2-16,-2-2 3 15,0-7-2-15,0-4 0 16,-2-3 0-16,-1 1 1 16,3 1-2-16,-2-3 1 15,0 2 0-15,1 1-1 16,1 0 1-16,3 0 1 0,1 2-1 16,5-4 0-1,-3 2 1-15,3-4-1 0,0 1 0 16,-2 0-1-16,-1 2 1 15,3-4-1-15,2 1 5 16,0 0-5-16,5 0 9 16,1-1-4-16,3 0-4 15,4-3 4-15,6 0-2 16,-2-2-4-16,1 1 1 16,-2-3 0-16,-5 0 2 15,-4 0 2-15,-7 0-3 16,2 0-2-16,0-3 1 0,5-1 0 15,9 0 1 1,1-5-1-16,1 4 0 0,1-5 2 16,-8-1-2-16,-5-1 0 15,-4 3 0-15,-1-3 0 16,0-1 0-16,6-2 0 16,2-2 2-16,3-7 1 15,1-2-2-15,2-3 1 16,-1-4 0-16,-5-5-2 15,-4 2 3-15,-5-3-1 16,-7-2 0-16,-4-2-2 16,-5 2 0-16,-2-3 2 15,-2 0-2-15,0 2 0 0,0 0 2 16,-2 1-2 0,-2 1 0-16,-3 2 4 0,-4 2-4 15,0 2 1-15,-7-1 0 16,-3 2 0-16,2 1 0 15,-6-3 0-15,3-1-1 16,-1-2-1-16,-2 0 1 16,2 2 0-16,-4 0 0 15,0 4 0-15,-2-2 0 16,-2 2 0-16,0-1 5 16,-4 1-1-16,2 3-4 15,-5-4 4-15,3 1-3 16,-3 1 0-16,-5-4-2 0,2-3 1 15,-5 0-2-15,0 4 1 16,1 2 1-16,-2 2 0 16,5 8 0-16,-2-1-2 15,1 4 2-15,1 0 0 16,-5 1 0-16,3-1-2 16,-8-3 2-16,1-2 0 15,-5-1-2-15,-2-5 0 16,-3 4 0-16,1 1 0 15,0 0-4-15,2 3 6 16,2 8 0-16,2 0-2 16,4 2 2-16,-4 2 0 15,3-3 0-15,-5 2 0 16,-2-5 0-16,-7 2 0 0,-1-3 1 16,-5 2-1-16,-3-1 0 15,0 4-6-15,0 0 4 16,3 2 0-16,2 3 1 15,2 2 1-15,2-2-1 16,3 4-4-16,2-4 4 16,-5 1-6-16,1 1 6 15,-4-4-3-15,-3 1-1 16,-5 2-1-16,-4-1 2 16,-9 0 4-16,0 3-2 15,-2 3 2-15,-6 2-4 16,3 1 4-16,5 2 1 0,0-2 2 15,7 1-2-15,4 0-1 16,7-1-2-16,-3 2-20 16,3 1 0-16,-5 4 0 15,-7 2-35-15,-15-2-59 16,-16 6-65-16,-21 0-165 16</inkml:trace>
  <inkml:trace contextRef="#ctx0" brushRef="#br0" timeOffset="125443.5">1956 4814 787 0,'-4'2'61'15,"0"1"-54"-15,-1-3 5 16,-1-3 56-16,4 3-9 15,0 3-37-15,2-3-13 16,0 0 1-16,2 2 11 16,0-2-8-16,-2 0 5 15,0 2-5-15,2-2-3 16,0-2-8-16,5 2 8 0,15-5 9 16,28-6-5-16,21-10-6 15,22-5-4-15,19-3 3 16,1-4-7-16,-6 8-1 15,-15 4 1-15,-19 7-35 16,-17 8-32-16,-21 1 3 16,-17 5-13-16,-15 7 9 15,-16-1-89-15,-16 2-211 16</inkml:trace>
  <inkml:trace contextRef="#ctx0" brushRef="#br0" timeOffset="125713.52">2456 4706 183 0,'-4'0'549'0,"-1"-1"-483"0,5-4 3 16,-2 3 9-16,2 0-22 15,0 0-36-15,0 4-20 16,0 0 0-16,2 6 0 16,1 8 18-16,-1 8-10 15,2 12-8-15,0 10 9 16,1 7-6-16,-1 1 2 15,-2 4-4-15,0-5 1 16,-2 0 2-16,0-2-4 16,0 0 2-16,-2-7-2 15,2-1-4-15,0-7-29 0,2-9-35 16,2-4-49-16,2-14-104 16</inkml:trace>
  <inkml:trace contextRef="#ctx0" brushRef="#br0" timeOffset="125986.57">3065 4828 732 0,'-3'-2'248'0,"-1"-1"-208"16,2-4-10-16,0-2 16 16,2 2-20-16,6 2-26 15,7-6 0-15,10 2-2 16,6 2-12-16,8-3-32 16,3 2-17-16,3 1-50 15,-1 0-112-15</inkml:trace>
  <inkml:trace contextRef="#ctx0" brushRef="#br0" timeOffset="126209.59">3252 4949 541 0,'-42'32'285'16,"3"-6"-215"-16,4-4-10 15,8-10 12-15,9-2-35 16,10-2-18-16,3-4 5 15,7-4-8-15,9-2 17 16,12-2 2-16,15-7-30 16,15-4-5-16,12-3 0 15,6-4-47-15,0 2-56 16,-9 2-55-16,-8 4-353 16</inkml:trace>
  <inkml:trace contextRef="#ctx0" brushRef="#br0" timeOffset="128152.74">4545 4441 532 0,'-2'-14'42'15,"2"-1"-42"-15,2 1-5 16,-2 2 3-16,2 3 2 16,0 3 8-16,-2 0 2 0,0 2 20 15,0 2 31 1,-2-3 5-16,2-2-13 0,0 2-7 15,0-4-5-15,2 1-16 16,-2 0 2-16,-2 2-8 16,2 0 3-16,-2 2-8 15,2-1 2-15,0 5-11 16,0-3 1-16,0 1-3 16,0 2-2-16,2-4-1 15,-2 1-1-15,2-6 1 16,3 1 0-16,-1-4 3 15,2-2-1-15,2-1-2 16,-4 4 11-16,1 1 2 16,-1 4-4-16,-4 2-6 15,0 1-1-15,0 2-1 0,0 1 0 16,0 0 0 0,0 1 6-16,0-1-6 0,0-1 11 15,0 1 4-15,0 0 6 16,0 0-12-16,0-2 2 15,0 4-6-15,2-1-6 16,-4 2-7-16,0 2-18 16,-7 18 25-16,-5 17 13 15,-7 25-3-15,-6 23 6 16,2 20-9-16,9 6-6 16,9 6 3-16,18-7-1 15,14-11 0-15,8-12-3 0,10-12-15 16,1-13-39-16,4-15-24 15,-4-17-37-15,-1-18-79 16</inkml:trace>
  <inkml:trace contextRef="#ctx0" brushRef="#br0" timeOffset="128466.38">5031 4475 932 0,'-4'-16'41'0,"-6"6"1"15,1 2-4-15,-1 2-13 16,4 6-22-16,2 6-2 16,0 9 8-16,4 3-9 15,0 12 2-15,4 5 4 16,6 6-3-16,0 1 0 15,3 2 0-15,-1-2 0 16,-1-1-1-16,-5-6 1 16,2-3-1-16,-4-3-4 15,-2-7-4-15,0-7-48 16,1-5-41-16,3-6-46 16,6-5-204-16</inkml:trace>
  <inkml:trace contextRef="#ctx0" brushRef="#br0" timeOffset="128650.38">5328 4671 545 0,'19'-15'327'0,"-1"1"-255"15,0 0 9-15,0-4-18 16,9-2-23-16,8 0-9 16,9 0-31-16,8-1 1 15,2 3-1-15,-3 4-31 16,-7 5-40-16,-4 2-43 15,-11 4-80-15,-4-1-185 16</inkml:trace>
  <inkml:trace contextRef="#ctx0" brushRef="#br0" timeOffset="129238.59">5887 4323 439 0,'13'-22'269'15,"-2"5"-213"-15,-2 3 26 16,-5 1 18-16,-1 6-26 15,-3 6-58-15,2 1-10 16,-2 1-6-16,4 8 1 16,1 7 22-16,4 8-7 15,0 10-8-15,2 14 5 16,0 5-7-16,0 2-2 16,-1 4-3-16,-4-6 4 15,0 0-5-15,1-7 1 16,-5-6-1-16,2-8 0 0,0-9-2 15,-4-8 2-15,0-9 1 16,-4-3 0-16,2-6 9 16,0-3 3-16,-2-4-13 15,-1-3 0-15,-1-8-7 16,0-2 6-16,-2-3 1 16,6 0-2-16,-2-6 2 15,4-5 1-15,0-5-1 16,2-6 1-16,-2-4 0 15,0-5 2-15,-2 2-3 16,-1 6 12-16,1 9 11 0,-2 8-16 16,4 8-4-16,0 10-3 15,4 5-4-15,7 4-2 16,9 5 0-16,16 4-10 16,5 2-13-16,9 7 7 15,-2 7-1-15,-9 5-1 16,-12 3 19-16,-8 6 3 15,-13 0 1-15,-10 2 1 16,-12-1 5-16,-9-7-4 16,-4-3 9-16,-7-2-1 15,1-9-5-15,-1-5 2 16,3-2-1-16,6-7-5 16,5 0-14-16,7-2-41 15,7-3-85-15,8 0-258 16</inkml:trace>
  <inkml:trace contextRef="#ctx0" brushRef="#br0" timeOffset="129643.63">6277 3941 704 0,'-16'-27'199'0,"-1"8"-173"16,-6 2 19-1,3 5 0-15,0 2-6 0,4 5-12 16,8 2-13-16,3 1-14 16,7 4-9-16,5 4 4 15,15 10 5-15,14 10 1 16,12 12 1-16,20 10 0 15,5 12 1-15,1 7-3 16,-7 6 2-16,-9 8-2 16,-16 5 1-16,-17 2 5 15,-14-4-6-15,-16 1 1 16,-13-11-1-16,-6-8 2 16,-5-12-2-16,0-12 1 15,0-10 3-15,0-11-4 0,7-9-3 16,1-8-34-16,8-11-58 15,11-8-125-15</inkml:trace>
  <inkml:trace contextRef="#ctx0" brushRef="#br0" timeOffset="129947.08">6836 4109 858 0,'2'-17'104'0,"-4"3"-67"0,0 2 23 16,0 3-8-16,0 2-8 15,2 3-18-15,2 3-11 16,6-6-15-16,11 1-1 15,16-6 1-15,12 0 0 16,11-4-15-16,5 0-43 16,-5 2-17-16,-10 0-25 15,-10-2-74-15,-13 5-122 16</inkml:trace>
  <inkml:trace contextRef="#ctx0" brushRef="#br0" timeOffset="130162.43">7166 3906 534 0,'-31'8'130'16,"4"-1"-89"-16,5-2 5 0,4-1 18 15,10-2-1-15,0 1-25 16,6 0-11-16,4 0-17 16,3 2 21-16,0 4 8 15,-1 6-17-15,3 7 4 16,-1 14 13-16,4 9-12 16,-2 13-12-16,3 6-5 15,1 5-4-15,1 0-4 16,0-7 0-16,1-4-2 15,-4-7-12-15,2-9-55 16,-3-8-38-16,-1-6-106 16</inkml:trace>
  <inkml:trace contextRef="#ctx0" brushRef="#br0" timeOffset="130557.79">7920 4238 721 0,'-7'-3'300'15,"3"-1"-272"-15,1-2 10 16,1-1 7-16,9 0-27 16,10-4-11-16,15-2-1 15,17-3-6-15,13-2 0 16,5 4-3-16,-2-1 3 15,-14 5-16-15,-15 2-21 16,-14 5-21-16,-11-1-10 16,-9 0-111-16,-8-4-195 15</inkml:trace>
  <inkml:trace contextRef="#ctx0" brushRef="#br0" timeOffset="130741.6">8171 4020 729 0,'-19'-6'86'0,"1"0"-19"16,5 2 23-16,5 0-19 15,4 3-22-15,2-2-26 16,4 3-13-16,0 3-10 16,0 2-3-16,-2 9 3 15,5 9 31-15,0 10-10 16,1 11 5-16,3 13-22 16,2 6 0-16,1 0-4 15,-2 4-82-15,2 2-96 16</inkml:trace>
  <inkml:trace contextRef="#ctx0" brushRef="#br0" timeOffset="132341.49">9137 3423 732 0,'4'-14'73'0,"-2"1"-65"16,-2 4 26-16,-4 3 5 0,4 2-4 16,0 4-3-16,0 0-3 15,0-3 3-15,2 3 5 16,-2 0-9-16,0 0 0 16,2 0-28-16,-2 3-4 15,2-1-7-15,1 10 6 16,2 6 5-16,1 10 0 15,3 11 2-15,2 12-1 16,1 2 4 0,-2 2-4-16,-1-2-2 0,1-6 1 15,-4-8-37-15,1-8-32 16,-3-14-22-16,-2-9 21 16,-2-13-115-16</inkml:trace>
  <inkml:trace contextRef="#ctx0" brushRef="#br0" timeOffset="132583.76">9166 3509 733 0,'-11'-47'77'16,"1"2"-29"-16,4 5 5 16,4 5-8-16,4 7-6 15,7 1-19-15,7 3-20 16,8 1 0-16,10 7 0 16,8 6-2-16,3 8 1 15,1 12-8-15,-3 10 9 16,-7 8-5-16,-10 7-7 15,-6 2 0-15,-11 2 10 16,-11-2 0-16,-12-2 2 16,-10-3 0-16,-10-3 4 0,-8-4-4 15,-5-1-19-15,-1-4-87 16,0-6-135-16</inkml:trace>
  <inkml:trace contextRef="#ctx0" brushRef="#br0" timeOffset="132904.6">9166 4100 689 0,'-16'13'216'0,"5"-8"-168"15,4-1 4-15,5-5 12 16,4-2-31-16,11-5-28 16,14-7-2-16,25-7-4 15,21-9 2-15,16-3-2 16,3 6 0-16,-5 6-50 15,-13 8-11-15,-17 11-69 16,-14 8-96-16</inkml:trace>
  <inkml:trace contextRef="#ctx0" brushRef="#br0" timeOffset="133360.46">9446 4270 819 0,'0'0'64'0,"3"-11"-39"16,3-5 13-16,8-9 2 15,4-2 10-15,4-4-34 16,-2 5-5-16,-3 5 0 16,-5 4 7-16,-7 12-12 0,-5 2-6 15,-5 6-17-15,-11 5 17 16,-3 6 0-16,-8 7 2 15,-4 8-2-15,0 0-7 16,8 2 6-16,10-4-1 16,8-2 2-16,12-4-1 15,13 2 0-15,9-3 0 16,9 0-10-16,2-4 2 16,2 0 1-16,-6 0 1 15,-12 0 3-15,-6-2-4 16,-11 5 7-16,-7-1 1 15,-9 0 12-15,-9 1 5 16,-9 6-2-16,-8-4-3 0,-5 2-3 16,-1-5 2-16,1-3-9 15,7-4-1-15,6-5-1 16,10-4 0-16,5-2-31 16,6-7-54-16,8 0-73 15,9-10-214-15</inkml:trace>
  <inkml:trace contextRef="#ctx0" brushRef="#br0" timeOffset="133797.54">10191 3559 897 0,'-16'-13'74'0,"-1"1"-24"0,-1 1 17 16,3 2-27-16,3 6-12 16,6 1-13-16,6 0-15 15,2 2-10-15,14 0 3 16,17-5-10-16,18-2-12 15,19-5 0-15,9-3-2 16,2 2-36-16,-8-5-65 16,-13 2-124-16</inkml:trace>
  <inkml:trace contextRef="#ctx0" brushRef="#br0" timeOffset="134013.79">10545 3374 413 0,'-35'3'242'15,"4"1"-207"-15,2 2-1 16,4-4 9-16,8 4 6 15,5 2-16-15,5 2 13 16,5 0-17-16,2 8 13 16,4 6-3-16,6 6-10 15,3 6-18-15,3 10 11 16,-1 10-1-16,3 2-17 16,-2 3 1-16,0 1-3 15,-6-6-1-15,-1-8-1 16,1-6-54-16,-2-9-59 15,-1-6-125-15</inkml:trace>
  <inkml:trace contextRef="#ctx0" brushRef="#br0" timeOffset="140485.7">2938 5243 823 0,'-2'-10'23'0,"-3"2"-18"15,-4-1 13-15,4 1 7 16,1 1-1-16,2 5 15 16,-2-1-7-16,1-2-13 15,3 1-5-15,0 2-2 16,-2 1-4-16,0-1-3 16,-1 2-2-16,1 2-1 0,-3-2 0 15,1 1-2-15,0 1 0 16,-7 5 3-16,-3 0-3 15,1 5-1-15,-1 3 0 16,1 2 1-16,2 2 0 16,4-4 2-16,3 4-2 15,6-5 1-15,2-1 0 16,12-1 0-16,2 0 0 16,6 2 0-16,5-3 2 15,5 1-6-15,-5 4 2 16,-2 0 1-16,-5 2-3 15,-7 2 2-15,-7 0 2 16,-8 3 0-16,-12-2 0 16,-3-3 2-16,-8-2 2 0,-6-4 0 15,-4-4 0 1,-5-4-2-16,2-1-3 0,2-6 0 16,5 1-30-16,12 2-109 15,11 0-303-15</inkml:trace>
  <inkml:trace contextRef="#ctx0" brushRef="#br0" timeOffset="147277.69">2416 6333 693 0,'-7'-3'65'16,"3"1"-63"-16,-3-2 6 0,3 2 4 16,4 1 2-1,2 1-5-15,-2 0 1 16,0 0 5-16,2 0 1 0,-2 1-6 15,0-1 3-15,0 2 1 16,0-2 8-16,0 0 4 16,2 2-13-16,-2-2-2 15,5 0 2-15,4 0 0 16,2 2 8-16,6-4-14 16,6 2 9-16,6-4 0 15,6 1-12-15,8-4 5 16,-1-1 0-16,3-1-6 15,4-2 2-15,0-3-2 0,3 0 4 16,3-2 4 0,5-4-10-16,7 3 4 0,2-4-5 15,-2 1 1 1,0 3 1-16,-7 2-2 0,-4 3 0 16,-3 0 1-16,-2 2-1 15,1 0 2-15,1-1-2 16,5 0 1-16,5-1 8 15,6-4-7-15,5-3 6 16,-3 1-7-16,0 0-1 16,-9 0 0-16,-6 4 0 15,-7 2 0-15,-2 2 0 16,0 0 5-16,-1 5-9 16,10-7 5-16,6 3-1 0,10-5 2 15,4-2 4-15,4-3 5 16,0-4-11-1,-4 3 0-15,-5 2 4 0,-6 2-7 16,-3 1 6-16,-2 3-5 16,-4 3 2-16,0 1 0 15,-2-1 1-15,2 1 1 16,4-4 5-16,7-2-4 16,6-1-1-16,3-6 1 15,1 1 1-15,-5 2-4 16,-9 5-1-16,-9 3 1 15,-10 3-1-15,-9 4 1 16,1 1 0-16,0-1 2 0,2-1-1 16,6 1 1-1,10-8 5-15,8 0-6 0,5-6-1 16,3 1-3-16,-2 0 2 16,-3 0 0-16,-7 2 1 15,102-16 0-15,-133 26 0 16,0 1 0-16,2 0 0 15,0-1-1-15,31-6 1 16,2 1 1-16,5-4-1 16,0-1 0-16,0-3-1 15,0 3 1-15,-4 1 2 16,-3-1 1-16,-4 2-3 16,2 2 0-16,-1 0 3 15,1 2-3-15,2-3 0 0,2 4 1 16,-4-2-1-16,3 1 1 15,-1-2 1-15,4-2-1 16,8-3 1-16,4 1-2 16,2-3 2-16,-5 0 1 15,-1 6-1-15,-9 1 3 16,-9-2-3-16,0 4 0 16,0 0-2-16,2-1 0 15,0 0 5-15,2-3-5 16,-1-2 3-16,1-2-3 15,0 2 0-15,-2-2-2 0,0 0 3 16,-3 0-1 0,3 2 4-16,-1-2-3 15,-1 2-1-15,0 0 0 0,2 2 0 16,-1-1-2-16,0 1 2 16,1 2 0-16,-2 1-1 15,0 0 0-15,-4 2 1 16,8-1 2-16,8-2-2 15,3 0-1-15,4-1-7 16,1-1 5-16,-5 5-4 16,-3-4-1-16,-7 3 8 15,-6 0-1-15,-2 0-1 16,0-2 2-16,1 0-1 16,4-2 1-16,6-4-9 0,5-1 9 15,0 0-2-15,-3-1 3 16,-6 2-1-16,-6 4 0 15,-6-3 0-15,-1 3 0 16,-7 3 1-16,-1-1-1 16,-5 2 0-16,-1 0 1 15,-2-1-1-15,0 4-1 16,0-1 1-16,2-1 1 16,-2 4-1-16,-4-1 0 15,-9 1 0-15,-5 2-7 16,-9 1-8-16,-4 0-35 15,-7-3-40-15,-9 3-65 16,-7 3-60-16</inkml:trace>
  <inkml:trace contextRef="#ctx0" brushRef="#br0" timeOffset="152297.6">13575 9288 608 0,'-2'0'114'0,"2"-4"-67"16,-2 2-3-16,2 1-2 16,-3 1 1-16,3 0-9 15,-2 0-7-15,0 1-2 16,2-1 0-16,0 0-1 16,0 0 5-16,0 0-3 15,-2-1-1-15,2 2-5 16,-2-1-5-16,0 0 3 15,2 2 1-15,-3-2-2 16,3 0-4-16,3 0-12 16,5-2-1-16,15-4-3 15,17-6 1-15,18-3 2 0,13-6-1 16,9-1 0 0,-11 2-14-16,-9 3-9 0,-17 4 5 15,-15 1 0-15,-10 1 2 16,-9 2-8-16,-5 3-26 15,-4 2-13-15,-4 1-39 16,-5 2-43-16,-1 1-84 16,-9 4-33-16</inkml:trace>
  <inkml:trace contextRef="#ctx0" brushRef="#br0" timeOffset="152741.59">13647 9390 507 0,'-8'7'13'0,"2"-2"-8"15,-1 2 63-15,1-2 5 16,-1 2-28-16,-2 0-6 16,2 1 7-16,1 0 3 15,-2-2 2-15,4 1-11 16,2-4 19-16,0-1-11 0,0-2 1 16,2 0-14-16,0-2 2 15,6 0-15-15,15-3-3 16,18-8-5-16,29-2-1 15,16-8-13 1,17 3 2-16,-1 1-2 0,-11 7 0 16,-16 5-2-16,-19 5-17 15,-14 2-14-15,-18 2 2 16,-8 0 7-16,-9 0-10 16,-5-2-29-16,-2 3-30 15,-1-3-82-15,-8-5-478 16</inkml:trace>
  <inkml:trace contextRef="#ctx0" brushRef="#br0" timeOffset="164469.91">15784 7313 861 0,'-8'-2'22'0,"-2"-2"-16"16,-1 0 12-16,3 3 35 15,1 1-4-15,0 0-30 16,2 0-11-16,3 0 5 16,2 1 3-16,-2-1 0 15,2-1 2-15,0 1 0 16,0-3-6-16,4 0 0 16,19-2-2-16,35-9 0 15,46-7-2-15,50-13-8 16,36-6 3-16,15-3 3 0,-7 3-6 15,-27 3-4-15,-34 9-17 16,-35 8-19-16,-28 6-4 16,-34 6 1-16,-20 2 17 15,-17 6-1-15,-22 0-99 16,-16 2 17-16,-15 0 14 16,-10 4-128-16</inkml:trace>
  <inkml:trace contextRef="#ctx0" brushRef="#br0" timeOffset="164783.37">16493 7217 409 0,'-20'12'74'0,"4"-5"40"16,5-3-10-16,2-4-18 16,4-2-18-16,3 0-5 15,2-1-6-15,0 1-16 16,0 0-8-16,2 2-5 15,-2 0-18-15,0 2-5 16,3 0-5-16,-1 0-8 16,1 6 0-16,6 10 8 15,4 12 13-15,3 12-5 16,-1 16 2-16,-1 12-7 16,-6 1 1-16,-3-4-2 15,-1 0 3-15,-2-11 3 0,3-6-7 16,2-3-1-16,-3-10-4 15,3-1-59-15,-3 0-68 16,-8-3-194-16</inkml:trace>
  <inkml:trace contextRef="#ctx0" brushRef="#br0" timeOffset="166087.69">15853 8853 677 0,'-13'-8'23'16,"-1"0"-17"-16,1-1 3 15,-1 2 20-15,1 2 10 16,5 3-19-16,-2-3-13 16,4 3 8-16,1 2 5 15,-1-2 1-15,2 2-2 16,-3 0-3-16,2 0 8 0,-2 0 0 15,3 0-1 1,-2 0-1-16,-1 0 4 0,2 0-6 16,3 0-11-16,-1-3 2 15,1 3-1-15,7-1 1 16,9-6-10-16,32-6-1 16,53-12 5-16,61-14-4 15,58-14 0-15,56-8-1 16,23-8-11-16,0 0-3 15,-21 4-6-15,-27 1 6 0,-32 7 8 16,-35 6-1 0,-39 10-7-16,-36 7-12 0,-31 14-13 15,-36 6-20-15,-26 10-2 16,-26 11-23-16,-23 7-67 16</inkml:trace>
  <inkml:trace contextRef="#ctx0" brushRef="#br0" timeOffset="166487.41">16553 9115 753 0,'-11'7'91'0,"0"-3"-61"15,4-2 12-15,3 1 14 16,1-1-15-16,3 1-22 15,0-1-5-15,3 0 1 16,1-2-6-16,12 0 7 0,22-9-1 16,30-4-13-16,36-11 5 15,25-9-6-15,11-4-2 16,-6 3-10 0,-20 3-57-16,-29 9-16 0,-30 10-53 15,-24 8-162-15</inkml:trace>
  <inkml:trace contextRef="#ctx0" brushRef="#br0" timeOffset="166740.66">17164 9013 606 0,'-38'6'78'15,"5"-1"-11"-15,8-5-1 16,10-2 14-16,8 2-8 16,2 0-36-16,7 0-25 0,1-3-7 15,2 6-4 1,-5-3-6-16,0 2-1 0,0 6 7 15,-3 6 3-15,1 11 11 16,-3 15-8-16,5 11 2 16,0 7-1-16,5 6-3 15,2 3-1-15,4-4 0 16,-1-1 2-16,0-6-5 16,-1-7-5-16,-3-8-48 15,2-4-50-15,-4-11-88 16</inkml:trace>
  <inkml:trace contextRef="#ctx0" brushRef="#br0" timeOffset="167184.2">17574 9399 830 0,'54'-51'63'16,"-10"3"-21"-16,-11 9-14 15,-14 8 25-15,-11 13-18 16,-8 6-28-16,-8 8-7 16,-8 4-6-16,-6 7 6 15,-9 4-4-15,-4 7 2 16,4 6 1-16,0 2 0 0,7 2 1 16,6 2-2-1,7-2 3-15,4 1-1 0,10-3 2 16,8-1 1-16,11-1 2 15,10-3-5-15,7-3 2 16,6-4 0-16,2-4-2 16,-5-1-6-16,-11 2-16 15,-9-2 11-15,-13 2 7 16,-11 3 4-16,-15 0 0 16,-10 5 8-16,-6-2-7 15,-8 0 9-15,-3-2-7 16,-1-1 1-16,3-2-3 15,2-2 0-15,6-2-1 0,10-2-16 16,10-4-55-16,9-4-65 16,13-5-348-16</inkml:trace>
  <inkml:trace contextRef="#ctx0" brushRef="#br0" timeOffset="167656.81">17948 9367 892 0,'36'-31'83'16,"-11"9"-46"-16,-9 4-4 16,-12 6-16-16,-6 10-17 15,-2 6-3-15,-4 6 3 16,-5 10 0-16,0 6 0 16,-1 6 0-16,6 5 1 0,1-4 1 15,9-3-1-15,7-7 0 16,2-5 2-16,7-10 0 15,7-11 6 1,6-11-9-16,9-7 4 0,5-7-3 16,-3-3 10-1,-7 4 5-15,-6 2 7 0,-8 7-8 16,-13 8-3-16,-1 6-12 16,-5 2-17-16,-2 6 0 15,0 3 17-15,5 5 0 16,2 2 2-16,3 3-1 15,7 2 2-15,2-1-3 16,8-6-4-16,6-7 2 0,8-5 3 16,-1-5-1-16,0-7 4 15,-5-5 0-15,-6-5 3 16,-9-3-6-16,-11-6 10 16,-9-5 6-16,-11-8-4 15,-9-6-11-15,-9-4 6 16,-4-4-8-16,-12-2-6 15,-8 5-67-15,-20 8-83 16,-22 10-428-16</inkml:trace>
  <inkml:trace contextRef="#ctx0" brushRef="#br0" timeOffset="168407.02">14891 11918 860 0,'-27'3'50'0,"2"-1"-28"0,3-4-22 15,1-1 76-15,10 3-49 16,5 0 18-16,4 0-19 16,2 0-16-16,4 0-9 15,0-3 0-15,13-1 1 16,12-6-2-16,19-2-15 15,16-2-66-15,15-1-54 16,2 4-147-16</inkml:trace>
  <inkml:trace contextRef="#ctx0" brushRef="#br0" timeOffset="168592.5">14962 12172 993 0,'-36'24'51'0,"9"-11"-28"16,9-8 10-16,7-1-9 16,11-1-11-16,5-3-10 15,13 1 0-15,24-5-3 16,36-10-30-16,33-13-87 16,28-10-225-16</inkml:trace>
  <inkml:trace contextRef="#ctx0" brushRef="#br0" timeOffset="170240.63">18281 10405 754 0,'-13'-10'52'16,"-3"0"-25"-16,0-3-4 16,-2 4-2-16,3 3 17 15,1 2-1-15,1 0-11 16,1 2-2-16,4 0-7 16,1 0 15-16,1-2-2 15,2 4 7-15,0-2-12 16,4 2 8-16,4-2-6 15,11-5-16-15,27-7-8 0,32-9-2 16,42-12 1 0,35-9-1-16,20-6-1 15,-3 1-2-15,-21 5 1 0,-36 11-49 16,-32 8-17-16,-30 13-19 16,-25 5-17-16,-20 5 10 15,-17 9-77-15,-20 2-136 16</inkml:trace>
  <inkml:trace contextRef="#ctx0" brushRef="#br0" timeOffset="170505.19">18907 10131 263 0,'-43'16'81'0,"12"-1"-8"15,7-6 34-15,11-4 35 0,6 0-42 16,7-5-20 0,0 0-17-16,0 0-9 0,0-3-3 15,0 3-26-15,0 0-12 16,0 0-5-16,0 0-7 15,0 3-1-15,0 1 0 16,-2 9 10-16,2 11 17 16,0 15-2-16,2 11-8 15,2 13-2-15,3 7-5 16,0-3-7-16,0 0 0 16,-1-7-1-16,1-4-4 15,-1-3-5-15,0-7-92 16,-6 1-69-16,-4-5-460 15</inkml:trace>
  <inkml:trace contextRef="#ctx0" brushRef="#br0" timeOffset="172257.79">17425 11633 619 0,'-25'-5'48'0,"6"-1"-17"0,0-1-5 16,6-2 25-16,0 4-4 15,6-2-19-15,1 2-7 16,0 2-2-16,4 1-2 16,0 0 6-16,2 2 3 15,-2 0-3-15,0 0-6 16,2-2 0-16,-2 2 4 15,-1 0-2-15,3 0-3 16,0 0 2-16,0-2 4 16,0 2 4-16,3 0-8 15,-1-2-7-15,0 1-4 16,2-2-5-16,8-5-1 0,13-1 2 16,10-6-3-1,14-5 3-15,16-3-3 0,8 0 1 16,6 0 0-16,0-1 1 15,4 4-1-15,-6 1 0 16,-2 0-1-16,-7 1 1 16,-3 2-1-16,-5 2 0 15,0-2-2-15,3 0 6 16,1-1-6-16,8-2 5 16,4-3-2-16,4 0-1 15,3 0-3-15,-6 0 0 16,-8 5 3-16,-15 5-1 0,-11 5-1 15,-12 0 1-15,-7 4 1 16,-2-1 0-16,1-1 2 16,2 2-2-16,6-5 1 15,4-1 1-15,9 0 0 16,10-8-2-16,6 0 0 16,5-5 0-16,7 0 3 15,-1-2 0-15,2 0 6 16,1 1-8-16,-1 3-1 15,-1 0 0-15,-1 2 3 16,-4 2-2-16,-3 2-1 16,-1 2 0-16,-1-1 0 15,-2-1 0-15,3 2 0 16,2-1 0-16,0 0 4 16,6-5-2-16,0 1-4 0,5-1 0 15,156-44 2 1,-194 48 1-16,-3 2 0 0,3 1-1 15,-3 2-4-15,37-14 3 16,-1 4 1-16,0 1 0 16,-1-1 1-16,1 2-1 15,0 0 0-15,5 0 1 16,2 5 0-16,5-1 1 16,2-1-1-16,0 2-1 15,-1 0-1-15,-2-2 1 16,-1-2 5-16,2-2-5 15,-2 0 1-15,2-4-4 0,2-1 2 16,0 2 0 0,-5-2 1-16,0 1-1 0,5 1-1 15,2-1 2-15,5-3 1 16,-6 4 1-16,-8-4-3 16,-9 4 2-16,-13 2 3 15,-13 6-4-15,-12 1 1 16,-12 5-1-16,-3 0-4 15,-7 4 4-15,-3-1 0 16,1 2 3-16,0 0-1 16,-2 1-2-16,-1 1-2 15,0 0 2-15,3-3-6 16,2 1-5-16,2 0-9 16,-2 2-9-16,-2-2-16 15,-2 4-26-15,-5 0-27 0,-8 3-1 16,-9 2-84-16</inkml:trace>
  <inkml:trace contextRef="#ctx0" brushRef="#br0" timeOffset="175357.39">17572 12151 708 0,'2'-22'24'0,"-2"5"-2"15,0-2 4-15,0 6 13 16,-2-1 7-16,2 3-15 16,-2 3-17-16,0 2-7 15,-3 6-3-15,0 2-1 0,-8 3-2 16,-5 13 9 0,-11 12 11-16,-7 14 13 15,-6 20-6-15,0 22 14 0,2 19 7 16,9 11-14-16,13 6-3 15,18 3-21-15,13-4-9 16,16-6 4-16,9-13-6 16,9-12-4-16,4-13-38 15,0-19-26-15,-1-19-2 16,-4-12-18-16,-3-22 1 16,-3-16-93-16,-5-17-37 15,-6-20 108-15</inkml:trace>
  <inkml:trace contextRef="#ctx0" brushRef="#br0" timeOffset="175733.5">17924 12525 648 0,'-7'-19'260'16,"-1"2"-193"-16,-3 3-35 15,1-4 5-15,4 5 2 16,1 3-5-16,1 5-13 16,4-2-10-16,0 3-3 0,0 4 2 15,0 0 1 1,0 0-7-16,0 3-3 16,0-2-1-16,0 1-2 15,2 6 2-15,0 8 8 0,3 11 5 16,3 9-1-16,4 14 4 15,1 8-12-15,1 3 0 16,-1 2-3-16,-2-2 2 16,0-7 0-16,-2-8-3 15,0-6-41-15,-2-10-36 16,2-7-27-16,-1-11 1 16,9-15-81-16,-2-18-132 15,5-10 90-15</inkml:trace>
  <inkml:trace contextRef="#ctx0" brushRef="#br0" timeOffset="175940.84">18370 12522 1016 0,'2'3'82'0,"0"-3"-65"15,-2-3 16-15,0 2 12 16,8-4-36-16,9-3-7 15,16-3-2-15,17-6-20 16,12-1-77-16,11 0-38 16,1 0-108-16,-9-2-71 15,-12-1 188-15</inkml:trace>
  <inkml:trace contextRef="#ctx0" brushRef="#br0" timeOffset="176499.67">18889 12256 254 0,'4'-9'605'0,"4"-3"-527"15,-4 1-34-15,3-1 12 16,-3 1 15-16,2 6-38 16,0 3-33-16,-2 8-12 15,3 10 12-15,1 12 8 16,4 12-2-16,-3 10-2 16,-1 4-2-16,-4 2-1 15,1 1 4-15,-5-6-4 16,0-4 1-16,0-9-2 15,0-7 0-15,0-6 0 0,0-9-6 16,0-8 6-16,0-2 3 16,0-3-2-16,-2-3 10 15,2-3-1-15,0 1-5 16,-5-5-5-16,3-7 0 16,-4-6-5-16,-1-6 1 15,-2-15 3-15,2-10 0 16,-1-10 2-16,1-11 0 15,-3-6 5-15,2 6 7 16,1 1-4-16,1 10-5 16,4 15 1-16,2 9-3 15,4 10-2-15,3 9-9 0,5 4 4 16,15 6-21 0,11 4-14-16,11 4 1 0,5 8 1 15,0 6 8-15,-8 10 13 16,-13 5 3-16,-8 3 13 15,-14 1-6-15,-8 2 7 16,-10-3 2-16,-8-4 2 16,-10 0 20-16,-4-4-7 15,-5-4-2-15,-1-2-12 16,-1-2-3-16,2-4-1 16,8 0-43-16,8-6-53 15,7-2-93-15,9-9-128 16,9-7 144-16</inkml:trace>
  <inkml:trace contextRef="#ctx0" brushRef="#br0" timeOffset="176828.77">19101 11747 885 0,'-25'-30'44'0,"6"2"-2"15,3 6 9-15,7 5-17 16,9 7-19-16,15 5-14 16,19 3 0-16,27 9 11 15,23 15 9-15,19 19-20 0,5 23 0 16,-9 24-1-16,-19 21 0 16,-24 10 3-1,-25 7 0-15,-25-1 1 16,-16-6-2-16,-15-13 2 0,-11-10-1 15,-3-13-1-15,0-17 2 16,6-16-3-16,4-14 2 16,9-14-3-16,6-11-3 15,8-7-32-15,6-9-70 16,4-9-191-16</inkml:trace>
  <inkml:trace contextRef="#ctx0" brushRef="#br0" timeOffset="177169.16">19900 11783 859 0,'-12'-10'123'0,"3"0"-79"16,3 1-1-16,-2 2 27 0,6 3-14 15,2 0-31 1,2 2-14-16,8-5-9 0,9-2-2 16,20-5 2-16,14-4-1 15,12-4-1-15,6 2-17 16,-4 1-50-16,-13 4-16 15,-15 0-31-15,-10 7-38 16,-18-2 15-16,-11 5-305 16</inkml:trace>
  <inkml:trace contextRef="#ctx0" brushRef="#br0" timeOffset="177367.58">20229 11569 159 0,'-26'3'443'0,"5"-3"-302"16,7 0-65-16,6 0-12 15,4-4-13-15,4 4-3 16,0 1-19-16,2-1-9 15,-2 7-13-15,2 6 46 0,-2 11-7 16,2 10 1-16,2 12-20 16,2 9-9-16,0 11-10 15,5 5 1-15,3 3-6 16,-3 2-3-16,2-1-7 16,-4-3-68-16,-2-7-35 15,-5-4-80-15,-4-9-289 16</inkml:trace>
  <inkml:trace contextRef="#ctx0" brushRef="#br0" timeOffset="177984.83">21080 11689 199 0,'-13'-3'29'16,"0"1"-15"-16,-3 0-5 15,1 2-7-15,-1 0 166 16,-2 0-101-16,5 0-26 15,-3 2-4-15,5-2-12 16,0 2 0-16,2 1 6 16,0-2 13-16,0 3-2 0,1-2 0 15,0 0 8 1,4 0 3-16,0 1-3 0,-1-1 2 16,3-2-9-16,2 2-11 15,-2-2 5-15,4 0 2 16,0-2-6-16,5 0-12 15,11-5-10-15,20-3-9 16,15-8 3-16,16-3-5 16,2-2 0-16,-3 3-45 15,-20 5-33-15,-12 6-29 16,-20 4-46-16,-12-2-230 16,-15 3 254-16,-11 0 33 15,-14-1 34-15</inkml:trace>
  <inkml:trace contextRef="#ctx0" brushRef="#br0" timeOffset="178183.44">21119 11538 193 0,'-29'-12'61'0,"6"-3"305"0,7-4-155 16,5 1-134 0,5-2-11-16,2 3 3 0,1 10-8 15,6 0-20-15,-1 3-23 16,0 4-13-16,2 0-4 16,5 7 8-16,7 4 15 15,6 10-11-15,2 6-8 16,3 11-4-16,-2 8 5 15,-3 7-5-15,-4 4-1 16,-2 1-44-16,-3-1-51 16,1-2-48-16,1-11-110 15,5-12-240-15</inkml:trace>
  <inkml:trace contextRef="#ctx0" brushRef="#br0" timeOffset="178753.05">22199 10955 971 0,'8'-33'37'16,"-11"8"4"-16,-4 2-12 15,-4 5 21-15,5 10-5 16,2 6-37-16,4 2-8 0,0 5-17 15,4 7 17 1,2 10 6-16,3 10 5 0,0 11 2 16,2 12-9-16,-2 3-2 15,-2-2-2-15,-3-5-2 16,1-5 2-16,-1-11 2 16,1-9-1-16,-5-6 0 15,2-9 4-15,-4-8 8 16,0-3-6-16,-7-10-1 15,-3-9-6-15,-3-13-1 16,-3-7 0-16,3-14 2 16,-1-5 0-16,9-5 2 0,3-1-3 15,2 2 1 1,4 6-1-16,4 10-2 0,5 7-3 16,10 8 1-16,8 6 0 15,13 4-3-15,9 10-20 16,3 8-10-16,-6 6-5 15,-7 13 25-15,-12 8 12 16,-18 8-1-16,-9 9 6 16,-13 2 5-16,-13 3-5 15,-10-4 8-15,-9-2-2 16,-1-8 2-16,2-5-6 16,4-10-3-16,9-5 1 15,7-5-57-15,10-3-66 16,8-3-119-16,4 6-146 15</inkml:trace>
  <inkml:trace contextRef="#ctx0" brushRef="#br0" timeOffset="179018.64">22019 11562 725 0,'-18'16'119'15,"9"-4"-88"-15,2-8 35 0,10-6 32 16,10-4-68-16,21-8-17 16,24-6-9-1,27-10-4-15,19-7 0 0,14 2-4 16,-6 1-42-16,-10 6-106 15,-19 12-66-15</inkml:trace>
  <inkml:trace contextRef="#ctx0" brushRef="#br0" timeOffset="179443.66">22367 11930 208 0,'33'-29'567'15,"1"0"-465"-15,-5 0-51 0,-7 2 2 16,-4 9-5-16,-9 7-18 16,-7 4-25-16,-9 6-5 15,-8 5-1-15,-12 6 1 16,-9 6 2-16,-9 8 0 15,1 8 1-15,4 4 0 16,9 4-3-16,13 0 3 16,14 1-2-16,17-6-1 0,16-3 2 15,11-4-1 1,9-5-1-16,5-8-1 0,-3-2 1 16,-9-5 0-16,-11 0 0 15,-10-3-6-15,-15 4 6 16,-10-3 8-16,-17 6-4 15,-10-2-2-15,-11 6-1 16,-14 0 2-16,-4-2-3 16,-2 0 0-16,8-4-14 15,14-1-69-15,16-9-112 16</inkml:trace>
  <inkml:trace contextRef="#ctx0" brushRef="#br0" timeOffset="179991.75">23265 10944 872 0,'-22'-12'56'0,"2"2"-15"0,2 0 30 16,2 0-14 0,10 7-12-16,2-4-8 0,1 5-3 15,8-3-22-15,12-6-12 16,14 0-2-16,21-8 2 15,15-1-1-15,15-4-6 16,-4 4-10-16,-6 1-24 16,-19 5-18-16,-17 2 9 15,-21 3-3-15,-11 1-92 16,-14 4 34-16,-11 4 42 16,-8 1 50-16,-2 5 16 15,0-1 3-15,4-1 6 16,8 1 54-16,7-5-6 15,3 3-15-15,7-3-2 0,2 0-3 16,-2 2-7-16,2 5 46 16,-2 10-10-16,-5 9 0 15,-5 14-6-15,-1 16-2 16,3 16-23-16,-4 13-20 16,7 14-2-16,7 6-10 15,9 8-106-15,5-2-102 16</inkml:trace>
  <inkml:trace contextRef="#ctx0" brushRef="#br0" timeOffset="181282.1">16297 15316 541 0,'-12'0'374'0,"1"0"-296"16,1-4-43-16,0 3 14 15,4-2 0-15,-1 3-20 0,5 0-18 16,2 0-11-16,2-3-5 16,7 2 3-16,13-5 2 15,18-6 0 1,16-2-27-16,13-4-29 0,5-3-32 15,1 6-47-15,-5-8-77 16,-10 3-204-16</inkml:trace>
  <inkml:trace contextRef="#ctx0" brushRef="#br0" timeOffset="181553.61">16471 15623 582 0,'-22'22'84'0,"-1"-4"-21"0,3-4 16 16,5-5 4-16,4-4-17 16,3 4-6-16,2-9-13 15,6 0-3-15,2 0-13 16,0 0-13-16,12-5-18 15,17-10 4-15,27-2 0 16,29-9-4-16,31-8-83 16,20-3-140-16,1-3-400 15</inkml:trace>
  <inkml:trace contextRef="#ctx0" brushRef="#br0" timeOffset="182572.67">20697 13272 203 0,'-2'-40'140'0,"2"2"262"16,2 3-363-16,1 6-6 15,-1 9 27-15,-2 8 12 16,0 4-16-16,-2 5-36 15,-1 0-9-15,3 3-5 16,0-2 4-16,0 4-8 16,0-2-2-16,0 0-3 15,0 5 3-15,0 7 1 16,3 11 9-16,1 12 9 16,0 13-3-16,0 8-2 15,1 2 1-15,0-4-10 16,-1-6-4-16,1-4 0 15,-1-6-1-15,3-9 2 0,0-2-2 16,-5-5-17-16,2-5-30 16,-4-8-20-16,0-1-38 15,0-1-90-15,0-2-155 16</inkml:trace>
  <inkml:trace contextRef="#ctx0" brushRef="#br0" timeOffset="183240.31">19622 14284 219 0,'-29'7'493'0,"6"-5"-403"0,7-4-74 15,5 0-15-15,1-3 18 16,8 2 29-16,0 1-34 16,2 2-12-16,0 0-2 15,2 2 6-15,-2-2 13 16,0 0 6-16,2 0 10 16,1 0-5-16,-1 0-4 15,5-2 5-15,6-2-4 16,12-6-6-16,14-2-13 15,22-8 4-15,23-4 1 16,24-8-5-16,25-4-1 16,33-14-1-16,30-4-6 15,24-7 0-15,30-6 0 16,21-2 1-16,17-4 1 0,18 4-4 16,13-2 2-16,8 1-14 15,3-2-2-15,-9-2 0 16,-27 0 15-16,-29 2 0 15,-34 7 1-15,-44 5 0 16,-38 9 0-16,-31 5-1 16,-28 9 1-16,-30 5 1 15,-23 9-1-15,-14 6-1 16,-12 6-20-16,-13 6-30 16,-17 9-28-16,-23 8-23 15,-29 12-61-15,-36 10-197 16</inkml:trace>
  <inkml:trace contextRef="#ctx0" brushRef="#br0" timeOffset="183749.25">19979 14404 232 0,'-2'-14'464'16,"-2"3"-424"-16,-3 1 2 16,1 3 11-16,-2 0 22 15,2 3-13-15,4 3-36 16,0 1-22-16,-1 5-4 0,-3 5 10 15,-8 15 13-15,-3 15 3 16,-6 20 8-16,-4 20-13 16,1 18-5-16,3 10-4 15,8 7-5-15,13-3-7 16,15-18 0-16,16-9-4 16,14-23-51-16,9-20-26 15,9-12-49-15,-3-18-87 16,-5-15-223-16</inkml:trace>
  <inkml:trace contextRef="#ctx0" brushRef="#br0" timeOffset="184049.63">20287 14622 814 0,'4'-4'101'0,"1"2"-70"15,-5 0 18-15,-2-2 5 16,-1 4-24-16,3 0-27 16,3 4-1-16,-3-2 0 15,2 8 29-15,1 6-9 16,-1 10-4-16,0 2-1 16,0 6-9-16,0 6-3 15,0 1-1-15,0 1 0 16,3 0-4-16,-3-1 0 15,-2-6-2-15,4-7-53 0,-1-2-40 16,4-11-32-16,1-8-18 16,11-11-269-16</inkml:trace>
  <inkml:trace contextRef="#ctx0" brushRef="#br0" timeOffset="184238.64">20673 14749 898 0,'18'-12'96'0,"-3"-5"-58"16,5 0 31-16,3-2 4 15,5-1-42-15,6 1-31 0,4 2-1 16,2 5-46-16,5 0-35 16,-1 6-40-16,5-5-110 15,0 2-188-15</inkml:trace>
  <inkml:trace contextRef="#ctx0" brushRef="#br0" timeOffset="184813.6">21402 14365 701 0,'8'-6'160'16,"-3"2"-100"-16,-2 0 4 15,-3 0 10-15,2 2-19 16,0 2-27-16,-2 0-22 15,2 0-5-15,0 6 0 16,0 7 13-16,3 6-2 0,-1 7-3 16,3 11 1-16,-2 2-4 15,-1 2-2-15,-2 3-3 16,3-4 1-16,-5-5 0 16,2-6-1-1,-2-5-1-15,-2-4-1 0,-1-8-4 16,3-2 1-16,-2-6 4 15,2-4 3-15,-2-2 3 16,2-1-5-16,-4-6-1 16,2-4-13-16,-4-6 10 0,2-7 2 15,0-10 0 1,-1-6 1-16,1-9 1 0,0-7 0 16,-4-4 3-1,2 1-2-15,-1-2 6 0,1 9-5 16,2 9 8-16,-2 13-6 15,4 11-5-15,4 7-5 16,8 6-5-16,15 3 8 16,10 4 0-16,14 1-5 15,7 6-22-15,-1 3-19 16,-5 6 13-16,-10 4 14 16,-14 6 6-16,-10 1 13 15,-12 2 0-15,-13 0 2 0,-13 2 6 16,-9-2 9-1,-5-2-4-15,-6-2-7 0,-1-3-2 16,3-7-2 0,7-2-37-16,2-5-60 0,8-3-69 15,12-8-363-15</inkml:trace>
  <inkml:trace contextRef="#ctx0" brushRef="#br0" timeOffset="185112.8">21692 13895 957 0,'11'-29'55'0,"2"9"-54"0,0 8 10 16,17 8 36-16,11 16 11 15,22 12-20-15,13 19-24 16,4 16-11-16,-4 20-1 15,-14 15 0-15,-24 6-2 16,-24 6 0-16,-26 1-1 16,-19-6-2-16,-11-6-1 15,-5-13 1-15,3-12-1 16,3-11 4-16,10-16-24 16,7-10-26-16,6-13-27 15,7-10-47-15,7-8-313 16</inkml:trace>
  <inkml:trace contextRef="#ctx0" brushRef="#br0" timeOffset="185485.2">22781 14301 810 0,'-17'6'120'0,"1"-4"-105"0,5-2 45 16,4-2 32-16,3 2-20 15,6-2-33-15,0 1-19 16,7-6-15-16,14-6-5 16,12-6 0-16,9-3 0 15,10-4-19-15,-2 4-39 16,-11 4-29-16,-11 7-13 16,-17 6-35-16,-13 3-105 15,-11 2-96-15</inkml:trace>
  <inkml:trace contextRef="#ctx0" brushRef="#br0" timeOffset="185670.64">22933 14154 224 0,'-34'-5'367'0,"5"-2"-230"16,8-1-30-16,5-1-8 0,7-1-11 16,5 2-20-16,4 2-12 15,0 1-29-15,2 2-18 16,0 6-9-16,0 2 0 16,5 13 19-16,-1 4 5 15,4 14-12-15,-2 8-6 16,3 5-1-16,-3 4-2 15,-4 1-3-15,-2-9-54 16,2-5-52-16,-2-8-46 16,5-10-146-16</inkml:trace>
  <inkml:trace contextRef="#ctx0" brushRef="#br0" timeOffset="186247.37">23546 13756 780 0,'27'-35'226'16,"-5"5"-180"-16,-6 2-35 16,-10 3 28-16,-1 9 17 15,-3 8-22-15,2 1-34 16,-2 5-4-16,1 9-6 0,4 8 10 15,-1 13 15 1,5 15-6-16,1 13-2 0,-3 8-3 16,-5 4-2-16,-2 1 1 15,-4-3 0-15,-5-12-3 16,1-7 2-16,2-10-2 16,-2-13 2-16,2-7 0 15,4-17 8-15,-2-7-10 16,0-9-22-16,0-16 19 15,-3-10 1-15,1-11-4 16,0-8 5-16,-2-6 1 16,2 1 0-16,0 1 13 0,-3 7 1 15,1 9 2 1,-2 6-9-16,2 7 1 0,4 4-8 16,2 5-4-16,4 3 0 15,8 1 1-15,5 7-1 16,6 4 1-16,6 6-6 15,0 6-4-15,-3 4-4 16,-1 3 0-16,-8 6 1 16,-3 1 13-16,-7 0-4 15,-3 3 6-15,-4 4 0 16,-6 2 1-16,-3 0 0 16,-9 7 0-16,-5 2 0 15,-6 3-57-15,-2-1-54 0,-2 1-92 16</inkml:trace>
  <inkml:trace contextRef="#ctx0" brushRef="#br0" timeOffset="186525.18">23557 14247 728 0,'-15'11'74'16,"1"-6"-50"-16,1-1 40 15,4-1 16-15,2 2-28 0,5-1-11 16,4-4-23 0,9 0 7-16,11 0 9 0,16-9-27 15,18 2-6-15,16-7-1 16,8-4-10-16,2-1-77 15,-1 7-74-15,-12-3-103 16</inkml:trace>
  <inkml:trace contextRef="#ctx0" brushRef="#br0" timeOffset="186999.57">23778 14656 771 0,'2'3'100'0,"7"-6"-96"0,9-8 24 16,6-6 42-16,10-4-8 15,5-8-36-15,11-6 10 16,-3 4 11-16,-3 1-18 16,-10 6-15-16,-10 7-14 15,-15 12-1-15,-18 5-10 16,-15 1 8-16,-14 10 3 15,-11 5 0-15,-9 5 0 16,3 6-8-16,5-1 7 16,10 6 0-16,9-8 0 15,11 2-3-15,11-1 4 16,9-2 0-16,9 0 7 0,7-2-5 16,12-1-1-16,6-3 0 15,4 0 0-15,2-7 1 16,-3 4-2-16,-3 3-5 15,-10 1 5-15,-10 3 1 16,-12 2-1-16,-18 7 6 16,-13 4-2-16,-13 0-3 15,-9 2 1-15,-3-6-2 16,4-2 3-16,2-6-1 16,13-8-4-16,8-6 2 15,10-8-53-15,11-12-81 16,16-10-162-16</inkml:trace>
  <inkml:trace contextRef="#ctx0" brushRef="#br0" timeOffset="193174.39">25403 9465 494 0,'-31'9'42'0,"-2"-2"4"15,-1-5 8-15,3-2 31 16,2 0-9-16,9 0-7 16,7 0-26-16,5 0 10 0,8 0-11 15,2 0-25 1,1 0-16-16,11-2 1 0,15-3-2 15,17 1-5-15,14 1-85 16,14 1-50-16,-1 4-39 16,-10 3-188-16</inkml:trace>
  <inkml:trace contextRef="#ctx0" brushRef="#br0" timeOffset="193295.16">25570 9601 653 0,'-44'30'100'15,"-6"-4"-17"-15,8-8-14 16,13-8 1-16,9-4-37 15,13-3-33-15,18-8 0 16,24-2-2-16,22-7-98 0,32-9-99 16</inkml:trace>
  <inkml:trace contextRef="#ctx0" brushRef="#br0" timeOffset="193579.48">26932 8318 886 0,'-7'-11'88'0,"5"2"-55"0,0-3-8 16,4 1 7-16,17-3-32 15,18-2 0-15,28-6 0 16,20-4 5-16,19 0-5 16,6 4-39-16,-10 6-41 15,-15 5-23-15,-19 0-48 16,-24 3-113-16</inkml:trace>
  <inkml:trace contextRef="#ctx0" brushRef="#br0" timeOffset="193765.02">27540 8064 518 0,'-48'-9'178'0,"3"1"-94"15,9 0-36-15,12 1-5 16,6 4 4-16,9 3-37 16,7 2-10-16,4 4 0 0,2 12 22 15,4 10-10-15,0 20 4 16,1 18 28-16,3 16-26 16,1 11-18-16,3 3 3 15,-1-2 2 1,5-2-5-16,-3-3-44 0,4-7-77 15,-3-6-61-15</inkml:trace>
  <inkml:trace contextRef="#ctx0" brushRef="#br0" timeOffset="194148.79">27146 9249 860 0,'-40'9'78'16,"7"-3"-38"-16,8-9-4 0,10-4 15 16,10 5 2-16,10-1-41 15,17-6-12-15,33-7-2 16,43-5-1-16,47-8 1 16,45-5-10-16,29-5 2 15,12 2 1-15,-5 0-18 16,-24 7-43-16,-28 6-73 15,-45 10-52-15,-44 8-160 16</inkml:trace>
  <inkml:trace contextRef="#ctx0" brushRef="#br0" timeOffset="194651.42">27797 9733 810 0,'-16'-14'75'15,"1"0"-25"-15,1-2 1 16,8 2-3-16,8 2-38 16,16-2-7-16,20 1-6 0,22-4 4 15,25-1-1-15,13 2 0 16,2 4-68-16,-11 3-60 15,-15 6-36-15,-25 1-69 16</inkml:trace>
  <inkml:trace contextRef="#ctx0" brushRef="#br0" timeOffset="194825.61">28261 9573 576 0,'-56'0'138'16,"7"-2"-52"-16,9 2-36 16,11-5-19-16,14 5-12 15,5 5-17-15,13 7 48 16,4 10-20-16,3 12 12 15,6 21-19-15,4 16-15 16,0 18-4-16,1 7-4 0,-6 10 0 16,-1-2-28-16,-8-6-53 15,1-9-43 1,-1-18-94-16</inkml:trace>
  <inkml:trace contextRef="#ctx0" brushRef="#br0" timeOffset="195159.67">28606 9400 756 0,'-9'4'20'0,"-15"13"-12"15,-14 12 25-15,-18 15 11 16,-19 26-4-16,-21 34-12 16,-16 21-20-16,-17 21-5 15,-9 11 5-15,-5 3-8 16,14-15-8-16,17-24-31 15,28-28-15-15,26-26-22 0,27-34-6 16,15-27-482 0</inkml:trace>
  <inkml:trace contextRef="#ctx0" brushRef="#br0" timeOffset="195463.24">27918 7556 750 0,'-23'46'22'0,"-12"18"-16"16,-19 24-3-16,-21 25-2 15,-28 52-2-15,-24 38-7 16,-23 30-89-16,-16 16-219 16</inkml:trace>
  <inkml:trace contextRef="#ctx0" brushRef="#br0" timeOffset="202236.34">19223 13392 223 0,'-17'9'57'0,"1"-3"405"0,5-2-401 16,3-4-54-16,0 0 4 15,2-2 32-15,1 2-8 16,1 2-16-16,2-2-4 16,0 2-1-16,-2-2 12 15,0 0-3-15,2 0 0 16,-2 2-1-16,2-2-2 15,0 0 1-15,2 0-7 16,2 0-11-16,0 0-3 16,2 0-2-16,8-4 2 0,7-3 15 15,20-8-1-15,19-7-4 16,17-8-2-16,15-2-3 16,5-2-2-16,3-3-1 15,-1 6 0-15,-6 0 1 16,1 4-3-16,-4-4 0 15,3 4 1-15,2-5 0 16,2 3 1-16,5-3-2 16,3 0 1-16,4 2-4 15,-3-2 3-15,2 1 0 16,-9 5-1-16,-5 2 2 16,-3 4-1-16,-4 2 0 15,-3 2-1-15,1 0 0 16,1 2 1-16,1-2 5 0,2 0-5 15,0-2 1-15,2 1-2 16,-4 0 0-16,0 3 1 16,-1-1 4-16,-6 6-4 15,-2-1 0-15,-5 3-3 16,1-2 2-16,-3 1 1 16,8-2 0-16,6-2 0 15,13-4 0-15,5-3 3 16,3 0-7-16,-2 1 4 15,-8 0 0-15,-9 1 0 16,-15 6 2-16,-6-4 0 0,-4 5-2 16,-2 0 0-1,7 1 0-15,12-3 0 0,8-3 0 16,13-2 1-16,12-2 2 16,4 1-3-16,-3 0 1 15,-2 1-6-15,-11-2 5 16,-13 3 0-16,-14 2 0 15,-4-2 1-15,-7 2 0 16,-2-2-1-16,0 4 0 16,0-2 0-16,0-1-4 15,-2 3 4-15,-4 3 1 16,-11-1 4-16,-5 3-5 16,-13 3-4-16,-8 3 2 0,-8-2 2 15,-3 3-2 1,1 3 2-16,3 1 0 0,8 0 0 15,4 3 3 1,7 1-2-16,2 2-1 0,0 0 0 16,-5 2-4-16,-1 3 0 15,-4 1 2-15,-3 7 2 16,-3 10 11-16,-1 5-4 16,-3 8 5-16,2 11 3 15,-2 4-6-15,6 3-4 16,1 7 0-16,6 4 5 15,1-3-1-15,1 6-7 0,3 1 1 16,0 9 1 0,2-1-1-16,-2 5 4 0,-1 2-4 15,-2 1-2-15,3 3 3 16,-4-1-3-16,-3 5-1 16,-2 0 1-16,-7 0 0 15,0-1 1-15,-2-8-2 16,-5-2 0-16,-2-7-2 15,0-12 2-15,-6-8 0 16,0-12-2-16,-5-10 2 16,-5-3 4-16,3-5-3 15,1-5-1-15,0 5 2 16,1 1-2-16,3 0 0 16,2 4 0-16,-1 3 0 15,0-6 1-15,1 0-1 0,-1-4 0 16,1-7 0-1,0-8 0-15,2-1 0 0,-5 0 0 16,2-4 0-16,-4 5 0 16,1 5-1-16,-6 5 3 15,-4 2-2-15,-9 3 0 16,-4 4 0-16,-4-2 0 16,-8-2 0-16,1-4 2 15,-3-1 1-15,3-9-3 16,-4-3 0-16,-6 2 1 15,-6-1-3-15,-4 2 0 16,-7 2 0-16,-8 1-2 0,-5 0 2 16,-10 3 1-16,-10 1-8 15,-8 2 1-15,-7-1 8 16,3 2-1-16,2 0 1 16,8-2-4-16,5 1 4 15,6-4 0-15,-1 2 0 16,-4-1 0-16,-6-2 0 15,-16 0 0-15,-15 0-2 16,-10-5 2-16,-1 2 1 16,5 3 2-16,12-5-3 15,15 6 0-15,14-5 3 16,1 4-3-16,4 2-5 16,-3-2 4-16,-4 0 1 0,-6 0 0 15,-6 5 0 1,-4-6 0-16,-3 2 0 0,6-4 0 15,12 2-2-15,16-3 2 16,16-4 3-16,11-5-3 16,6 3-1-16,1 3-1 15,-5-5 0-15,-4 6-1 16,-8 1 3-16,-9 6 0 16,-6 0-3-16,-4-3 6 15,1 1-4-15,6-1 1 16,6 0-4-16,12-2 4 15,6-1 0-15,4 1 0 16,2-4-1-16,2-2 1 16,0 2 1-16,-1-1-1 0,-2 1 0 15,-1 3 0 1,1-3 0-16,6-4 0 0,4 2 0 16,10-2 0-16,6-6 2 15,10-1 0-15,1 2 1 16,5-3 0-16,-1-2 0 15,4 0 0-15,-1-2 0 16,-1-3-1-16,0-7-1 16,-3-2 1-16,-1-7-2 15,-3-11 0-15,-2-8 0 16,-1-5 0-16,1-4 0 16,-2-9 1-16,-1 9-1 15,-2-6 0-15,1 4 1 16,-1-5-2-16,-1-1 1 0,-2-1-1 15,-2-10 1-15,0-2 2 16,-4-6-1-16,-1 0 0 16,1 0-1-16,4-1 0 15,0 6-1-15,6 8 0 16,6 3 1-16,3 4 4 16,1 3-4-16,2 3 4 15,2 1 1-15,-2 4-3 16,0-7-1-16,-3-2-1 15,-1-8 0-15,-3-8 0 16,0 1 0-16,-4-3 0 0,4 5-2 16,3 6 2-16,3 6-2 15,3 6 0-15,5 4 2 16,0 5 0-16,0 0 2 16,-2 1-2-16,2 5 3 15,-3 1-2-15,1 1-2 16,0-3-2-16,0-1 3 15,2 3 2-15,0-2-2 16,-1-1-2-16,3 0-1 16,0 2 2-16,0 3 1 15,2-3 1-15,-2 9 4 16,-1 1-3-16,3 8 4 16,-5-5 0-16,5 7 0 15,0-2 3-15,-2 3 0 0,0-2-1 16,0 1 9-16,-3 0 1 15,3 0 0-15,-2 1 14 16,0 1 8-16,1-2-19 16,-1 3-18-16,-1 3 2 15,3 2 11-15,-5 2 5 16,1-2-1-16,-3 0-12 16,2-2-3-16,0-1-2 15,1-2 3-15,-1 3-6 16,3 0 7-16,1-2-7 15,1 4 1-15,-1 0 0 0,1 0 2 16,4-17-1 0,1 16-1-16,-1-1 0 0,1 2-2 15,3-2-9-15,7-6-6 16,28-6 9-16,39-1-24 16,58-9-123-16,54 11-128 15,44 6-359-15</inkml:trace>
  <inkml:trace contextRef="#ctx0" brushRef="#br0" timeOffset="203489.31">8740 15954 332 0,'-11'1'672'0,"2"-2"-634"0,-2 1-38 16,-7-4 0-16,-7 8 18 15,3 10-15-15,-4 4 2 16,1 8-5-16,0 6 0 16,8-1-6-16,9 4-2 15,12-3 5-15,8-6 2 16,22 0 1-16,13-2 2 16,18-2 2-16,8-4-1 15,1 5-3-15,-7 3-5 16,-14-1 5-16,-17 12 0 15,-17-2 0-15,-17 6 5 16,-10-1-2-16,-13-5 9 16,-12 2 5-16,-11-7-5 0,-8 2-12 15,4-14 4-15,7 1-4 16,10-12-4-16,18 0-58 16,13-14-46-16,19-9 22 15,18-12 20-15,11-8-38 16,20-22-26-16,9-22 104 15,0-14 26-15,-4-5 95 16,-15 1-36-16,-18 6-12 16,-22 8 18-16,-16 15 20 15,-16 3-1-15,-7 13-27 16,-11 7-29-16,3 11-19 16,-2 12 7-16,2 6-16 0,9 11-2 15,5 8-4 1,3 12-4-16,8 16 5 0,6 14 5 15,10 22 13-15,9 24 34 16,15 27 0-16,13 25-19 16,11 15 11-16,3 5-38 15,-1-4 4-15,-4-9-4 16,-6-19-2-16,-10-20-3 16,-5-20-67-16,-6-14-39 15,-6-18-31-15,-7-26-75 16</inkml:trace>
  <inkml:trace contextRef="#ctx0" brushRef="#br0" timeOffset="204630.06">9336 16665 902 0,'-14'-86'41'0,"16"20"16"16,7 8-46-16,7 12 3 16,8 15-1-16,12 9-13 15,4 14-2-15,7 11-1 16,-3 15-6-16,-3 10 7 15,-8 11 1-15,-8 6-8 16,-14 1 9-16,-14 6 1 16,-10 2 3-16,-7-5 4 15,-9-10 5-15,4-7-11 16,5-9 11-16,7-15 20 0,7-8-11 16,8-17-22-1,4-10-17-15,7-14 14 0,5-13 3 16,7-8 1-16,2-1 1 15,2 10 5-15,-5 13 11 16,-4 10-16-16,-7 11-2 16,-1 16-15-16,-1 11 15 15,7 10 4-15,1 4-4 16,8 0 4-16,4 6-1 16,-2-12-3-16,-6-2 1 15,2-14-1-15,-3-12 0 16,0-17-6-16,-2-10 6 15,3-19 2-15,-6-9 3 16,-5 6 9-16,-8 6 13 16,-2 15 19-16,-4 18-15 0,0 8-31 15,2 6-20 1,4 12-1-16,5 4 21 0,7 10 3 16,5-1-3-16,8 6-4 15,0 0-23-15,3-10 5 16,-8 1-3-16,1-9 25 15,-5-10 0-15,-2-13 7 16,0-5-4-16,-3-9 8 16,-3-3-6-16,-8 0 23 15,0 12 6-15,-6 5-16 16,-2 10-18-16,2-1-7 16,2 14-12-16,4-1 5 0,5 4 13 15,5 2-1-15,7 8-24 16,6-5-16-16,4-1 14 15,5-7 2-15,-2-5-7 16,2-14 22-16,-5-2 11 16,0-8 5-16,-8 2 4 15,-8 4 22-15,-7 6-7 16,-3 4 7-16,-5 8-31 16,-3 2-11-16,1-1 0 15,2 8 5-15,5-1 3 16,4 2-36-16,8-1-1 15,8 3-32-15,13-7-6 16,9-10-27-16,9-7-4 16,2-10 109-16,-2-5 33 0,-10-5 101 15,-15 2-21-15,-12 3-3 16,-13 13-58-16,-8 4-19 16,-10 10-33-16,-1 2 1 15,-7 6-4-15,0 2 3 16,0 2-13-16,7 2-54 15,8-2 10-15,8-2 6 16,10-6 2-16,7-8-4 16,6-6-20-16,3-12 53 15,-2-4 20-15,-4-6 17 16,-9-8 49-16,-14 0 4 16,-12-13-17-16,-11-2 15 15,-12-10-39-15,-9-3 18 0,-8-3 19 16,3 8-22-16,2 10-4 15,10 14-1-15,10 15-39 16,11 14-3-16,9 16-21 16,12 12 24-16,8 22 0 15,16 18 2-15,13 16 0 16,12 12 1-16,9 5-2 16,3-4-1-16,-6 0-2 15,-4-7-77-15,-9-5-26 16,-7-16-33-16,-6-6-65 15</inkml:trace>
  <inkml:trace contextRef="#ctx0" brushRef="#br0" timeOffset="205216.05">11923 15468 375 0,'-13'-24'718'16,"-9"6"-700"-16,-5 7-18 15,5 0-7-15,3 9 0 16,15 9 3-16,6 8 3 16,8 7-2-16,7 5 3 0,10 0 0 15,8 2-8-15,8-10-34 16,4-6 3-16,-2-9 7 15,1-8 13-15,-5-17 17 16,-4-7 2-16,-5-11 7 16,-8-8 84-16,-11 4-21 15,-6 6-25-15,-9 7-14 16,-7 5-2-16,2 10-25 16,-2 5-4-16,5 6-3 15,4 0-54-15,2 8-42 16,9 0 54-16,5 6-10 15,8-2-32-15,7-4 6 16,7-6 4-16,3-8 31 16,-1-16 46-16,-9-12 28 0,-6-9 81 15,-10-5-12-15,-13-7-29 16,-9 4 19-16,-3 6-8 16,-4 10-23-16,1 11-24 15,2 15-32-15,6 12-5 16,3 4-22-16,6 20 25 15,8 18 2-15,10 20 3 16,14 25-1-16,6 13 3 16,7 9-5-16,-1-3-6 15,0-6-55-15,-6-13-23 16,-11-12-17-16,-6-11-85 0,-7-13-142 16</inkml:trace>
  <inkml:trace contextRef="#ctx0" brushRef="#br0" timeOffset="205461.01">12694 15596 775 0,'-24'-70'117'0,"2"-2"-48"16,2 8-5-16,7 8-8 15,7 13-19-15,12 14-37 16,9 0 1-16,18 9-3 16,17 11-2-16,12 5 3 15,5 8-2-15,-3 10-8 16,-10 12-21-16,-16-3 24 15,-18 8 8-15,-16-4 0 0,-17-2 1 16,-14-1 2 0,-13-3 3-16,-13-1-6 0,-3-11-16 15,0-4-29-15,11-8-36 16,12-8-108-16,20-14-110 16</inkml:trace>
  <inkml:trace contextRef="#ctx0" brushRef="#br0" timeOffset="205681.81">12973 15119 773 0,'51'-22'125'16,"-11"4"-72"-16,-9 5-16 16,-12 4-8-16,-6 6-27 15,-2 3-1-15,-4 3 2 16,-5 1-1-16,4 1-2 16,-1-5 5-16,2 0-5 0,0 0-6 15,8-9-76-15,5 1-50 16,5-4 46-16,6 4 38 15,0 4-42-15,-2 8-7 16,-4 10 84-16,-8 9 13 16,-1 12 0-16,-7 9-15 15</inkml:trace>
  <inkml:trace contextRef="#ctx0" brushRef="#br0" timeOffset="206620.34">11161 17008 254 0,'-16'-28'539'0,"3"-2"-417"15,-1-2-38-15,3 2-15 16,3 8 18-16,0 8-13 15,6 6-66-15,2 8-8 16,0 8-5-16,5 14 5 16,4 10 16-16,4 8-9 0,5 13-4 15,7 6-1-15,6-2-2 16,5-11-10-16,8-7-76 16,10-8-39-16,6-13-15 15,6-14-57-15,3-16-203 16</inkml:trace>
  <inkml:trace contextRef="#ctx0" brushRef="#br0" timeOffset="207111.45">11747 17057 741 0,'25'-45'125'16,"-8"6"1"-16,-7 2-44 15,-10 16 14-15,-10 6-44 16,1 10-35-16,-9 12-17 0,-5 9-3 16,-9 12 3-1,-1 8-2-15,-1 8 1 0,8 4-2 16,12-7-10-16,12-5-31 15,13-10-3-15,9-12 5 16,9-10 26-16,6-16 13 16,6-6 3-16,-3-10 4 15,-3-6 6-15,-10 1 40 16,-10 8-3-16,-11 11-12 16,0 3-21-16,-4 7-14 15,0 4-3-15,0 4-14 16,4-2 13-16,9-2 4 15,5 4 0-15,9-4-28 16,8 0-8-16,5-10-11 16,0-7-8-16,-1-6 10 0,-8-12 27 15,-10-6 10-15,-11-11 8 16,-12-12 29-16,-14-6 21 16,-7-3 2-16,-4 3 3 15,2 12 14-15,-2 12-15 16,6 12-17-16,6 16-37 15,3 12-10-15,8 16-4 16,8 20 14-16,8 16 4 16,8 16-4-16,11 5 1 15,10 8-1-15,5-2-1 16,1-11-73-16,-1-4-34 16,-6-9-5-16,-11-10-32 0,-8-11-62 15,-15-10-60-15</inkml:trace>
  <inkml:trace contextRef="#ctx0" brushRef="#br0" timeOffset="207228.17">12256 17022 506 0,'-32'-23'139'0,"-3"-12"-26"16,1-5-26-16,5-6-9 16,5 2-23-16,8 4-10 15,12 4-33-15,14 4-12 16,24 10-14-16,171-35-74 16,-162 61-93-16,-8 1-313 15</inkml:trace>
  <inkml:trace contextRef="#ctx0" brushRef="#br0" timeOffset="208966.87">12561 16834 600 0,'0'8'336'15,"-2"-2"-283"-15,-2-10-15 0,4-6-8 16,0-8-18-16,8-8-9 16,7-6 1-16,6-8-1 15,3-1-3-15,1 1 7 16,-8 4 36-16,-5 10-6 15,-8 12-9-15,-4 7-28 16,-2 7-13-16,2 7-3 16,0 15 14-16,2 7 2 15,3 4-29-15,8 8-30 16,9-1-2-16,7-13-33 0,11-8 6 16,7-15-19-1,7-18-13-15,4-20 76 0,-3-12 44 16,-6-12 100-16,-11 0 6 15,-15 0-20-15,-13-3 30 16,-10 15-30-16,-4 10-15 16,-5 14-18-16,3 9-53 15,-1 15-3-15,0 12 0 16,-2 15 3-16,5 11 0 16,0 4 0-16,8 5-13 15,9-8-28-15,12-11-11 16,10-8 1-16,8-18 6 15,6-11-2-15,7-16 19 16,-1-12 27-16,-3-14 1 16,-10-1 18-16,-15-1 45 0,-14 12 9 15,-11 8 3-15,-6 9-30 16,-5 12-23-16,3 6-22 16,-1 8-12-16,0 10 9 15,0 9 2-15,5 3 0 16,2 6-5-16,4 0-40 15,10-11 7-15,3-2-13 16,4-7 4-16,1-12 0 16,-2-12-4-16,0-7 32 15,-5-8 20-15,-7-7 20 0,-6 2 35 16,-6 5 13 0,-6 4-21-16,-1 11-11 0,3 7-28 15,-2 5-8-15,1 12-4 16,3 7 2-16,2 3 0 15,4 5-12-15,6 0-28 16,3-6-14-16,7-2 1 16,-1-11 16-16,1-6 14 15,-1-8 20-15,-1-6 5 16,-5-6 1-16,-3-9 33 16,-4 5 43-16,-4 3-20 15,-2 6-16-15,-3 4-13 16,5 4-28-16,-2 10 0 15,-1 0-8-15,2 8 8 0,1 5-3 16,0 0-31-16,4-1-8 16,3-5 1-1,2-1 8-15,4-8 22 0,0-3 11 16,0-7 0-16,2-7 0 16,1-4 5-16,-5-8-1 15,-3 3 24-15,-6 2 17 16,0 7-3-16,-4 5-25 15,0 3-17-15,1 6-7 16,1 10-1-16,-2-2 3 16,4 10-42-16,0-4-17 15,2 4 10-15,2-4 8 16,3-1-4-16,-1-5 10 0,1-8 40 16,-2-8 3-1,0-5 15-15,-3-5 41 0,-2-1 10 16,-2-8-12-16,-3 9-13 15,0 1-12-15,-2 3-17 16,1 5-5-16,2 6-10 16,1-6 0-16,1 9-19 15,4-2-48-15,1 4-10 16,-1 2 20-16,0-4 20 16,0 5 5-16,0-2 22 15,-2-3 10-15,0 0 44 16,0 0 24-16,-6-3-39 15,-1-6 14-15,-4-1 19 16,-2 2-10-16,-1-2-25 0,-1 3 0 16,2 2-14-16,-3 5-13 15,3 8-2-15,-1 14-1 16,3 6-1-16,4 16 3 16,12 0 1-16,8 5-24 15,9-9-27-15,12-8-2 16,5-14 3-16,7-15 20 15,2-18 13-15,4-13 17 16,1-16 2-16,1-15 0 16,-6-7 13-16,-5 7 2 15,-7-4 18-15,-11 13 47 16,-12 10-2-16,-7 10-2 16,-8 12-36-16,-2 8-36 0,-1 8-6 15,1 5-11-15,0 10 10 16,-2 1 1-16,4 7 0 15,4 2-7 1,8 0-13-16,3 0-21 0,7-9-14 16,5-6 17-16,4-12 15 15,0-6 17-15,-1-16 6 16,1-6 6-16,-2-4 18 16,-2-3 39-16,-5 7 3 15,-7 9-16-15,-3 6-24 16,-4 7-26-16,-2 10-9 15,3 0 6-15,7 4-1 16,5 7 2-16,10 6-3 16,2 10 2-16,3 13 1 0,-1 4 2 15,-6 9-1-15,-5 10-4 16,-3 5 9-16,-9 4-4 16,-5 3 1-16,-7-7-1 15,-7-6-2-15,-5-10 2 16,-3-13 4-16,-6-10 5 15,1-11 10-15,-3-14 28 16,1-8-22-16,-3-17-22 16,7-12-3-16,5-11-6 15,13-6-14-15,17-8-59 16,18-4-14-16,21 4-59 16,17 1-69-16</inkml:trace>
  <inkml:trace contextRef="#ctx0" brushRef="#br0" timeOffset="209452.69">12343 18340 414 0,'-25'-6'539'0,"2"-6"-476"15,1 1-56-15,3 4 2 16,-2 7 28-16,8 0 6 16,4 0-6-16,4 4-9 0,3-8-25 15,18-10 8-15,24-18-10 16,43-27 1-16,52-33 0 15,62-28 2-15,52-19-6 16,36-13 2-16,14 0-3 16,-6 14 1-16,-31 22-6 15,-38 17-90-15,-51 23-80 16,-49 18-189-16</inkml:trace>
  <inkml:trace contextRef="#ctx0" brushRef="#br0" timeOffset="209888.62">10396 17147 734 0,'-65'14'35'16,"5"-2"-15"-16,2 1 13 15,10-2 35-15,8 1-3 16,11-2 2-16,11-2-35 16,9-8-14-16,9 0-5 15,13-10 3-15,24-12 1 16,42-19-2-16,52-20 5 16,70-33-3-16,71-17-14 15,69-28 1-15,62-17-4 16,41-10-82-16,20 1-48 0,0 9-98 15</inkml:trace>
  <inkml:trace contextRef="#ctx0" brushRef="#br0" timeOffset="211695.53">21696 15182 841 0,'0'-23'0'16,"0"5"18"-16,-4 1 18 15,-1-2 31-15,5 7 2 16,-3 2-22-16,3 0-3 16,0 3 2-16,0 7-16 15,0-5-12-15,0 10-18 16,3-5-14-16,-3 13 14 16,7 21 30-16,4 26 10 0,5 25-26 15,8 20-1 1,5 16-8-16,2 2-3 0,4-7 4 15,0-6-6-15,-4-16 0 16,0-9-17-16,-9-17-59 16,-2-15-36-16,-7-14-28 15,-4-20-63-15,-11-16-343 16</inkml:trace>
  <inkml:trace contextRef="#ctx0" brushRef="#br0" timeOffset="212107.67">21613 15945 865 0,'-13'-4'85'0,"2"-1"-46"0,2-8 18 16,5 3 1-16,-1 3-1 15,5 2-32-15,3 1-25 16,-1 4 8-16,4 9-8 15,12 3 33-15,8 20 7 16,13 8-21-16,7 18-10 16,8 18 2-16,-5 4-2 15,-7 0-9-15,-6 1 3 16,-5-10-2-16,-4-12 2 16,-5-14 0-16,-6-19-3 0,-5-6 3 15,-2-13 12-15,-5-7 3 16,5-14 9-16,5-11-13 15,1-16-1-15,7-10-1 16,5-10-11-16,0-10-1 16,-2 3-1-16,2 2-2 15,-1 3-13-15,-4 10-36 16,-1 7-18-16,-6 6-11 16,-4 5-32-16,-6 13-20 15,-5 12-165-15</inkml:trace>
  <inkml:trace contextRef="#ctx0" brushRef="#br0" timeOffset="214223.78">24400 13732 730 0,'-10'-18'42'15,"-5"0"-39"-15,-1 2 0 16,-3 6 14-16,-4 2 32 15,-4 0-5-15,5 4-23 16,2 0 4-16,4 1 19 16,3 1 1-16,7 1-7 15,-1-1-6-15,2 0 14 16,5 2-3-16,-2-3-11 16,4 3-9-16,5 0-15 0,29 0 6 15,39-4 8-15,54 1 0 16,56-4-4-16,48 2-14 15,21-2 0-15,0 1 2 16,-15 1-6-16,-30-4 0 16,-28 0-1-16,-33 0-21 15,-27-3-11-15,-34 2 6 16,-27 2 10-16,-21-2-18 16,-20-4-31-16,-15-2 2 15,-10-2 1-15,-9-4-18 16,-8-2-13-16,-6 0-28 15,-6 0-8-15,-1 0 126 0,0 0 4 16,0-3 46-16,3 3 50 16,4-1 5-16,2-1-1 15,8 6-23-15,3 3-8 16,7 6-26-16,3 4-21 16,3 5 10-16,6 4-31 15,3 9 12-15,11 4 39 16,14 14-9-16,19 5-22 15,12 4-12-15,5 2 1 16,-3-2-10-16,-8-2 0 16,-15-2-3-16,-17 2 1 15,-19 5 2-15,-21 3-8 16,-22 2-75-16,-17 5-34 16,-19 2-64-16,-8-2-330 0</inkml:trace>
  <inkml:trace contextRef="#ctx0" brushRef="#br0" timeOffset="-212604.89">27521 13437 481 0,'2'-10'208'0,"0"-2"-77"15,-4 1-24-15,2 4-15 0,-4 1-20 16,1 4-29-16,3 0-30 16,0 2 1-16,3 2-14 15,3-4 0-15,9 2 4 16,12-4 0-16,11-2-4 16,7-4 0-16,7-2-3 15,-6-6-7-15,-1-7-18 16,-9-4-4-16,-3-7 22 15,-6-4 10-15,-12-1 3 16,-6 5 15-16,-12 4-3 16,-10 12-4-16,-13 10-1 15,-16 14-5-15,-14 14 3 16,-9 16 1-16,-5 13-3 16,11 4-5-16,16 6-1 0,21-5 0 15,27-2 0-15,26-8 4 16,24-8 1-16,17-8-5 15,13-16-19-15,8-12-21 16,1-20 4-16,2-17 18 16,-7-14 5-16,-4-24 1 15,-14-15 6-15,-17-12-5 16,-19-6 11-16,-22-1 66 16,-17 12-44-16,-17 18 10 15,-10 17-18-15,-13 14-3 16,-5 20-5-16,-4 9-2 0,3 16-4 15,8 9-6 1,11 9 3-16,11 18 3 0,16 13 4 16,10 20 14-16,14 19-2 15,12 17-11-15,5 10-1 16,5-2-3-16,-1-5-1 16,-8-13 0-16,-4-20 1 15,-7-19-1-15,-4-16-1 16,-7-12 1-16,1-18 12 15,1-10 0-15,5-14-10 16,4-9 1-16,4-10-2 16,1-2 3-16,0 1-4 15,-9 7 0-15,-3 10 0 16,-1 10-5-16,-1 9-5 16,3 6 6-16,4 14-1 0,0 5 5 15,3 4 0-15,-2 3 1 16,0 0-1-16,1-7-1 15,-1-4 0-15,-2-6-11 16,6-8 0-16,4-11 2 16,4-6 7-16,3-13 3 15,1-10 1-15,-6-9-1 16,-6 1 3-16,-11 0 0 16,-10 7 13-16,-8 4-5 15,-8 13-9-15,-1 8-2 16,-7 14 0-16,1 10-2 15,-2 13-2-15,5 6 4 0,5 5-1 16,11 3-2-16,9-3 1 16,9-4-24-16,9-6-11 15,6-8 11-15,3-6 9 16,1-15 17-16,2-6 0 16,-6-11 5-16,-4-13-1 15,-9-2 16-15,-6-2 18 16,-10 5-5-16,-4 2-14 15,-2 11-6-15,-2 7-13 16,-1 5-12-16,0 9 3 16,3 10 8-16,0 7 0 15,4 2 1-15,2 7-5 16,6 1-19-16,5-5-5 0,7-5-21 16,5-2 8-1,5-9 20-15,7-8 2 0,6-12 20 16,0-10 3-1,2-10 10-15,-5-7 8 0,-7 1 29 16,-10 2-6-16,-11 8-13 16,-8 8-8-16,-6 8-23 15,-2 10-7-15,-2 8 1 16,-1 8-1-16,2 3 5 16,3 10 0-16,8-1-1 15,3 2-21-15,7-3-10 16,6-6 2-16,3-5 10 0,2-7 1 15,4-10 20 1,0-7 1-16,1-10 4 0,-3-8 13 16,-4-2 13-16,-9 0 5 15,-7 5-9-15,-9 6-13 16,-7 7-13-16,-5 8-5 16,-4 8-3-16,-1 8 5 15,1 10 0-15,5 4 2 16,5 3 1-16,8 5-11 15,8-9-13-15,7-4-2 16,8-6-3-16,6-8 8 16,10-7 6-16,-1-10 12 15,0-9 3-15,-1-5 3 16,-10-5 2-16,-11-3 19 16,-8-1 3-16,-10 6-1 0,-4 4-11 15,-5 7-9-15,0 6-6 16,2 10-10-16,5 5 5 15,0 7 2-15,7 8 2 16,0 3-15-16,8 1 4 16,6-4 0-16,3-3-2 15,2-10 9-15,3-5 5 16,0-8 4-16,0-8-2 16,-4-4 6-16,-2-6 2 15,-10-2 30-15,-6 1-24 16,-7 6-4-16,-3 5-12 15,1 4-4-15,0 10-13 0,2 5 7 16,4 10 9 0,1 5-10-16,4 3-8 0,6 0-4 15,3 0 7-15,3-11 3 16,0-3 13-16,2-9 1 16,-1-9 5-16,-5-8 0 15,0-9 7-15,-5-4 16 16,-2-1-4-16,-6 2-13 15,-4 3 0-15,0 10-10 16,-2 4-2-16,0 7-14 16,4 8-4-16,3 4 16 15,5 6 0-15,4 5-7 16,4 0-8-16,2 2-5 16,2-6 3-16,-2-5 1 15,0-4-3-15,1-7 13 0,-4-8 4 16,1-6 4-16,-1-4 3 15,-3 0 24-15,-3 2 3 16,-7 4-6-16,0 5-9 16,-2 6-15-16,-2 3-18 15,4 3 7-15,5 8 10 16,4 3-3-16,5 2-11 16,4 1-2-16,5 0 5 15,2-5-1-15,0-6 1 16,5-6-4-16,1-6-3 0,1-11 15 15,-5-4 4 1,-4-11 0-16,-7-6 1 0,-7-8 9 16,-2-12-1-16,-4-10 2 15,0-17 6-15,-5-14-14 16,0-15 1-16,-2 0 61 16,-2 12-7-16,-2 20-14 15,-1 21-22-15,-2 31-16 16,3 18-6-16,-1 13-9 15,1 19 9-15,0 16 16 16,4 18-12-16,2 20 6 16,4 12 2-16,10 10-9 15,6 5 3-15,3-1 1 16,4-6-4-16,-3-6-2 16,-3-7-1-16,-4-13-3 0,-2-8 1 15,-7-14-40 1,0-11-32-16,-4-14-14 0,-3-13 27 15,-1-16-179-15</inkml:trace>
  <inkml:trace contextRef="#ctx0" brushRef="#br0" timeOffset="-212438.06">31072 12687 847 0,'-29'-22'182'16,"9"-1"-144"-16,7 3-7 15,13-6-15-15,8 6-14 0,24 5-4 16,26 2-23 0,31 6-73-16,24 7-63 0,25 4-320 15</inkml:trace>
  <inkml:trace contextRef="#ctx0" brushRef="#br0" timeOffset="-211389.02">28103 14134 712 0,'-58'-7'116'0,"8"-5"-84"16,8-2-21-16,9-3 38 15,6 4 34-15,2 3-31 16,7 1-24-16,5 4-21 15,7 5-1-15,-1-2 0 16,5 4-5-16,4-2 1 16,5-2 0-16,22-5 3 15,42-5-1-15,65-10-2 16,89-10-1-16,94-8-1 16,78-9-23-16,52-9 13 15,16 5-17-15,-31 2 4 0,-44 0 12 16,-64 7-11-16,-63 3 7 15,-60 5 6-15,-47 4 9 16,-54 8 0-16,-32 7 2 16,-35 6 1-16,-24 5-4 15,-20 6 1-15,-13 3 0 16,-10 2 0-16,-3-3-1 16,2 5-27-16,4-7-85 15,4 5-161-15</inkml:trace>
  <inkml:trace contextRef="#ctx0" brushRef="#br0" timeOffset="-209528.06">20689 16404 595 0,'-14'-29'118'15,"-3"10"-106"-15,-2 6 4 16,-3 13 22-16,-3 3-1 0,-4 12 7 16,0 7-4-16,-6 14-10 15,1 12 25-15,3 25-4 16,6 20-1-16,12 18-6 15,16 14-12-15,19 10-15 16,18-6-6-16,20-4-9 16,19-9-2-16,12-17-7 15,15-14-45-15,8-27-21 16,5-22-26-16,-3-23-92 16,-8-26-157-16</inkml:trace>
  <inkml:trace contextRef="#ctx0" brushRef="#br0" timeOffset="-209198.14">21667 15895 954 0,'40'-79'20'16,"9"-2"2"-16,12 0 20 15,7 11 9-15,15 24-7 16,13 28-30-16,4 24-8 16,9 30 5-16,0 35-11 0,-6 23 0 15,-11 18 3-15,-19 17-4 16,-22 13 2-16,-22-2-1 15,-22-2 3-15,-18-6-3 16,-16-11-16-16,-10-17-79 16,-17-12-103-16</inkml:trace>
  <inkml:trace contextRef="#ctx0" brushRef="#br0" timeOffset="-208446.98">22922 17209 283 0,'-31'-4'753'0,"-3"4"-668"16,3 0-53-16,0-5-2 15,8 2-1-15,13 3-21 0,16 3-8 16,21 2 1-16,27-5 4 15,35-5-5-15,26 0-21 16,21-7-82-16,7-2-48 16,-5-1-107-16</inkml:trace>
  <inkml:trace contextRef="#ctx0" brushRef="#br0" timeOffset="-208193.54">23821 16964 921 0,'-43'-14'68'0,"3"-7"-42"0,4-2 13 15,9 0 13-15,11 14-12 16,16 1-36-16,21 4 2 16,19 8 14-16,15 13-16 15,17 2-4-15,2 15 0 16,-6 6 0-16,-14 6 0 15,-16 6 0-15,-20-2-32 16,-18 5-19-16,-18-3-21 16,-11 2-56-16,-7-6-114 15</inkml:trace>
  <inkml:trace contextRef="#ctx0" brushRef="#br0" timeOffset="-207666.92">24750 16784 888 0,'9'-31'109'0,"0"6"-65"15,-1 6-36-15,-3 5-4 16,4 18 20-16,2 15 23 0,2 12-24 16,5 14-2-16,-2 13-13 15,-1 5-5-15,-4 2-3 16,-1-5-2-16,-4-7 1 16,1-13-10-16,-5-12-10 15,0-10 21-15,-4-14 3 16,-2-14-2-16,-7-21-1 15,-3-15 0-15,-3-24 0 16,-4-24 0-16,-1-18 0 16,-3-21 1-16,1-7-1 15,8-3-4-15,12 23 1 16,13 15 1-16,15 28-3 16,16 33 5-16,9 26-7 15,9 26-5-15,3 19-27 0,-5 18 7 16,-12 21 6-16,-13 10 8 15,-17 8 5-15,-24-3 10 16,-11 0 3-16,-20-18 0 16,-8-7 0-16,-4-6-36 15,-3-13-66-15,7-11-41 16,6-13-194-16</inkml:trace>
  <inkml:trace contextRef="#ctx0" brushRef="#br0" timeOffset="-206386.08">25238 16593 870 0,'45'-14'103'16,"-16"6"-91"-1,-23 12 1-15,-14 7 49 0,-6 15 1 16,-6 7-44-16,0 9-14 16,-1 11-3-16,9-9-2 15,7-6-2-15,12-4-31 16,13-21-7-16,11-4 12 15,9-21 11-15,7-10 17 16,4-14 2-16,-4-10 20 16,-7-2 24-16,-9 4 8 15,-8 7 0-15,-13 16-13 16,-3 7-27-16,-7 3-14 16,0 10-7-16,0 2-8 0,5 5 15 15,4 2 1-15,6 6-1 16,3 4-3-16,3-4-22 15,-6-2-2-15,1-1 5 16,-8-8 5-16,1-3 17 16,1-10 3-16,0-6-2 15,3-7-1-15,8 0 2 16,1-7 4-16,5 2 0 16,-3 10-1-16,-2 1 0 15,3 8-5-15,-2 13-9 16,-4 6 9-16,2 2 0 15,-5 10-11-15,-6-3-8 0,-5 4-15 16,-3 0 12-16,-6-11 15 16,1-3 7-16,-1-5 13 15,2-8-13-15,0-5-9 16,6-14 6-16,3-7-10 16,6-6-12-16,5 0 15 15,55-44 9-15,-66 76-2 16,6-2 1-16,3 6 1 15,2-5 1-15,15 2 0 16,10-6-1-16,5 4 1 16,6-7-4-16,2-2 4 15,-7-1 2-15,-7-1 0 0,-10-2 9 16,-17 4 7-16,-6 0 31 16,-9 2 16-1,-4-2-15-15,-4 6-27 0,-2 7-4 16,-9 1-15-16,-2 5-3 15,-4 11-2-15,-2 9 1 16,5 5-2-16,5 6-12 16,3 0-31-16,11-4-13 15,8-2 8-15,7-12 19 16,9-10 17-16,8-12 11 16,4-15 3-16,8-10 4 15,-3-14 15-15,-5-1 16 16,-8 0 9-16,-5 8-13 0,-9 10-11 15,-4 12-18 1,-5 6-2-16,0 8-6 0,-2 5 6 16,4 4 0-16,6 8 0 15,3-8-32-15,7 3-15 16,5-6 5-16,4-10-1 16,4-10 0-16,-2-4 34 15,-4-11 9-15,-5-8 0 16,-8-4 30-16,-10-8 9 15,0-13-4-15,1-10-16 16,-3-16 1-16,-2-4-4 16,-4 5 26-16,-5 15 10 15,-2 18-39-15,2 23-13 16,0 25-9-16,-2 24 9 16,4 23 5-16,5 18-5 0,2 20-1 15,9 8 0-15,8 0 1 16,8-7-34-16,8-13-18 15,5-13-14-15,1-18 18 16,1-19 11-16,1-12-2 16,-5-22 19-16,-5-10 17 15,-4-9 3-15,-9-17 12 16,-5-7-2-16,-1-10 0 16,1-13 9-16,3-9-9 15,1 0 44-15,2 12-17 16,-4 16 27-16,-4 24-58 15,-6 26 10-15,-3 28-16 0,0 23 40 16,0 24-24-16,2 16-12 16,1 12-2-16,4 8-2 15,2-7 0-15,5-6-52 16,2-11-23-16,11-11-31 16,4-18-16-16,16-26-47 15,5-18-148-15</inkml:trace>
  <inkml:trace contextRef="#ctx0" brushRef="#br0" timeOffset="-206256.01">27739 15950 545 0,'15'-49'165'0,"-10"7"-83"16,-10 4-17-16,-12 10-31 15,-5 5-18-15,-3 11-16 0,-4 12 0 16,0 12-1-16,2 15-7 16,5 15-51-16,0 10-50 15,6 7-162-15</inkml:trace>
  <inkml:trace contextRef="#ctx0" brushRef="#br0" timeOffset="-205809.26">27657 16070 710 0,'16'-18'207'16,"-3"0"-150"-16,-3-4-16 16,4-4 12-16,4-1-14 15,4-5-22-15,14-8-15 16,9-10-2-16,3 3-5 0,4-8 5 15,-5 6 2 1,-12 5 1-16,-15 17 27 16,-13 5 4-16,-7 12-30 0,-4 6-1 15,-6 4-6-15,2 1 1 16,1 3 1-16,1 0-43 16,3 1-1-16,3-5 7 15,3 0 15-15,1 0 22 16,5-13 1-16,2-2 0 15,3-5 1-15,-2-9 7 16,7-7 5-16,-2-3-6 16,5-14 19-16,5-5 5 15,5-6-13-15,1 6 27 16,-6 13 11-16,-5 9-56 0,-7 28 16 16,-3 34-14-16,-3 37 22 15,2 27-16-15,3 30-5 16,-2 19-1-16,5 4-2 15,-2 5 0-15,1-1-24 16,-1 0-37-16,3-13-32 16,-3-22 1-16,-3-27-73 15,-3-38-127-15</inkml:trace>
  <inkml:trace contextRef="#ctx0" brushRef="#br0" timeOffset="-205232.89">28402 16174 467 0,'-19'-122'207'16,"6"-7"-128"-16,8 3-62 15,15 12 43-15,14 24-4 0,14 19 26 16,16 29-29-16,10 20-32 16,7 22-9-16,2 10 4 15,-1 16-14-15,-7 9-1 16,-19 11-1-16,-15-1-3 16,-17 4-5-16,-22-6 8 15,-15-6 2-15,-8-11-2 16,-2-11 7-16,-1-21-1 15,7-8-6-15,9-15-12 16,14-9 4-16,10-6 3 16,17-4 4-16,12 2-1 15,13 10 0-15,4 9 0 16,6 13 2-16,-2 13 0 0,-4 8 4 16,-10 11-4-16,-9 0 0 15,-10 13 3-15,-9-8 0 16,-6 0-2-16,-6-7 2 15,-2-2 15-15,0-14 21 16,0-4-2-16,3-10-36 16,3-7-1-16,8-2 1 15,3-9 1-15,10 5-2 16,0 10 0-16,6 0-1 16,3 11 1-16,2 10-1 15,-2 4-7-15,-5 6 7 16,-8 6 1-16,-8 1 0 0,-7-2-2 15,-5-2-3 1,-1-3 5-16,-2-11 9 0,0-1-1 16,3-7-8-16,3-8-1 15,5-5 1-15,3-1 4 16,1-4-4-16,6 3-10 16,-2 7-29-16,-1 2-20 15,-3 8-5-15,1-4-19 16,-3 5-23-16,-3 0-63 15,-1-2-196-15</inkml:trace>
  <inkml:trace contextRef="#ctx0" brushRef="#br0" timeOffset="-203957.55">29735 15430 590 0,'8'-8'169'15,"1"4"-85"-15,-3-6 7 16,-1 4-7-16,-2 4-64 0,1-3-19 16,1 5 4-16,1 0 0 15,5 0-4-15,7 0-2 16,5-3-9-16,3-1-26 15,8-6-3-15,3 1 4 16,-5 0 31-16,-6-3 4 16,-10 6 16-16,-9 1 44 15,-9 2-26-15,-3 3-5 16,-4 3-17-16,2 2-6 16,-1-3-6-16,3 2-7 15,2-1-27-15,11 3-4 16,0-3-23-16,8-3-22 15,6-3-11-15,3-10 38 0,2-6 56 16,-3 2 12 0,-6-1 104-16,-7 4 8 0,-6 0-46 15,-10 4-26-15,-4 8-35 16,-4 2 1-16,-8 4 0 16,2 5-18-16,3 4-2 15,5-1 1-15,4 2 0 16,12-5-31-16,4-4-9 15,6-1 0-15,3-4-8 16,0-8 5-16,-3 1 29 16,-1 0 3-16,-9-5 10 15,-5 5 2-15,-5 0 47 0,0 1-13 16,-2 2-5-16,1 4-27 16,2-4-2-16,2 4-1 15,-1 0-10-15,3 0-40 16,3 0 3-16,-1 0 16 15,0 4 16-15,0-4 2 16,-2 1 14-16,2-1 0 16,-4-1 43-16,0-3-33 15,-2-4 18-15,-4-2 15 16,-1 0 9-16,3 1-29 16,-3 0-13-16,0 5-10 15,-4 4 0-15,0 10-2 16,-1 2-2-16,3 8 2 0,2 6-22 15,6-4-32-15,6 0 5 16,4-5-6-16,4-4 3 16,2-6-22-16,3-16 11 15,2-2 65-15,-1-10 10 16,-1-9 61-16,-1-2-12 16,-6-1 11-16,-1-2-21 15,-4 4 22-15,-4 5-14 16,-2 9-22-16,-5 6-12 15,-2 5-17-15,-4 16-1 16,-6 9-3-16,-3 7-1 16,5 11-1-16,1 8 1 15,9-1-1-15,11-4-47 16,12-10-2-16,9-7-19 0,9-14 7 16,10-13-3-16,9-13 19 15,12-15 43-15,6-14 2 16,7-7 14-16,3-10 5 15,-4 1-6-15,-10-6 20 16,-15 8 37-16,-17 10 23 16,-21 2-42-16,-20 16-15 15,-13 14-2-15,-12 14-12 16,-6 12-6-16,0 16-8 16,6 10-7-16,9 8 0 15,15 4-2-15,14-1-29 16,13-8-25-16,13-5 7 15,8-9 11-15,3-8 28 0,1-6 9 16,-7-8 4-16,-11-1 7 16,-10 0 2-16,-12 4-4 15,-12 0 24-15,-6 5-13 16,-12 2-13-16,0 6-4 16,-2-8 2-16,6 4-5 15,7-8-45-15,12-2-20 16,18-11-42-16,11-10 32 15,13-5-11-15,9-13-1 16,6-4 87-16,3 2 66 16,-2-3 30-16,-2 4 17 15,-1 3-18-15,-6 6 1 0,-8 2-24 16,-6 8-20-16,-12 8-47 16,-11 6-5-16,-10 11 0 15,0 16 12-15,-8 11-4 16,0 13-6-16,1 16-2 15,5 3-4-15,-4 6-49 16,-2 9-73-16,-7-5-111 16</inkml:trace>
  <inkml:trace contextRef="#ctx0" brushRef="#br0" timeOffset="-203108.98">26620 17660 818 0,'-58'10'87'16,"4"-10"-35"-16,15-2 49 0,7-1 8 16,14-2-54-16,10 5-38 15,5 5-10-15,8 0 4 16,-3 7-5-16,2 6-3 15,0 5-3-15,0-2 2 16,-2 1-5-16,0-4 4 16,-4-4-2-16,0-4-4 15,-4-2 5-15,4-12 0 16,2-10-16-16,4-12 9 16,10-10 6-16,9-14 0 15,12-8-2-15,7 5 3 16,10 4 0-16,2 13 1 15,-4 10 0-15,0 21-2 16,-6 13 5-16,-8 15-7 16,-10 13 4-16,-10 8-2 0,-9 2-14 15,-9 3-32-15,-3-10-20 16,1-11 6-16,2-11-17 16,4-17 3-16,13-17-39 15,8-15 50-15,6-18 64 16,8-6 18-16,2-2 89 15,-8 12-4-15,-7 10 3 16,-8 14-69-16,-12 13-31 16,-6 19 29-16,-4 12-1 15,-6 4-26-15,3 6-4 0,5-1-4 16,0-9-8-16,8-4-29 16,9-15 1-16,9-10-9 15,10-15 15-15,3-14 28 16,6-15 2-16,-1-11 9 15,-1-8 6-15,-3 1 34 16,0 11 9-16,-7 11 4 16,-7 15-32-16,-2 14-24 15,1 9 1-15,-2 18 9 16,4 4-16-16,2 20-4 16,-5 6 3-16,-3 10-28 15,-10 4-50-15,-5 0-38 16,-2-11-60-16,0-7-28 0,-5-12-133 15</inkml:trace>
  <inkml:trace contextRef="#ctx0" brushRef="#br0" timeOffset="-202995.96">27482 17441 861 0,'-10'-9'158'0,"5"-3"-97"0,5 1-27 16,9-7 0-16,9-4-22 16,16 1-12-16,21-11-104 15,19-14-41-15,23-1-97 16,15-7-191-16</inkml:trace>
  <inkml:trace contextRef="#ctx0" brushRef="#br0" timeOffset="-201633.15">28526 16758 877 0,'15'-18'118'16,"-1"4"-104"-16,-3 2 33 16,0-3 30-16,-1 7-22 15,0-1-25-15,-3-3-19 16,0 1 4-16,-2-1 18 16,-3 6-6-16,0 2-27 15,-4 12 5-15,0 10-4 16,-1 23 12-16,-4 17-10 15,3 10-2-15,-1 8-1 16,3-2-4-16,4-14-8 16,5-11-2-16,2-19-6 0,0-16 11 15,4-10 8-15,5-21-7 16,3-7 8-16,2-14 3 16,8-8-3-16,4-5 2 15,0 5 17-15,-1 0 5 16,-3 14-11-16,2 11-5 15,3 13-8-15,-1 8-1 16,1 8-1-16,-2 13-2 16,-6 2-15-16,-3 5-35 15,-3-1-22-15,-4-10-2 0,0-3 15 16,0-10 19-16,-5-13 9 16,3-3 24-16,-1-11 3 15,6-14 1-15,1-2 7 16,5-7 15-16,-1 2 60 15,-4 3-31-15,-3 7 21 16,-13 14 4-16,-6 8-43 16,-6 12-17-16,-10 4-7 15,-7 10 7-15,1 5-9 16,-2 6 0-16,3 6-2 16,11-4-34-16,7-1-8 15,8-3-7-15,11-14 15 16,7-9-1-16,16-13 15 15,5-13 19-15,8-10 3 16,-2-5 5-16,-2 2 30 0,-13 2 30 16,-12 11-5-16,-10 8-23 15,-11 9-15-15,-2 9-22 16,-2 0 0-16,-1 0-3 16,6 5 3-16,4-1-16 15,2 4-52-15,2-4 2 16,0-2 20-16,2-2-4 15,2-10 7-15,1-8 14 16,5-12 1-16,4-14 25 16,3-20 3-16,3-16 22 15,3-19-6-15,4 0 27 16,-1 6 21-16,-3 17 7 0,-12 23 20 16,-5 25-51-16,-13 20-39 15,-14 27 25-15,-5 16 10 16,-3 27-13-16,0 27-13 15,2 19-2-15,6 8 0 16,23 245-8-16,3-294 0 16,5-3 0-16,2-3 0 15,-3-1-15-15,18 49-51 16,-5-19-5-16,-10-21-42 16,-13-17-22-16,-7-31-51 15,-14-16-131-15,-10-22 83 16,-5-14 234-16,-6-23 223 15,-1-16-104-15,2-21-49 16,9-21 2-16,8-12-59 0,12 4 54 16,15 7 40-16,12 20-27 15,8 31-42-15,8 30 5 16,1 19-19-16,3 21 9 16,-5 19 1-16,-2 10-14 15,-9 10-14-15,-9-1-2 16,-14 7-2-16,-12-7-1 15,-17-2-1-15,-10-4-2 16,-7-13-32-16,-3-14 11 16,3-8-5-16,11-20-51 15,9-11 12-15,14-18-13 16,14-20-34-16,19-20 36 16,18-22-137-16,10-7 215 0,8 11 210 15,0 16-71-15,-8 24-45 16,-10 31 17-16,-12 18-37 15,-6 13 9-15,-4 18-3 16,-4 18-22-16,-1 22-26 16,-5 22-13-16,-3 26-10 15,-10 7-2-15,-8-1-7 16,-5-6-32-16,-5-11-51 16,1-25-39-16,3-17-7 15,5-16-51-15,5-28-150 16</inkml:trace>
  <inkml:trace contextRef="#ctx0" brushRef="#br0" timeOffset="-201255.63">30472 16527 738 0,'29'-91'159'0,"2"16"-89"0,1 9-22 15,-1 21 14-15,-4 21 16 16,-3 16-55-16,2 16 4 16,1 16-14-16,0 10-10 15,2 11-3-15,-6 4-7 16,-8 0 3-16,-8-3-40 15,-9-11-4-15,-5-3 27 16,-2-15 21-16,-2-13 11 16,1-11-5-16,4-18 7 0,6-13 2 15,4-6-1 1,15-6-1-16,7-1-13 0,12 12 0 16,9 4 0-1,10 13 1-15,1 9-1 0,1 8-4 16,-10 8 0-16,-7 2 3 15,-11 4 1-15,-8 0 1 16,-5 3 2-16,-5-1 1 16,-2-8 21-16,-2 1 8 15,2-8-3-15,0-4-21 16,3-2-9-16,1-2-11 16,5-2-79-16,1-3-48 15,3 2-54-15,0-2-55 16</inkml:trace>
  <inkml:trace contextRef="#ctx0" brushRef="#br0" timeOffset="-201128.01">31515 16540 847 0,'9'9'108'16,"3"-9"-81"-16,3-9-27 15,3-14-12-15,7-3-432 16</inkml:trace>
  <inkml:trace contextRef="#ctx0" brushRef="#br0" timeOffset="-201000.06">31712 16686 1021 0,'-4'5'0'0,"0"-5"-334"16</inkml:trace>
  <inkml:trace contextRef="#ctx0" brushRef="#br0" timeOffset="-149607.25">9097 7921 753 0,'-25'-14'10'0,"-4"-1"-9"16,-8 1 1-16,-2 1 11 16,1 4 4-16,3 6-2 0,6-1 3 15,4 1-8 1,6 3-3-16,0 4-4 0,-1 2-3 15,-7 6 0-15,-6 6 0 16,-9 10 1-16,-8 5 4 16,-8 5-4-16,0 4-1 15,-1-3 1-15,1 6-1 16,0-3 7-16,2 2 3 16,0 2-3-16,3 4 15 15,4 1-15-15,2 0 9 16,5 0-12-16,3 0 0 15,8 0 1-15,2 4-1 16,10 1-1-16,3 0 1 16,7 4 7-16,7 2 0 0,6 0-8 15,7 6 14-15,5 1-8 16,6-4-7-16,3 2 0 16,6-7-3-16,3-7 3 15,3-8-3-15,7-4 1 16,6-8 0-16,8-1 2 15,9-2-1-15,9-6-1 16,10 1 3-16,9-7-2 16,5-3 2-16,0-4-3 15,0-2 1-15,-4-2-1 16,-2 0 7-16,-7-2-6 16,-8-3-1-16,0 2 0 15,-8-3 2-15,-2-1-2 16,-2 0 1-16,0 0 12 0,2 0-4 15,-5-1-6-15,1-1 10 16,-5 0-8-16,0 0 1 16,-2 0 1-16,3-4 1 15,1 2-4-15,2-6 2 16,6 0 0-16,3-6-2 16,4-1-2-16,2-4-2 15,-2 0 2-15,-2-2 0 16,-3-4 1-16,-1 1-3 15,-2-2 6-15,5-4-5 16,-1 2-1-16,0 1 0 0,-1-3-1 16,-3 5 2-1,-5-1-1-15,-1 2 0 0,-3-4 7 16,0-2-4-16,0-9-3 16,-4-2 2-16,-4-8-2 15,-4-1 0-15,-7-2 0 16,-14 3 1-16,-8 4-1 15,-5 1-5-15,-11 1 5 16,-6 4 0-16,-6-4 0 16,-4-2 3-16,-8-4-3 15,-3-1 0-15,-7-2 0 16,-9 1 3-16,-2 2 1 16,-6 0-2-16,-5 7-1 15,-2 0 5-15,-1 0-5 16,-4-2 4-16,-7 1-1 0,-3 2 3 15,-3-1-4-15,-7 1-1 16,-5 1 1-16,5 8-3 16,-3 2 2-16,0 8-4 15,2 6 2-15,-9 10 0 16,-13 8-1-16,-13 8 1 16,-13 10-2-16,-6 6-6 15,-4 4-43-15,8 4-24 16,13 5-47-16,13 7-53 15,11 6-369-15</inkml:trace>
  <inkml:trace contextRef="#ctx0" brushRef="#br0" timeOffset="-148408.28">9781 10323 606 0,'-56'-2'41'15,"1"-3"-4"-15,-3 3 1 16,2-1 1-16,7 6 4 0,0-1-31 16,-2 3-8-1,-1 0 0-15,-6 6 3 0,-9 1 0 16,-4 2 11-16,-5 4 1 16,-4 4-19-16,-2 5 32 15,-3-2-5-15,4 5-9 16,6 2-13-16,4 1-5 15,9 0 4-15,6 6-2 16,8 5-1-16,6 4 5 16,5 2-2-16,-2 4 1 15,6 5 1-15,-3-1-5 16,3 1 5-16,0 4 3 16,-1 2-4-16,1-2-1 0,6 1-2 15,5-3 8 1,9-6-9-16,9-2 8 0,10-3 0 15,11 0-2 1,12 0-3-16,9 0 1 0,11 0 1 16,13-1-5-16,9-1 4 15,14-1-3-15,11 1-1 16,9-1 4-16,14-4-1 16,8-4 7-16,6-9-8 15,3-8-2-15,2-6 3 16,5-12 3-16,9-6-7 15,3-10 0-15,13-10 1 0,17-6-1 16,13-5 2 0,7-8-2-16,9-1 1 0,-2 0 0 15,-7 1 1-15,-7 4-1 16,-17-2-2-16,-18-3-3 16,-19-3 2-16,-16-6 2 15,-24-7-1-15,-16-6 2 16,-15 0-1-16,-13-2 2 15,-13-1 4-15,-9 3 8 16,-7 6 15-16,-6 2-2 16,-9 4-8-16,-3 0-7 15,-5 1-6-15,-8-1 3 16,-6-4-8-16,-7-7-1 16,-5-4-1-16,-3-3 0 15,0-1 0-15,-4 6 1 16,2 7 0-16,-3 9 0 15,-8 8 0-15,-6 10 0 0,-11 4 4 16,-9 3-3-16,-11 2 5 16,-10 1-3-16,0 0 10 15,6 2-11-15,2-4-2 16,1-1 2-16,3 0-2 16,-7-2-5-16,-10 4 2 15,-17 4 1-15,-13 12-2 16,-16 8 4-16,-15 10 1 15,-9 8 0-15,-4 3-1 16,2-2 0-16,11 4-1 0,10-6-7 16,8 0-29-16,7-2-11 15,1 1-6-15,-1 5-2 16,-10 9-69-16,-13 12-125 16</inkml:trace>
  <inkml:trace contextRef="#ctx0" brushRef="#br0" timeOffset="-144929.86">9188 15218 510 0,'-53'12'20'16,"-3"-2"21"-16,2 4-7 16,-4 2-18-16,-2 2 19 15,-3 2-6-15,1 2 4 16,0-2-6-16,1 0-5 16,6-2-4-16,2 0-8 15,-3 5-9-15,0 6 0 16,0 1 7-16,-2 11-1 15,2 5 11-15,1-1 4 16,2 8 1-16,1-3-12 16,4 2-1-16,0 6-7 15,6 0 2-15,8 5-5 0,6 5-3 16,5 2 3-16,10-2 3 16,4-2-2-16,7 3-1 15,4-3 2-15,2-4 10 16,6 2-9-16,3 3-1 15,9-6-2-15,7 6 3 16,13 0-1-16,14 6-2 16,11 0 5-16,16-4-1 15,17 1-2-15,9-8 1 16,12 3 0-16,3-7-1 0,1-2-1 16,-4-2-1-16,-8 0-1 15,-8-5 1-15,-10-3 4 16,-12-11-2-16,-14 4 1 15,-9-11-3-15,-10 4 0 16,-6-2-1-16,-3 2-1 16,-2 5 1-16,3 1 1 15,8 8 2-15,4 5 1 16,8 4-4-16,9-6 5 16,12-5-3-16,15-3 5 15,15-10 6-15,12-12-12 16,9-6 0-16,6-10 3 15,-2-3-3-15,-2-3 0 16,-2-10 2-16,0-1-2 16,4-8 15-16,9-7-11 0,3-10-4 15,5-6 1-15,11-3 4 16,-6-1-5-16,-4-2 1 16,-4 3 0-16,-7 4 0 15,-10 8-1-15,-7 4 0 16,-15 6-1-16,-8-1 1 15,-5 6 3-15,3-7-3 16,4-3-3-16,5-5 3 16,8-3 0-16,9-12 1 15,0-2 1-15,-4 0-1 16,-2-1 0-16,-9 6-2 16,-17 2 2-16,-14 5 1 15,-10 5 1-15,-13-3-4 16,-4 8 2-16,0-5 7 0,0-4-1 15,2 0 3-15,7-10 5 16,-1-3-3-16,1-1 4 16,-3-4-12-16,0-13 1 15,-1-10 1-15,-8-14-2 16,-3-5-2-16,-6-8 8 16,-9-4-2-16,-3 10-5 15,-8 8 2-15,-3-1 3 16,-6 11-5-16,-1 9 4 15,-6 7 11-15,-3 0-9 16,-5 10-3-16,-7 10 7 16,-4-2-13-16,2 8 1 15,-2 6-5-15,-7-5 4 0,-7 4-1 16,-13-3-1-16,-17-9 4 16,-10-5-5-16,-6-4 4 15,-2-4-1-15,3-1 0 16,6 1-1-16,1 8 1 15,1 6-1-15,0 11 1 16,-3 6 0-16,-7 4 0 16,-3 6 0-16,-10-2 0 15,-4 2 0-15,-5-4 0 16,-2 4 0-16,5-1 0 0,4 0 1 16,4 5-1-1,4 3-2-15,-2 3 2 0,-8 7 0 16,-11 4-1-16,-10 4 0 15,-8 3 0-15,-5 5-3 16,3 1 3-16,2 1 1 16,5-6 0-16,3 3 6 15,4-2-6-15,2-2 0 16,2-2-2-16,6 2 0 16,1 4 0-16,3 3 1 15,3 4 1-15,4 8 0 16,-2 2 0-16,-2 6 0 15,0-3 0-15,4 3 0 16,0-5 0-16,7-5-1 16,7-2 1-16,4-1 0 0,-2-1 1 15,-2 1-1-15,-7 4 0 16,-5-1 0-16,-9 3 0 16,-3 4 0-16,-12 3 0 15,-7 4 1-15,-13 7-1 16,-7 2 0-16,-14 11 2 15,-14 15-4-15,-9 7 1 16,-7 12-17-16,-14 12-64 16,-6 7-4-16,-8 7-26 15,-10 0-72-15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0T09:17:58.215"/>
    </inkml:context>
    <inkml:brush xml:id="br0">
      <inkml:brushProperty name="width" value="0.05292" units="cm"/>
      <inkml:brushProperty name="height" value="0.05292" units="cm"/>
      <inkml:brushProperty name="color" value="#FF0000"/>
    </inkml:brush>
  </inkml:definitions>
  <inkml:trace contextRef="#ctx0" brushRef="#br0">5104 2646 390 0,'23'-27'495'0,"-3"-7"-478"0,-3 1-10 16,2 1 31 0,-4 8-2-16,-4 7-25 0,-8 5-11 15,-3 7-13-15,-10 5 11 16,-7 8-4-16,-12 6 4 16,-11 6 2-16,-7 8 2 15,-5 6 1-15,4 1-3 16,7-2-6-16,14-3-9 15,14-3 15-15,22-1 1 16,17-3 0-16,22 0 0 16,14-2-1-16,9 2 0 15,-2 0-8-15,-9-2-15 0,-15 3 4 16,-18 4 9-16,-20 3 5 16,-16 0 5-16,-20 3 30 15,-16-1 16-15,-11-5 0 16,-9-4 0-16,3-8 1 15,6-8-15-15,12-3-16 16,17-8-11-16,16-3-5 16,11-2-29-16,20-7-33 15,21-4 24-15,19-5-9 16,15-7-25-16,14-1-5 16,7-5 1-16,0-6 11 15,-3-3 3-15,-4-7 31 16,-4-5-71-16,-10-7 102 15,-17 1 35-15,-19-1 79 16,-14 3-34-16,-16 4-8 0,-16 4-32 16,-7 3 11-16,-5 10 9 15,-1 5-16-15,-3 7-7 16,8 12 18-16,1 5-37 16,7 5-18-16,3 6-13 15,0 9-3-15,0 14 11 16,-2 19 5-16,2 26 22 15,2 28 6-15,2 28 14 16,0 20-5-16,0 13 26 16,4 7-35-16,1 5-27 15,6-4 6-15,4-9-7 16,4-21 0-16,-1-15 0 16,-3-28-18-16,-1-21-78 0,-6-27-29 15,-1-17 14-15,-3-23-88 16</inkml:trace>
  <inkml:trace contextRef="#ctx0" brushRef="#br0" timeOffset="254.2">5727 3309 610 0,'-12'-97'215'0,"5"10"-181"16,3 17-4-16,10 11 6 16,5 4 3-16,16 7-20 0,12 6-11 15,7 8-8 1,8 13 0-16,4 9-4 15,-4 12-13-15,-8 12-8 0,-9 13 17 16,-12 5-3-16,-21 10 6 16,-14 3 5-16,-17 0 15 15,-13-2 3-15,-5-4-5 16,-1-12-13-16,8-9 0 16,9-8-51-16,11-11-19 15,13-2-52-15,12-4-130 16,9-4-85-16</inkml:trace>
  <inkml:trace contextRef="#ctx0" brushRef="#br0" timeOffset="1109.99">6092 2972 605 0,'62'-28'110'0,"-1"-2"-21"15,-9-3-26-15,-4 3-14 0,-11 2 11 16,-10 4-13 0,-11 2 16-16,-9 6-4 0,-5 5-27 15,-4 6-32-15,-3 0-13 16,-1 8 0-16,-6 3 7 15,-1 6 0-15,-5 6-4 16,1 6-16-16,3 4 12 16,7 3 8-16,7-2 3 15,13-3-1-15,10-5-4 16,8-10-2-16,9-9-4 16,9-14-1-16,3-10-4 15,-2-7 19-15,-4-8 2 16,-9-4-1-16,-12 6 15 0,-14 7 36 15,-9 6-16 1,-9 8-7-16,-1 8-29 0,-1 4-7 16,2 4-8-16,0 8 12 15,1 4-1-15,1 4-6 16,5 8-12-16,5 0 13 16,5-2-13-16,11-2-12 15,6-5-16-15,10-11-14 16,9-11 14-16,2-11 20 15,6-10 28-15,-5-4 2 16,-7-2 40-16,-15 4 54 16,-12 8-11-16,-11 3-27 15,-6 14-54-15,-9 3-2 16,-5 8-2-16,-3 6 1 16,1 6-6-16,3 2 5 15,8 2-2-15,14-2-17 0,14-6-7 16,20-6-25-16,15-7-13 15,11-12 33-15,3-3 28 16,7-8 5-16,-13 2 3 16,-10-1 17-16,-18 5 44 15,-15 5 12-15,-13 3-28 16,-18 4-34-16,-12 4-5 16,-14 4-2-16,-6 3-7 15,-4 5-3-15,5 3-7 16,16 1-14-16,14 0 2 15,16-2 3-15,15-2-12 0,11-7-12 16,9-7-21-16,12-9-15 16,4-15-13-16,-1-10 59 15,2-12 33-15,-5-15 40 16,-7-6 39-16,-9-9 8 16,-14-5-5-16,-11 0 6 15,-13 11-22-15,-10 11-2 16,-3 13-3-16,-3 11-24 15,5 17-37-15,2 9-12 16,-1 16-6-16,6 19 6 16,-1 25 12-16,7 21 8 15,5 16-6-15,8 9-1 16,13 2-1-16,3-5-6 0,7-7-91 16,-3-7-57-16,-2-9-143 15</inkml:trace>
  <inkml:trace contextRef="#ctx0" brushRef="#br0" timeOffset="1980.02">8601 2660 712 0,'-17'-29'110'0,"-1"-3"-101"16,3-3 40-1,-1 3 10-15,7 6 5 0,1 8-4 16,2 6-28-16,2 6-32 15,4 8-22-15,-2 12 18 16,-9 99 4-16,11-83 6 16,4-4-5-16,5-4 0 15,5 0 4-15,11 17 0 16,8-10-4-16,7-12-1 16,6-12 6-16,3-15 2 15,-1-14-3-15,-9-8 2 16,-5-9-5-16,-9 0 9 0,-15 1 8 15,-8 5 10-15,-6 11-4 16,-2 7-19-16,-1 8-6 16,3 6-6-16,4 0-9 15,2 3-30-15,7 3 3 16,9-3 22-16,13-5-24 16,11-2-35-16,10-6 0 15,8-8 28-15,-5-11 23 16,-4-11 12-16,-6-9 16 15,-7-10 4-15,-9-13 85 16,-6 2-48-16,-10 0 61 16,-9 7-33-16,-6 7-7 15,-9 18-13-15,-1 10-25 16,1 13-24-16,1 11-11 0,-4 17-11 16,3 17 7-16,-1 28 15 15,4 25 10-15,3 31 15 16,12 20-19-16,7 12 0 15,5 4 2-15,4-4-8 16,-1-6 6-16,-5-10-6 16,-5-16-7-16,-5-9-29 15,-3-9 3-15,-6-17-30 16,-3-15-30-16,3-20-29 16,-2-16 28-16,2-29-264 15</inkml:trace>
  <inkml:trace contextRef="#ctx0" brushRef="#br0" timeOffset="2228.52">9295 2849 781 0,'-9'-78'90'0,"5"6"-2"15,0 4-14-15,1 10-20 16,10 8-20-16,6 11-21 16,12 11-13-16,10 12-2 15,8 11-9-15,3 14 6 16,-1 14 4-16,-7 12-3 15,-11 9-6-15,-12 5-4 16,-13-1 8-16,-15-2 5 16,-14-6 1-16,-12-6 1 15,-11-8 0-15,-4-10-2 16,2-6-18-16,2-6-50 0,15-4-55 16,19-9-342-1</inkml:trace>
  <inkml:trace contextRef="#ctx0" brushRef="#br0" timeOffset="2511.35">10254 2599 1030 0,'-16'-7'102'0,"5"-2"-90"0,7-3 10 16,6-8-13-16,9 6-9 16,15 0-9-16,12 5-8 15,12 3-91-15,5 8-49 16,-4 8-120-16</inkml:trace>
  <inkml:trace contextRef="#ctx0" brushRef="#br0" timeOffset="2654.83">10343 2764 812 0,'-27'27'111'0,"7"-11"-60"16,7-10 48-16,6-6-6 16,4 2-38-16,1-2-42 15,2-2-13-15,10 2-19 16,13 0 17-16,23-3-91 15,22 2-102-15,19-3-266 16</inkml:trace>
  <inkml:trace contextRef="#ctx0" brushRef="#br0" timeOffset="3193.99">11337 2474 1099 0,'11'-34'21'0,"4"-2"-19"16,6-2 14-16,6 0 23 15,15 15-16-15,14 6-23 16,6 11 0-16,-2 9-1 15,-6 17-7-15,-14 6-5 16,-20 11-20-16,-18 4 4 16,-15 6 12-16,-18-5 12 15,-10-3 5-15,-5-10 2 16,-1-10 10-16,7-12 30 0,7-7-4 16,12-7-15-1,10-7-3-15,14-2-18 0,7-2-2 16,22 4-5-16,13-1 5 15,10 9-2-15,10 6-7 16,0 11 2-16,-7 8 4 16,-14 9 3-16,-13 11-2 15,-15 5 0-15,-18 7-12 16,-16 2 7-16,-18-4 7 16,-11-3 0-16,-9-5 1 15,-6-10 2-15,-5-10 1 16,5-8 2-16,6-10-1 15,7-5-4-15,13-3 2 0,12-4-3 16,10-3-30-16,14 1-38 16,14-1-34-16,15 0-60 15,13-3-182-15</inkml:trace>
  <inkml:trace contextRef="#ctx0" brushRef="#br0" timeOffset="3546">12376 2563 829 0,'44'-33'88'16,"-13"4"5"-16,-15 0-34 15,-11 7-12-15,-17 12-25 0,-14 10-15 16,-13 12-2-16,-7 12-5 16,-5 14-3-16,4 11 3 15,11 1-4-15,19 1-3 16,14 0 7-16,19-7 4 15,13-7-2-15,14-12-1 16,9-9 2-16,4-14-1 16,4-10 5-16,-2-13-3 15,-6-5 1-15,-10-11 1 16,-15-4 4-16,-16-5-10 16,-14 3-1-16,-12-1-2 15,-18 5-3-15,-12 9 3 16,-8 10 1-16,-10 8-13 15,8 12-32-15,8 7-16 0,15 8-33 16,20 9-77-16,14 0-259 16</inkml:trace>
  <inkml:trace contextRef="#ctx0" brushRef="#br0" timeOffset="3966.29">13354 2409 816 0,'27'-33'90'16,"-7"3"-47"-16,-4 3 5 16,-10 6 20-16,-1 8-11 15,0 4-57-15,-8 11-17 16,-8 9 17-16,-7 16 6 0,-8 15 10 15,-13 18-10-15,-7 15-5 16,-10 8 3-16,-2 5 6 16,-2-3-10-16,6-9-17 15,8-12-29-15,12-15-18 16,16-20-61-16,10-15-34 16</inkml:trace>
  <inkml:trace contextRef="#ctx0" brushRef="#br0" timeOffset="4207.92">13153 2330 958 0,'0'-20'50'0,"-2"3"-28"0,-2 4 24 15,0 3-9-15,-1 6-15 16,1 4-22-16,2 0-9 15,2 4 1-15,2 4 8 16,-2 3 1-16,0 2 0 16,0 1-1-16,2 0-4 15,5-2-68-15,-1 2-93 16,8-4-221-16</inkml:trace>
  <inkml:trace contextRef="#ctx0" brushRef="#br0" timeOffset="4554.01">13552 2900 524 0,'14'27'440'16,"-7"-8"-396"-16,-3-9 3 16,-2-13 45-16,-2-1-18 15,8-6-66-15,-2 1-5 16,1-4-3-16,1 1-1 15,2 0 1-15,-6 7 0 16,-2 0-11-16,-4 5-13 16,-2 6 23-16,-6 5 1 0,-1 1 0 15,1 3-2 1,0-1 2-16,4-2-2 0,6-3 4 16,2-4 4-16,12-2 8 15,1-6-10-15,5-6 2 16,0-5-2-16,-2-3 0 15,-5 2-4-15,-10 1-5 16,-13-1-25-16,-17 9-141 16,-19 2-640-16</inkml:trace>
  <inkml:trace contextRef="#ctx0" brushRef="#br0" timeOffset="7555.38">14908 2544 626 0,'-15'0'48'16,"1"-2"-37"-16,-1 1 13 0,1-6 15 15,3 5-6 1,-3 0-6-16,6 2-8 0,-1 0-7 16,0 2-3-16,2 0 3 15,0 1-4-15,3-1 0 16,0-2 6-16,2 2-5 15,-1-2 14-15,3 0 3 16,-2 1-2-16,2-1-3 16,0 2-4-16,0-2 6 15,0 0-6-15,0 0-7 16,2-2 13-16,7 2-8 16,12-1 4-16,25-3 12 15,41-1-20-15,33-2-8 16,34-5 1-16,22 1-3 0,7-1 2 15,-14 1-3-15,-22 4 1 16,-22 2 1-16,-28 5-2 16,-29 0-11-16,-23 0-5 15,-19-3 3-15,-12 1 13 16,-7 2 2-16,-7-2 2 16,0 0 2-16,0 2-6 15,0-2 1-15,-2-2-1 16,0 0-7-16,2-2-12 15,-3-1-26-15,3 0-25 16,-2 3-28-16,-3-2-26 16,1 2-55-16,-1 2-113 15</inkml:trace>
  <inkml:trace contextRef="#ctx0" brushRef="#br0" timeOffset="8022.21">16023 2215 273 0,'-12'-7'346'0,"1"0"-282"16,3 0-7-16,-1 1 2 15,-1 3-11-15,2 2-11 16,1-2-11-16,-2 3-5 15,4 3-8-15,1 1 6 0,0 2-8 16,4 3 14-16,6 5 9 16,12 4 0-16,18 6 6 15,18 2-14-15,17 1-11 16,11-1-9-16,8-1-2 16,-11-4-2-16,-7-3-2 15,-14-2 2-15,-14-4-2 16,-12-4 1-16,-10-4 2 15,-9 0 2-15,-5-2-2 16,-8-2 0-16,0 0 1 16,0 0-4-16,-4 0-4 15,0 4 4-15,0 2 1 16,-7 6 11-16,-7 6 3 0,-2 4-1 16,-9 5 6-16,-7 2-11 15,-6 6 0-15,-10 0-5 16,-6 4-4-16,0-1-71 15,1-1-132-15</inkml:trace>
  <inkml:trace contextRef="#ctx0" brushRef="#br0" timeOffset="14077.99">18234 2296 702 0,'0'0'132'0,"-7"4"-128"15,-6 1 1-15,-5 6-5 16,5-1 3-16,0 6 3 15,5-4-1-15,6 0-4 16,4-2 1-16,6-4 7 16,0-2 6-16,1-6 15 0,-2-2-16 15,4-4 2-15,-4-4 14 16,-3 0 1-16,-2-2-5 16,-2 2-4-16,-2 2-15 15,-2 5-7-15,-1 3-4 16,-1 2-3-16,-6 7 7 15,-1 3 0-15,-3 4-5 16,3 4 1-16,-1 0-3 16,12-1 7-16,4 0 0 15,10-7 0-15,1-5 1 16,10-2 1-16,-1-9 4 16,0-6 2-16,2-6 3 15,-5-4 9-15,-6-4 14 0,-9 2-18 16,-6 0-4-1,-7 3-12-15,-9 4-4 0,-4 7 4 16,-5 4-9-16,-2 7-24 16,-2 9-39-16,7 5-62 15,5 5-108-15,13 1-159 16</inkml:trace>
  <inkml:trace contextRef="#ctx0" brushRef="#br0" timeOffset="14618.01">18860 2224 914 0,'16'-44'108'0,"7"-3"-107"16,6 6 0-16,8 4-2 16,10 13-2-16,4 14 3 15,1 14-7-15,-6 14 0 16,-5 12-19-16,-15 8-12 16,-14 8 14-16,-21 3 15 15,-18-1 8-15,-9-6 2 16,-4-8 5-16,2-13 41 0,9-9 16 15,9-7-8-15,7-5-4 16,6-5-28-16,7-2-23 16,9-1-5-16,11 4 0 15,11 0 0-15,11 4 1 16,10 6-12-16,-4 8-13 16,-5 8 8-16,-11 10 7 15,-19 6 2-15,-16 6 9 16,-19 2 3-16,-14 0 0 15,-15-2 6-15,-12-8 1 16,-5-5 24-16,-6-11 5 16,2-10-10-16,6-6-15 0,8-8-5 15,11-2 2-15,18-2-8 16,13-1-12-16,12 6-90 16,8 3-43-16,10 6 26 15,10 2-292-15</inkml:trace>
  <inkml:trace contextRef="#ctx0" brushRef="#br0" timeOffset="16448.08">19620 2077 298 0,'-11'-20'458'0,"3"-3"-380"16,0-2-16-16,2 1 19 15,2 0-15-15,4 2-22 0,2 4-27 16,2 0-13-16,6 4-4 16,5 6-5-16,7 4 1 15,5 8-2-15,9 8-1 16,-1 9-11-16,3 12-12 15,-9 5-1-15,-9 11 18 16,-15 4 5-16,-12 1 4 16,-18-1 4-16,-10-3 0 15,-7-10 0-15,-3-8 2 16,7-8 6-16,7-8 10 16,11-9 6-16,7-2-13 15,8-3-6-15,5-2-5 0,7 0-6 16,8 0 6-1,14 4 4-15,14-1-4 0,7 6-3 16,8 3 3-16,-4 6-8 16,-12 4-8-16,-13 7 7 15,-13 8 7-15,-20 5 4 16,-14 2-2-16,-18 0 2 16,-6-3-1-16,-7-11 2 15,-3-4 17-15,4-10 6 16,-4-6-4-16,5-6-4 15,5-2-16-15,9-2 3 16,6-2 6-16,11-2-11 16,7 2-6-16,7-1-50 0,2 3-83 15,4 0-251-15</inkml:trace>
  <inkml:trace contextRef="#ctx0" brushRef="#br0" timeOffset="32531.1">19830 2080 193 0,'-34'-9'261'0,"10"1"-212"16,7-4 12-16,5 0-49 0,7-6 8 16,8-1-3-16,1-2-17 15,1-1 4-15,-3-5-4 16,1 2-25-16,-1-1-4 15,-2 0-29-15,-2-1-28 16,-1 4 13-16,1-2 24 16,0 8 7-16,-3 0 24 15,-2 7 15-15,1 5 3 16,-3-2 42-16,-3 2 308 16,2-4-330-16,-1-1-20 0,-5-5 13 15,1 3 0-15,-6-2-1 16,-1-3 0-16,-1-1-3 15,-3 0 5 1,-3 2-8-16,-2 0 19 0,-8 2-3 16,-5 2-15-16,-7-1 0 15,-7 6 10-15,-3-3-6 16,-5 3 7-16,-1 4-6 16,-2-3 6-16,-3 3-12 15,6 1-1-15,1 2 1 16,1 0-2-16,-1 5-3 15,0 1 16-15,-2 2-6 16,0 2-4-16,1 6 0 16,-3 2 1-16,-5 3-8 15,-2 11 1-15,-9-1 1 0,0 5 0 16,1 4 4 0,6-2-3-16,6-2 3 0,8 1 1 15,6-1 5-15,3 2-3 16,-3 6-1-16,4 2-5 15,-2 5 0-15,7 4-1 16,4 1-2-16,8-1 0 16,6-1-1-16,8-6-1 15,7-4 1-15,5 0 2 16,5 0 4-16,-1 3-1 16,0-1-2-16,2 2-2 15,3-1 2-15,0 1 2 16,2 1 1-16,2-7-4 0,5 0 0 15,0-3 0-15,4-5-1 16,4-1 1-16,1 2 2 16,7-2-3-16,-2 3 2 15,6 1-2-15,0-3 6 16,74 64-5-16,-82-80-1 16,6-1 5-16,0-4-3 15,0 3 2-15,25 13-2 16,2-3-2-16,-3-2 3 15,2-2 0-15,0-2-3 16,-1-1 1-16,-2 1 0 16,2 1 0-16,-4-1-1 15,3-3 0-15,3 4 5 0,4-4-4 16,3 0 2-16,7-2-2 16,0-2-1-16,1-3 1 15,2 2 1-15,3-1-2 16,-3-4 4-16,-3-1-7 15,1 1 5-15,-7-10-2 16,2-2 3-16,1-7-1 16,2 1-2-16,4-7 0 15,4 1 1-15,-1 2 0 16,-3-2 0-16,-4 5-1 16,-5 3 1-16,-4 1 0 15,-5-1 1-15,-2 0-2 16,2-5 4-16,3 0-4 0,3-7 1 15,1-2 2-15,8-3-2 16,-2-5-1-16,-1-1 1 16,-5-1 6-16,-6 0-7 15,-2 1-1-15,-6 2 1 16,-1-2 2-16,-1 2 0 16,5-5-2-16,-1 0 0 15,2-5 3-15,1-1-1 16,-3-3 1-16,-4 0 12 15,-3 0-4-15,-6-2-3 16,-6-1 5-16,-8 4 1 16,-2-1-13-16,-7-3 1 15,-3 1 2-15,-2-1 2 0,-3-2-5 16,0 1-2-16,1 0 2 16,-6 4 8-16,3 2-6 15,-4 2 2 1,-1 1 8-16,-4 0-12 0,-4-6 8 15,-7-1 1-15,-3 0-6 16,-6-5-3-16,-2 5 0 16,-7 0 2-16,-4 2-3 15,-9 0-4-15,-9 0 4 16,-7-2 0-16,-5 2-3 16,-1 2 3-16,-6 2-4 15,0 3-21-15,-4 8-54 0,-10 4-1 16,-7 13 6-1,-10 15-64-15,-8 13-110 0,-9 14 1 16</inkml:trace>
  <inkml:trace contextRef="#ctx0" brushRef="#br0" timeOffset="36067.96">23493 2552 736 0,'-25'0'98'15,"2"0"-32"-15,6 3-22 16,3-3-9-16,3 0-20 16,7 1-8-16,4 2-4 15,11 1 14-15,18-1 27 16,27 0-4-16,27-3-8 15,25-5-11-15,13-4-15 16,1 0-5-16,-12 4-1 0,-17-2-2 16,-19 5-20-16,-19 0-17 15,-14 0-6-15,-17 0 10 16,-10 1 19-16,-14-4-14 16,-12-1 2-16,-7 2 27 15,-10-2-3-15,-5 0 4 16,-6 2 5-16,0 0-4 15,0-2-1-15,7 3 20 16,4-6 19-16,4 1-6 16,9 0 7-16,5 0 0 15,4 0-14-15,5 3-10 16,4 2-13-16,5 1-3 16,6 2-4-16,9 2 4 0,12 6-4 15,1 7 0 1,4 4 0-16,-8 9 1 0,-9 9 3 15,-13 2 2-15,-11 5-1 16,-12 2-2-16,-7 3-20 16,-14-5-62-16,-9-4-51 15,-3 1-123-15</inkml:trace>
  <inkml:trace contextRef="#ctx0" brushRef="#br0" timeOffset="37808.58">21261 2282 313 0,'-11'-23'648'16,"0"2"-633"-16,2 3 8 16,0 4 3-16,5 6-10 15,4 6-16-15,2 4-4 16,4 10 4-16,4 8 0 15,5 11 12-15,1 13-5 16,1 14-7-16,-1 3 4 16,-5 3-2-16,-6 0 0 15,-1-2 1-15,-4-9 0 16,0-9-3-16,2-10 3 16,-2-10-2-16,0-9 0 0,-2-8 3 15,2-5 10 1,0-8-2-16,-2-6-12 0,-3-8 0 15,1-6 2-15,-2-11-1 16,1-4 2-16,-2-5 4 16,-2-8 3-16,3-7 0 15,-3-3 7-15,-1 1 5 16,4 2-12-16,0 3 1 16,1 8-5-16,3 6-1 15,4 7 0-15,5 5-5 16,3 6-5-16,13 2-1 15,6 4 0-15,11 6-10 0,5 5-10 16,3 12-3-16,-5 8 3 16,-7 10 0-16,-9 11 22 15,-14 5 1-15,-11 9 2 16,-13-3-1-16,-14 2 2 16,-8-5 3-16,-11-6 5 15,-1-4-8-15,1-9 0 16,3-4 3-16,10-5-1 15,6-4-2-15,12-7-18 16,7 2-47-16,3-1-84 16,10-2-96-16,8 2-66 15</inkml:trace>
  <inkml:trace contextRef="#ctx0" brushRef="#br0" timeOffset="38129.71">21805 2400 240 0,'-5'9'619'0,"1"0"-531"0,0-6-49 16,4-3 11-16,0 0-11 15,2 0-26-15,9 0-9 16,9-3-4-16,11 1-1 16,7-2-67-16,11 4-58 15,-2 2-154-15,-2 2-116 16</inkml:trace>
  <inkml:trace contextRef="#ctx0" brushRef="#br0" timeOffset="39030.32">26549 1856 117 0,'11'-54'81'16,"-2"0"-25"-16,-3-2 7 16,-3 2 324-16,-6 4-353 15,-6 4-3-15,-4 8 2 16,-7 4 18-16,2 12 10 15,-2 5-19-15,-2 12-31 16,-3 9-2-16,-6 14 2 16,-7 18 22-16,-6 23-18 15,-5 28 12-15,-5 29-12 16,12 22-5-16,11 17-4 16,11 5 1-16,17-3-4 15,18-19 0-15,14-19-3 16,12-19-20-16,8-24-29 0,4-18-49 15,8-22-65-15,1-19-270 16</inkml:trace>
  <inkml:trace contextRef="#ctx0" brushRef="#br0" timeOffset="39316.24">26814 2203 211 0,'11'-22'206'16,"0"-4"296"0,-4 4-428-16,-5 0-17 0,-2 3 5 15,-2 0-18-15,-3 11-23 16,3 3-21-16,2 2-12 16,-2 13 5-16,0 12 5 15,2 7 2-15,0 8 0 16,0 11 3-16,4 3 2 15,3-5-2-15,-1 2 0 16,6-2-3-16,1-8-24 16,1-6-57-16,1-3-24 15,7-9-189-15</inkml:trace>
  <inkml:trace contextRef="#ctx0" brushRef="#br0" timeOffset="39623.05">27291 2366 839 0,'27'-18'252'0,"-5"-2"-244"15,0-1-6-15,1-2-1 16,3 5 3-16,10 6-4 16,11 2-3-16,9 4-11 15,-1 6-19-15,-1 4-9 16,-14 0-23-16,-8 2 28 15,-17 1 24-15,-9-2 9 16,-8-1 4-16,-11-2 58 0,-16 1-13 16,-12 0-9-16,-9 1-11 15,-10-2-14-15,-3 1-9 16,7 4-1-16,5-3-1 16,13 0-10-16,16 1-84 15,13-5-86-15,22 0-216 16</inkml:trace>
  <inkml:trace contextRef="#ctx0" brushRef="#br0" timeOffset="40168.25">28221 2099 976 0,'33'-30'93'0,"-13"4"-85"15,-13 6 25-15,-9 4-2 0,0 11-31 16,2 5-17-16,-3 11-1 15,3 10 18-15,0 12 3 16,0 15 0-16,3 8 0 16,-1 8-1-16,2-1-2 15,-2-7 1-15,-2-6 0 16,0-4 1-16,-2-10-2 16,-2-8 2-16,2-10-1 15,-1-8 13-15,1-6 2 16,2-9 5-16,0-10-19 15,2-9 3-15,-2-11-4 0,0-6-1 16,0-11 1-16,-5-5 2 16,1-4 7-16,-5-6 17 15,1-4 5-15,-6-1 7 16,5 5-11-16,1 6-4 16,4 12-20-16,8 11-4 15,6 12-10-15,11 5-6 16,14 7-3-16,9 7-7 15,14 7-5-15,3 7-6 16,-3 7-16-16,-11 8 1 16,-11 7 32-16,-19 7 13 15,-13 3 5-15,-15 6 2 16,-11-3 0-16,-12 0 4 0,-5-8-5 16,-11-3 3-16,2-12-1 15,0-3 6-15,7-7-2 16,7-5-5-16,12-4-18 15,6 0-55-15,11-4-104 16,12-5-276-16</inkml:trace>
  <inkml:trace contextRef="#ctx0" brushRef="#br0" timeOffset="40486.17">28481 1692 121 0,'-2'-46'747'16,"-4"-2"-681"-16,3 2-9 0,1 0 7 16,2 7-3-16,7 10-21 15,3 7-37-15,9 8-3 16,10 10-10-16,15 13 9 16,21 22 0-16,19 20 0 15,15 26 1-15,-1 21 0 16,-7 20-3-16,-22 10-4 15,-27 8 3-15,-24-5 3 16,-26-6 0-16,-21-13-4 16,-16-12 2-16,-8-17-6 15,-7-16 2-15,4-14-10 16,6-18-7-16,13-12-21 16,12-9-47-16,14-12-92 15,9-9-374-15</inkml:trace>
  <inkml:trace contextRef="#ctx0" brushRef="#br0" timeOffset="41069.41">26165 3785 1055 0,'-42'-3'55'0,"11"-8"-48"15,13-3-2-15,7-1 15 16,8 7-4-16,17-1-16 0,15 1-4 15,15 4-13 1,16 0-47-16,12 4-32 0,4 7-52 16,-4 2-207-1</inkml:trace>
  <inkml:trace contextRef="#ctx0" brushRef="#br0" timeOffset="41243.24">26272 3955 797 0,'-69'33'79'0,"5"-3"-39"15,3-6 22-15,10-6-13 16,15-4-15-16,12-1-13 16,15-9-12-16,11-3 0 15,16-1-2-15,18-1 9 16,24-6-16-16,23-1 0 16,21-4-19-16,12 0-81 0,0 1-104 15,-9 0-348-15</inkml:trace>
  <inkml:trace contextRef="#ctx0" brushRef="#br0" timeOffset="41844.61">28087 3567 188 0,'22'-38'441'0,"-4"6"-189"15,-5 6-186-15,-8 8-10 16,-5 6-20-16,-2 3-4 16,-1 7-22-16,1 4-10 15,-2 7-4-15,-12 17 4 16,-11 20 12-16,-11 24-5 15,-6 24-3-15,-5 21 5 16,5 7-3-16,5 5-6 0,20-5 4 16,9-8-2-16,20-14-2 15,13-14-66-15,16-15-43 16,7-21-94-16,10-24-326 16</inkml:trace>
  <inkml:trace contextRef="#ctx0" brushRef="#br0" timeOffset="42077.15">28452 3643 253 0,'-4'-10'773'16,"2"4"-745"-16,0 4-28 16,-1-5-3-16,1 6-3 0,2 11 6 15,0 11 14 1,2 12 3-16,1 13-7 0,-1 12-2 15,0 7-3-15,0 1-1 16,-2-2 3-16,0-2-7 16,-2-5-1-16,4-6-64 15,0-6-62-15,8-14-112 16</inkml:trace>
  <inkml:trace contextRef="#ctx0" brushRef="#br0" timeOffset="42244.47">28811 4042 644 0,'38'-8'357'0,"-2"-1"-317"16,-2 0-7-16,-5-3 29 15,0 1-40-15,4 2-16 16,5 4-6-16,4-4-40 16,9 3-67-16,9-3-161 15,7-4-324-15</inkml:trace>
  <inkml:trace contextRef="#ctx0" brushRef="#br0" timeOffset="42588.35">29743 3789 244 0,'-18'-9'667'0,"1"-1"-624"16,3-3-22-16,5 2 43 15,7 3-26-15,2 4-24 16,0 4-14-16,4 0 0 16,1 1-3-16,1 3-4 15,4 0 5-15,-2 5 2 16,1-4-2-16,1 0-2 16,-8-1 4-16,2-3 1 15,-6-1 8-15,2 0-4 16,-2 0 8-16,2-1 23 15,-2-1-19-15,4 0-7 0,-2 2-5 16,0-3-5-16,0 3-3 16,0 0-8-16,0 0-53 15,0 3-19-15,0-3-140 16,0-3-406-16</inkml:trace>
  <inkml:trace contextRef="#ctx0" brushRef="#br0" timeOffset="43027.04">30015 3625 307 0,'27'-38'767'0,"4"-8"-721"16,5-2-37-16,4 0 33 15,7 6-14-15,1 13-27 0,0 11-1 16,-6 12-9-16,-7 15 1 15,-10 13-9-15,-11 7-1 16,-12 14 6-16,-14 4 9 16,-9 6 2-16,-13-2 1 15,-4-5 1-15,0-5 0 16,5-8-1-16,6-10 0 16,8-4-2-16,11-5 2 15,12-5 5-15,12 0-3 16,9 0-2-16,13 4 0 15,4-2-2-15,3 4 2 16,-3 2-1-16,-7-2-5 0,-12 5 2 16,-15 0 4-16,-12 4 1 15,-15 1 1-15,-16 0-2 16,-11-1 3-16,-12 1 2 16,-4-2-5-16,-1-4 0 15,12-6 0-15,13-3-22 16,15-3-30-16,15-11-61 15,16-6-209-15,15-11-27 16</inkml:trace>
  <inkml:trace contextRef="#ctx0" brushRef="#br0" timeOffset="43628.04">30670 2970 266 0,'-29'-12'632'15,"5"0"-595"-15,2 1 7 16,6-1 28-16,5 5-13 16,9 5-59-16,2 0 0 0,8 9-8 15,19 13 8 1,21 18 6-16,20 20-5 0,19 23 0 15,7 17 2-15,-9 21-2 16,-21 7-1-16,-30 7 0 16,-28-4 2-16,-30-2-2 15,-25-13 0-15,-15-12-1 16,-11-16 1-16,-5-11-1 16,2-16-9-16,7-10-27 15,6-15-37-15,10-12-124 16,8-6-301-16</inkml:trace>
  <inkml:trace contextRef="#ctx0" brushRef="#br0" timeOffset="44167.82">26493 5388 895 0,'-4'-2'70'0,"2"-1"-32"16,2 2 5-16,0-3 1 16,2-2-26-16,7 0-18 15,8-2-2-15,10-1-3 16,14 4-38-16,9 3-25 15,8 4-31-15,0 3-62 16,-6 6-141-16</inkml:trace>
  <inkml:trace contextRef="#ctx0" brushRef="#br0" timeOffset="44288.63">26799 5504 731 0,'-36'26'86'16,"3"-2"-16"-16,2-5-14 0,6-8-11 15,7-3-21 1,11-4-5-16,7-1-16 0,17-6-3 15,29-1-27-15,22-2-106 16,30-2-181-16</inkml:trace>
  <inkml:trace contextRef="#ctx0" brushRef="#br0" timeOffset="44600.99">28145 5448 1034 0,'16'-4'2'16,"-16"2"-1"0,-12 1 2-16,-3-2 1 0,3 6-4 15,6-2-2 1,1 3-3-16,5 0 5 0,5 4 1 16,-1-2 1-16,3 2-1 15,-2-4-1-15,-1 2 11 16,0-6-6-16,-4 0 29 15,-2 0-4-15,0-3 6 16,-2 3-28-16,-1-3-8 16,-2-1-10-16,3-1-43 15,1 2-46-15,6-3-127 16,3 1-355-16</inkml:trace>
  <inkml:trace contextRef="#ctx0" brushRef="#br0" timeOffset="44849.25">28493 5363 830 0,'35'-21'183'0,"1"-5"-153"0,-3-4-9 15,1-2 20-15,1 3-12 16,6 10-23-16,3 0-6 16,-1 11 0-16,-1 11-1 15,-4 6-3-15,-3 9-5 16,-6 13 6-16,-6 8 1 15,-10 14 1-15,-8 10 1 0,-7 6-6 16,-6 9 6-16,-5 0 2 16,3-1-1-16,-7-4 0 15,5-12-1-15,-2-6-22 16,-4-6-42-16,-4-9-55 16,-7-8-127-16</inkml:trace>
  <inkml:trace contextRef="#ctx0" brushRef="#br0" timeOffset="45002.78">28582 5909 892 0,'-12'-20'76'0,"10"2"-47"15,4 1-11-15,10 2-6 16,17-1 6-16,20-4-17 0,25-4-1 16,26-2-1-16,20-3-18 15,11 5-152 1,2 4-281-16</inkml:trace>
  <inkml:trace contextRef="#ctx0" brushRef="#br0" timeOffset="45476.05">29461 5119 753 0,'-14'-18'0'0,"-7"2"-41"16,0 4-75-16,0 2-93 16,3 8 78-16</inkml:trace>
  <inkml:trace contextRef="#ctx0" brushRef="#br0" timeOffset="45942.05">29311 5235 995 0,'-18'-14'38'16,"5"2"-15"-16,1-1 1 15,6 1 20-15,6 5-26 16,4 3-18-16,14-2-9 16,16 2-5-16,16-2-6 15,16 4-5-15,3 2 1 0,-1 0-4 16,-12 0 20-16,-16 2 8 15,-15-2 1-15,-11-2 0 16,-10 2 14-16,-4 0 0 16,-2 2-15-16,0 0-6 15,-4 12 6-15,0 14 14 16,-5 18-3-16,-3 17 2 16,-3 17 2-16,-3 9-4 15,-1 1-10-15,-3-2 3 16,2-7-2-16,-1-8 2 15,6-13-4-15,1-10-15 0,7-12-34 16,5-7-38-16,2-14-57 16,-3-7-62-16,0-7-207 15</inkml:trace>
  <inkml:trace contextRef="#ctx0" brushRef="#br0" timeOffset="46102.23">29239 5932 677 0,'-11'-12'233'15,"5"1"-197"-15,6 2-13 16,6-5 10-16,12-3-21 16,13 2-9-16,20-8-3 15,20-5-4-15,24-5-37 0,9-2-36 16,6-3-126 0,-10 0-297-16</inkml:trace>
  <inkml:trace contextRef="#ctx0" brushRef="#br0" timeOffset="46928.32">30780 3314 290 0,'-9'-16'592'0,"-3"0"-561"0,2 2-14 15,3 2 35-15,3-2-22 16,10 4-30-16,9 4-2 16,10 0 1-16,4 3 1 15,4 8-1-15,-1 5-3 16,-10 6-3-16,-9 4 4 15,-8 8 2-15,-12 2 0 16,-10 8 1-16,-10 3 0 16,-7 5 0-16,-6 2 0 15,2 2 0-15,7-2 0 16,6 0 0-16,17-2 1 16,12 1-1-16,14-5 2 15,7 0 0-15,6-1-2 0,2 2 0 16,-6-3-1-16,-12 1 1 15,-13 0 1-15,-17-1-1 16,-23 1-19-16,-25-4-81 16,-21-1-337-16</inkml:trace>
  <inkml:trace contextRef="#ctx0" brushRef="#br0" timeOffset="57072.05">9732 6298 883 0,'-31'9'42'0,"6"-7"8"16,7-4-12-16,3-9 20 16,8 10-1-16,0 1-13 15,3 0-31-15,4 0-13 16,2 0-19-16,5 0 16 15,17 0 3-15,26-3 5 16,16 3-5-16,19-1-43 16,15-2-29-16,-2-1-12 15,-2 0-73-15,-9-1-144 16</inkml:trace>
  <inkml:trace contextRef="#ctx0" brushRef="#br0" timeOffset="57344.09">9779 6708 692 0,'-34'20'75'0,"7"-10"-3"16,10-6 32-16,8-4-19 0,6 1-30 15,3-1-17 1,5-1-34-16,9-1 9 0,17-3-3 16,19-1-9-16,25 1-2 15,14-4-17-15,15 5-71 16,-1 1-48-16,2-2-116 16</inkml:trace>
  <inkml:trace contextRef="#ctx0" brushRef="#br0" timeOffset="61198.05">9895 6101 600 0,'-21'-26'59'15,"11"-1"-22"-15,3-4-3 16,3 2 18-16,4-1 26 15,2-1-10-15,-2 4-4 16,0 6-27-16,-2 3 14 0,2 4-13 16,-2 9-9-16,-2 0-11 15,2 3-13-15,4 2-5 16,-4 2-14-16,2 0-15 16,2 8 11-16,-2 15 18 15,4 10 20-15,-2 19-10 16,2 19 3-16,0 9 1 15,-1 6-13-15,-1 1-1 16,2-3 0-16,0-6-9 16,4-4-52-16,0-9-34 0,3-8-79 15,1-11-103 1</inkml:trace>
  <inkml:trace contextRef="#ctx0" brushRef="#br0" timeOffset="62119.93">10096 6319 894 0,'-27'-32'61'0,"-10"6"-34"16,-2 5-20-16,-13 10 2 16,1 14 23-16,2 9-21 15,5 10-11-15,5 8-7 16,16 4 0-16,11 3-2 15,16-5 7-15,10-4 1 16,13-10-1-16,8-6 2 0,13-12 2 16,2-10-1-16,4-10 4 15,-8-11-3-15,-7-7 2 16,-14-4-1-16,-17 1-3 16,-10-5 16-16,-10 8-12 15,-3 9 16-15,-10 9-20 16,-4 11-3-16,-8 21 2 15,-6 14 0-15,-3 23 1 16,-4 19 0-16,8 18-1 16,15 11-10-16,19-2 8 15,23-8 3-15,20-12-2 16,21-21 2-16,14-26 4 0,5-23 1 16,2-22-4-1,-6-25 0-15,-7-19 8 0,-14-10-5 16,-21-12-2-16,-17 3-1 15,-18 3 11-15,-19 9 8 16,-8 13-1-16,-7 11-13 16,-1 21-6-16,-3 15-10 15,-1 18 7-15,-1 16-2 16,5 13-5-16,6 9-32 16,10 8-31-16,18 6-38 15,19 4-11-15,12 0-75 16</inkml:trace>
  <inkml:trace contextRef="#ctx0" brushRef="#br0" timeOffset="63141.21">11725 6007 918 0,'11'-56'21'0,"-2"5"53"15,-9 5-37-15,-4 13 14 16,-1 13 14-16,3 10-65 16,-1 6-7-16,3 13 0 15,0 12 7-15,0 16 13 0,3 14-11 16,4 19 7 0,-1 12-5-16,7 6-4 0,-1 5-1 15,1 2-52-15,-4-3-29 16,-4-2-66-16,-5-6-79 15</inkml:trace>
  <inkml:trace contextRef="#ctx0" brushRef="#br0" timeOffset="63913.16">11488 6629 890 0,'-13'-42'73'15,"2"1"-34"-15,2 6-25 0,4-2 8 16,15 10-22-1,21-2-1-15,22 2-2 0,23-1-2 16,18-1-9-16,6 2-9 16,-4-2-13-16,-9 5 16 15,-21 4 5-15,-16 6 15 16,-21 6 4-16,-16 2 13 16,-11 6 14-16,-4-3-12 15,0 6-4-15,-3 1-5 16,1 10 24-16,0 6-26 15,-1 8-4-15,5 7-2 16,2 0-1-16,5 0-2 16,6-5-4-16,-1-5-11 0,3-3-18 15,1-9 12 1,4-9 19-16,0-10 3 0,4-10 9 16,1-10-4-16,0-8 0 15,-4-2 21-15,-2-1 4 16,-7 5-1-16,-2 9 4 15,-6 11-33-15,1 5-11 16,-3 11-4-16,4 11 15 16,6 4 0-16,3 8-2 15,8 2-15-15,4 2-14 16,4-7 12-16,4-8 0 16,3-9 12-16,0-7 7 15,-2-11 11-15,-3-11 9 16,-11-9 20-16,-8-7-5 0,-14-4 1 15,-11 1-13 1,-14-4-8-16,-6 6-13 0,-2 4 2 16,2 7-4-16,8 3-2 15,15 9-45-15,14 3-37 16,17 1 13-16,16 2-25 16,15 3-43-16,15 1 32 15,4 3 43-15,1-4 64 16,-7 2 5-16,-5-6 32 15,-10-1 22-15,-10 1 17 16,-11-1 22-16,-8 1-17 16,-11 3-5-16,-5 4-23 15,-7 2-52-15,-2 4-1 16,-5 10 0-16,3 8 22 16,0 14-9-16,-3 15-5 0,3 13-7 15,4 4-1-15,0 2 0 16,4-4 0-16,5-7-18 15,4-12-40-15,3-10-45 16,4-9-132-16</inkml:trace>
  <inkml:trace contextRef="#ctx0" brushRef="#br0" timeOffset="64103.93">13209 5828 1038 0,'-8'-61'50'15,"-8"9"-1"-15,1 5 4 0,-2 11-22 16,11 12-24-16,4 8-7 16,6 5-34-16,10 8-14 15,19 6-12-15,16 7-38 16,18 7-65-16,9 11-36 16,-3 7-114-16</inkml:trace>
  <inkml:trace contextRef="#ctx0" brushRef="#br0" timeOffset="65742.09">13978 5828 703 0,'47'-11'136'0,"-9"-5"-68"15,-15 2 34 1,-15 2-36-16,-10 4-34 0,-2 4-13 16,-7 4-19-16,-3 2-5 15,-1 6 5-15,-1 8-2 16,3 6 2-16,4 4 0 15,9 6-10-15,11-1-9 16,4-4-7-16,8-1-1 16,4-8-7-16,2-4 8 15,0-7 7-15,0-14-12 16,2-8-1-16,-4-9 32 16,0-9 4-16,-8-5 14 15,-3 2 37-15,-12 0-14 16,-4 3-9-16,-6 1-4 0,-6 6-15 15,-5 5-3-15,-1 5-10 16,-5 4-1-16,1 6-6 16,2 3 1-16,5 8 1 15,1 4-8-15,8 5-9 16,1 4 3-16,5 3-2 16,2 1 7-16,5-2 2 15,2-2-10-15,0-3-1 16,-2-6 12-16,1-3 9 15,-3-4 2-15,2-6 6 16,-5-2-4-16,0-1 4 16,-2-5 21-16,0 3 5 15,-4 1-14-15,-1-1-5 16,0 6-8-16,1-2-5 0,2 5-7 16,2 3-14-16,0 1-9 15,2 2 17-15,0 1-19 16,3 4-1-16,4-3 26 15,2-1 0-15,0 0 2 16,3-5 4-16,-4-2 1 16,-3-4 6-16,0-1-4 15,-7-4 12-15,0 1 15 16,-5-1 2-16,1 0-10 16,-3 1-11-16,1 4-10 15,-1 0 0-15,2 4-11 16,1 2 4-16,2 4-9 15,-1 2-33-15,3 1 7 0,0 3-4 16,5 2 7-16,2-7 14 16,0-1 15-16,3-4 10 15,-1-4 0-15,1-6 1 16,-2-2 9-16,-1 0 21 16,-5-1 3-16,-4 2-18 15,-5 3-10-15,-1 0-5 16,-4 4-1-16,3 2-2 15,-2 0 0-15,2 3-7 16,2 4-16-16,5-1-12 16,2 1-5-16,2 2 3 15,3-6 5-15,-1 2 28 16,3-3 6-16,0-2 6 0,-5 0 33 16,0-2-7-16,-2-1-13 15,0 0 14-15,-4-1-13 16,2-3-3-16,-3 4-7 15,3-1 2-15,-3 2-12 16,5-1-2-16,-2 6-11 16,2-1-10-16,0 0 19 15,-2 3-20-15,2 0-14 16,0-1-4-16,2-1 4 16,-2-1 33-16,2-2 5 15,3 0 31-15,-3-3-25 16,1-3 5-16,1-2 9 0,-2-2-6 15,0 0-12-15,-2 1-1 16,0-5 8-16,-2 5 15 16,-2 1-6-16,-3 0-6 15,0 0-7-15,-2 4 0 16,-2 2-5-16,2 2 1 16,-2 4-2-16,0 2 1 15,0 3-1-15,0 2 0 16,2 0 0-16,2 1-16 15,4 0-5-15,3 1 8 16,3-6 5-16,4 2 4 16,2-6 1-16,-1-3 4 15,2 0 0-15,-4-3 1 0,3-3-1 16,-2-6 0-16,0-2 1 16,-3-4 0-16,1-2 6 15,-5 0 16-15,-5-1 27 16,-4 3-15-16,-4 4-10 15,-3 5 4-15,-6 4-16 16,-5 12-3-16,-4 6 7 16,-2 13-12-16,-1 17 15 15,3 16 15-15,13 10-21 16,14 13-10-16,17 4-4 16,20-1 0-16,21-11-4 15,14-11-15-15,13-14 12 0,10-18-23 16,5-19-2-16,5-19 26 15,1-15 6-15,-6-16 4 16,-7-13 3-16,-16-10-3 16,-17-11 4-16,-17-5 17 15,-15 1 47-15,-17 8-16 16,-12 8 1-16,-8 14-16 16,-12 12-29-16,-6 14-7 15,-9 16-5-15,-9 16 2 16,-5 20-3-16,1 18 4 15,6 13 0-15,9 16 2 16,22-1-5-16,24 2 1 16,23-7-1-16,24-11 0 15,25-12-1-15,20-16-23 16,19-16 3-16,11-15-19 0,5-18-3 16,6-14-30-16,-5-12-74 15,-12-11-386-15</inkml:trace>
  <inkml:trace contextRef="#ctx0" brushRef="#br0" timeOffset="162310.17">19580 5444 754 0,'-8'-16'98'16,"-2"-3"-35"-16,2-7-16 15,-3 1 12-15,1-1-13 16,4-2-12-16,-1-1-7 15,5 1-1-15,-2 5 3 16,-1-2-10-16,-2 8-7 0,0 2-3 16,-3 3-9-16,-9 7-3 15,-12 8 1-15,-9 7-3 16,-11 11-1-16,-5 8 4 16,1 7-3-16,12 4-3 15,14 3 5-15,20-1 0 16,20 0 0-16,23-2 1 15,17-2 1-15,20-4-4 16,10 0-2-16,-1-1-20 16,-6 3-5-16,-16-1 12 15,-21 3-2-15,-14 1 16 16,-21-3 6-16,-15-2 3 0,-16-2 9 16,-14-8 20-16,-8-4-1 15,-2-9-6-15,-5-4-5 16,0-5-13-16,4-4-5 15,12-5 1-15,9 4-3 16,14-3-40-16,19-6-85 16,25-8-64-16,24-4-40 15</inkml:trace>
  <inkml:trace contextRef="#ctx0" brushRef="#br0" timeOffset="162483.16">20064 5542 857 0,'27'-5'115'16,"-8"-7"-65"-16,0-5-19 16,-3-5 3-16,7 3-17 0,16-6-15 15,10 4-2-15,13-5-20 16,6 9-53-16,3 5-12 16,-7 9-71-16,-10 6-111 15</inkml:trace>
  <inkml:trace contextRef="#ctx0" brushRef="#br0" timeOffset="162612.17">20541 5520 461 0,'-47'44'191'16,"-1"-4"-66"-16,3-8-44 16,7-7-13-16,11-8-8 15,11-6-26-15,10-5-23 16,10-9-4-16,23-2-14 0,27-7-7 16,21-9-93-16,24-6-92 15</inkml:trace>
  <inkml:trace contextRef="#ctx0" brushRef="#br0" timeOffset="163158.17">21373 5340 598 0,'16'-6'372'16,"-10"1"-339"-16,-4 0-30 16,-4 1 3-16,0 1 3 15,2 3-4-15,-2 0 2 16,0 0-5-16,0-1 13 15,-6-3 1-15,2-6 3 16,-3-4 15-16,2-10 6 0,2-7-17 16,7-4 5-16,4-1-9 15,7-2-14-15,9-1-5 16,9 5-3-16,11 3-1 16,14 8-3-16,2 11 5 15,2 15-11-15,-4 12-20 16,-12 16 4-16,-15 10 7 15,-10 11 9-15,-19 10 5 16,-12 5 7-16,-14 2 0 16,-10 1 1-16,-4-5 0 15,0-7 3-15,-1-7-3 16,6-7 5-16,6-8 5 16,4-10 0-16,10-9-1 0,6-6-3 15,7-5-6-15,4-6 4 16,11 2-1-16,16-2 14 15,21-4-6-15,21-4-4 16,20-2 4-16,5-6-1 16,-5 0-4-16,-13 4-6 15,-19 1 0-15,-22 8-1 16,-14 1 0-16,-15 2-8 16,-5 0 5-16,-3 2 4 15,-5-2-2-15,3 0 0 16,0 1 2-16,-2 1-33 15,4-4-62-15,-3 4-63 16,0 0-37-16</inkml:trace>
  <inkml:trace contextRef="#ctx0" brushRef="#br0" timeOffset="164079.69">9806 11540 252 0,'-45'-4'564'0,"9"-2"-471"16,9-1-69-16,8-2 26 15,5 1 14-15,7 6-7 16,5-2-57-16,6 1 0 15,12-4-2-15,16-3-1 16,18-2-1-16,18-2-57 16,7 4-34-16,4 3-8 15,-10 6-49-15,-11 7-136 16</inkml:trace>
  <inkml:trace contextRef="#ctx0" brushRef="#br0" timeOffset="164309.18">9855 11863 536 0,'-52'34'99'0,"1"-6"-35"15,5-6-14-15,3-5 26 16,7-5-10-16,11 0-26 16,8-9-22-16,11 2-12 15,6-5-6-15,6-3 0 16,14-1 4-16,18-2-2 15,22-6-1-15,22-6-1 16,21-5-31-16,13-6-35 16,5 0-80-16,-10 4-319 15</inkml:trace>
  <inkml:trace contextRef="#ctx0" brushRef="#br0" timeOffset="166370.71">12360 11107 177 0,'-9'-34'480'16,"-5"-2"-415"-16,4 0-3 15,-1-1-9-15,-1 3-5 16,3 6 6-16,3 6 0 0,2 5-23 16,4 5-31-16,0 5-2 15,0 7-25-15,4 10 20 16,2 14 7-16,3 19 5 15,3 19-4-15,-4 19 5 16,-1 14-4 0,-1 7-1-16,2-2 1 0,1-7 0 15,1-13 1-15,9-13-4 16,1-12 1-16,6-13-30 16,5-11-31-16,12-16-15 15,13-11-74-15,11-13-160 16</inkml:trace>
  <inkml:trace contextRef="#ctx0" brushRef="#br0" timeOffset="167039.31">13080 11400 741 0,'29'-45'70'0,"-14"11"-4"15,-15 9-40-15,-15 8 24 16,-7 7-5-16,-7 8-29 16,-5 4-15-16,-8 13 4 15,-5 6-4-15,-1 16-1 16,3 9-3-16,5 8 1 15,9 4 2-15,12-3-6 16,15-9 3-16,8-11-6 16,12-11 9-16,10-13 5 15,9-15 2-15,2-9 2 0,3-6-8 16,-2-12 6 0,-4-1-6-16,-8 0 3 0,-3 0-2 15,-5 9 3-15,-7 6-5 16,-3 7-5-16,0 8-7 15,5 8 10-15,9 6 2 16,7 4 1-16,11 4-1 16,7 0-2-16,4-2-18 15,3-4-29-15,-1-7 16 16,-4-8 22-16,-6-12 8 16,-12-10-2-16,-6-12-1 15,-12-16 6-15,-9-14 0 16,-6-9 2-16,-5-12 6 15,-4-6 5-15,-3 0 27 0,2 1 11 16,-5 13-8-16,2 17-6 16,1 18 1-1,4 17-23-15,3 14-15 0,5 8-23 16,2 12 14 0,4 11 9-16,3 18 0 0,1 13 2 15,4 16 0-15,-1 13-2 16,0 4 0-16,1 6-3 15,0-3 3-15,-1-4 0 16,5-11 0-16,-3-9 1 16,1-14-1-16,-3-18 6 15,-1-12 1-15,-6-13 15 16,0-12-3-16,-4-18-15 0,2-13-4 16,5-13 1-16,5-10-1 15,-2-1 0-15,6 6 0 16,4 8-14-16,2 9-55 15,14 2-44-15,8 11-67 16,12 4-165-16</inkml:trace>
  <inkml:trace contextRef="#ctx0" brushRef="#br0" timeOffset="167375.15">14017 11293 678 0,'0'25'40'0,"0"-15"-29"16,0-10 77-16,2-3 38 15,2-3-57-15,7-6-62 0,11-2-6 16,10-6-1-16,7-6-11 16,7-2-13-16,-4-2-2 15,-4 0 13-15,-10 0 7 16,-10-2 6-16,-9 4 16 16,-9 2 43-16,-6 4-17 15,-7 5-16-15,-6 7-26 16,-3 10 2-16,-7 9-2 15,-7 13 0-15,3 8-1 16,-2 11 0-16,8 5-3 16,14 1 4-16,13 3 1 15,17-2-1-15,21-3 0 16,18-9-14-16,20-12-30 16,13-16-7-16,13-16-27 0,8-15-15 15,1-13-69-15,-4-8-115 16</inkml:trace>
  <inkml:trace contextRef="#ctx0" brushRef="#br0" timeOffset="169662.22">14850 11211 793 0,'-15'-8'43'0,"1"-1"-11"16,3-3-8-16,5 3 9 15,-2 4-1-15,6 0-32 16,0 3-7-16,2 4-1 15,0 0 0-15,0 1 5 16,0 2 3-16,0-1-5 16,2-1 5-16,-2-1 2 15,0-2 10-15,0-2 19 16,0-3-12-16,-2-7-7 16,2-4-2-16,4-9-4 15,2-1-5-15,0-3 16 16,3 3 3-16,1 3-20 15,2 11-2-15,-1 5-4 0,3 9-4 16,-1 10 9-16,3 5-2 16,-1 10 3-16,1 5 1 15,-1 1 0-15,-1 0 0 16,-1-6 2-16,-4-4-3 16,0-9 2-16,-4-7 1 15,-1-7 14-15,-2-5-5 16,2-9-9-16,5-8-2 15,1-6 1-15,0-7-2 16,4 2-1-16,-1 1-2 16,0 7 0-16,-1 8 2 15,-3 5-12-15,-1 10-6 0,6 5 19 16,1 8-3 0,6 6 3-16,6 6 0 0,2 3 0 15,0 3 0-15,2-6-24 16,0-5-50-16,2-6 17 15,5-12-10-15,7-12-27 16,-1-14 3-16,6-12 13 16,-2-14 78-16,84-151 33 15,-117 169 50-15,-3 4 34 16,-5 6-2-16,-3 2-33 16,4-20-22-16,-8 12-6 15,-4 11-46-15,2 10-8 16,-2 6-12-16,-1 8 1 15,3 4 10-15,0 8 2 0,-1 2-2 16,8 4-27-16,4 0-2 16,9-3-6-16,8-6-9 15,7-9-9-15,6-10 24 16,-6-9 30-16,-6-6 0 16,-12-1 34-16,-10-4 9 15,-10 1 11-15,-3 7-7 16,-5-1-20-16,-3 5-13 15,-1 6-14-15,0 4-2 16,1 6-6-16,1 3 3 16,3 4 3-16,4 3-1 15,5 4 2-15,3 1-2 16,3 0-13-16,5-4-14 0,2-2 5 16,1-7 25-1,3-7-3-15,-4-5-8 0,-1-7 2 16,-3-2 9-16,-2-3 24 15,-8 3 6-15,-2 5-13 16,0 4-9-16,-3 4-8 16,-1 5-5-16,0 2-2 15,-1 6 5-15,1-1-3 16,1 6 2-16,5-1-3 16,6-2-16-16,3 0-10 15,1-4 10-15,6-4 22 16,-1-6 3-16,-1-5-3 0,2-5 1 15,-3 3 3 1,-3-2 26-16,-6 4-3 16,0 2-10-16,-2 3-17 15,-2 1 0-15,2 2-14 0,0 4 6 16,-1 1 6-16,1 2-28 16,2 2-1-16,2-2 6 15,3 1 6-15,1-6 9 16,2-3 10-16,-2 0 2 15,-2-3 5-15,1-2-1 16,-3 1-2-16,0 1 4 16,-4 0-3-16,0 1-5 15,0 2-2-15,-1-3-3 0,1 3-18 16,2 3-21 0,0-1-10-16,2 0 37 0,1-1 8 15,1 4 0-15,2-3 5 16,0 0 4-16,-4-2 1 15,0 0 7-15,0-2 10 16,-2 0-2-16,-2-3 7 16,0 2 7-16,0-2-14 15,-2 2-3-15,2-1-6 16,0 2-4-16,0-1-3 16,0 1 0-16,2 2 0 15,0 0-3-15,0 0-4 16,0 0 5-16,0-1 2 0,-2-1 0 15,0 0 0-15,-1-3 0 16,-1 0 0-16,0 1 0 16,2-3 2-16,-4 2 1 15,0 0 1-15,-1 1 8 16,3 0-1-16,-2 1-4 16,0 1-5-16,4 2-2 15,0 2-11-15,-2 5 8 16,-3 7 2-16,-1 7 1 15,0 6-2-15,8 8 1 16,8 0 2-16,9 2-2 16,14-3-4-16,10-4-12 15,9-7-3-15,11-9-4 16,1-13-12-16,2-9 15 16,-3-14 7-16,-5-10 11 15,-11-6 3-15,-12-8 16 0,-10 2 44 16,-10 0 13-16,-9 3-2 15,-4 8-3-15,-4 8-24 16,-1 9-40-16,1 8-4 16,2 8-19-16,-4 10 16 15,6 8 0-15,4 7 3 16,2 4 0-16,5 3-11 16,3-3-5-16,5-3-11 15,2-9 5-15,-1-4 22 16,2-11 7-16,-2-10-1 15,5-8-1-15,-1-8-3 0,0-3-2 16,1 0 9-16,-1 3 0 16,-3 3-4-16,-6 7-5 15,1 6-9-15,-1 11 5 16,6 11 3-16,5 14-2 16,6 14 2-16,1 18-1 15,2 12 2-15,-8 16 3 16,-4 6-3-16,-6 8 5 15,-3-1-4-15,-3 3-1 16,-7-5-4-16,-2-11 3 16,-8-12-6-16,-7-18 7 15,-8-18 1-15,-3-18 16 0,-10-15 25 16,-3-19-23-16,-1-14 0 16,-3-15 12-16,6-7-12 15,8-4-17-15,12-2-2 16,13 0-9-16,15 5-55 15,20 1-12-15,25 4-65 16,27 2-301-16</inkml:trace>
  <inkml:trace contextRef="#ctx0" brushRef="#br0" timeOffset="169852.15">17799 10694 973 0,'-2'-20'21'16,"6"-4"-21"-16,8-2-41 15,13-1 38-15,12 13-7 16,17 2-66-16,6 6-106 16</inkml:trace>
  <inkml:trace contextRef="#ctx0" brushRef="#br0" timeOffset="169999.66">17989 10758 818 0,'-25'30'88'16,"7"-8"-73"-16,7-13 53 15,7-9 48-15,2 0-39 16,4 0-40-16,5-1-28 0,15-3-6 16,22-3-3-16,27 2-67 15,26-4-104-15,18-4-240 16</inkml:trace>
  <inkml:trace contextRef="#ctx0" brushRef="#br0" timeOffset="170850.77">21663 8433 208 0,'4'-75'553'16,"3"-8"-544"-16,-3 5 83 15,0 5-23-15,-4 18-7 16,-4 17 5-16,0 18-20 16,-1 9-20-16,3 8-27 15,2 5-18-15,0 6 3 16,2 12 15-16,3 11 13 15,3 22-2-15,6 15-11 0,3 9 8 16,4 4-7 0,6 0-1-16,-3-5-4 15,0 0-48-15,-1 1-22 0,-7-3-41 16,-8-1-39-16,-5-4-94 16,-8-11 6-16</inkml:trace>
  <inkml:trace contextRef="#ctx0" brushRef="#br0" timeOffset="171313.34">20795 9402 245 0,'-80'24'411'15,"-12"0"-323"-15,-3-3-58 16,-5-2-4-16,4-1 24 16,9 3-4-16,10-1-17 15,15-3-1-15,16-2-9 16,15-3-3-16,12-6 5 0,17-2-10 15,27-6 31-15,31-9-10 16,58-6-10-16,73-17-16 16,94-16 10-16,84-16-15 15,72-9 6-15,36-5-3 16,15 1-4-16,-15 4 2 16,-35 4-1-16,-39 1-1 15,-40 8-7-15,-39 4-11 16,-42 10-4-16,-41 10 5 15,-46 11-3-15,-44 11-15 16,-49 11-31-16,-40 8-3 16,-31 10 27-16,-31 8-38 15,-31 8-172-15</inkml:trace>
  <inkml:trace contextRef="#ctx0" brushRef="#br0" timeOffset="172584.02">21063 10275 245 0,'9'-42'604'0,"7"5"-562"16,-3 7-4-16,-3 13-24 16,-2 4 0-16,-6 9-14 15,0 4-1-15,0 6 1 16,-2 3 0-16,-2 6 0 16,0 4 3-16,-4 3-2 15,-4-4 0-15,1 0-1 16,1-8 5-16,3-5 8 15,0-5 35-15,3-3-20 16,0-9-27-16,4-3 2 16,2-6-3-16,6-1 0 15,1 0-1-15,5 5-3 16,-1 6 0-16,-1 7-2 0,1 4-3 16,-1 5-7-16,-1 7 3 15,-5 6 7-15,-1 2 4 16,-7 3 0-16,-2-4 2 15,-5-3 2-15,-2-3-1 16,1-3 6-16,-2-6 4 16,-1-3-5-16,3-1-6 15,0-3-12-15,4-8-98 16,6-3-163-16</inkml:trace>
  <inkml:trace contextRef="#ctx0" brushRef="#br0" timeOffset="172974">21473 9919 1001 0,'14'-15'35'0,"-6"-1"-30"0,-6 4 14 16,0 1 2-16,8 6-20 16,7-4 0-16,10 4-1 15,11-1 0-15,5 3 0 16,3 1 0-16,-1 2-3 15,-7 0 3-15,-5 0 0 16,-6-2-1-16,-4 2 1 16,-8 0 0-16,-4 0-2 15,-4 0 2-15,-1 2-4 0,-1 3 2 16,-1 2 2 0,0 7 10-16,4 8 5 0,-4 11 3 15,-2 7-12-15,-2 6 6 16,-4 8-7-1,-4 5 1-15,0 1-5 16,-1 1 0-16,-2 2 0 0,0-5-1 16,0-2-4-16,-1-4-36 15,1-7-22-15,-2-5-26 16,-1-7-34-16,2-6-51 16,-7-9-182-16</inkml:trace>
  <inkml:trace contextRef="#ctx0" brushRef="#br0" timeOffset="173154.44">21600 10405 227 0,'-7'-14'686'0,"1"0"-585"16,-1-3-57-16,3 0-15 16,2 2 5-16,6 1-33 15,15-3 0-15,22-1-2 16,19 0-1-16,18 0-75 15,11 6-59-15,7 2-121 16</inkml:trace>
  <inkml:trace contextRef="#ctx0" brushRef="#br0" timeOffset="173980.89">22786 10069 796 0,'-24'0'94'16,"-3"0"-65"-16,4-5 18 15,6 1 36-15,5 1-19 16,6 3-32-16,6-1-32 15,10-3-2-15,17-5 0 16,21-2-3-16,16-5-26 16,19-3-3-16,1 0-20 0,-8 3-59 15,-9 2-18 1,-20 2-44-16,-18 2-78 16,-18 0 150-16,-15 0-12 0</inkml:trace>
  <inkml:trace contextRef="#ctx0" brushRef="#br0" timeOffset="174157.14">23121 9872 482 0,'-52'-14'227'0,"1"-2"-151"15,2-3-33-15,6-1 10 16,8 3 26-16,10 3-4 16,10 3-37-16,5 6-23 15,8 1-15-15,4 5-11 16,4 6 11-16,0 8 24 16,7 11-3-16,3 6-9 15,7 11-6-15,-2 5-3 16,2 4 0-16,-3 4-3 0,-3 1-51 15,-3 3-80 1,-3 1-169-16</inkml:trace>
  <inkml:trace contextRef="#ctx0" brushRef="#br0" timeOffset="175390.99">24099 9444 128 0,'0'-5'87'0,"0"-2"284"15,2 3-260-15,-2 1-52 16,2-1-13-16,0 1-2 16,3 1-15-16,-5 2-20 15,4 0-9-15,-2 2-6 16,-2 3 5-16,0 3 0 15,3 4 1-15,-6 2 1 16,1 1-1-16,-2-1 0 0,-1-3 1 16,-1-2-1-1,2-4 12-15,2-3 18 0,-1-7 2 16,3 0-24 0,0-8-8-16,5-1 0 0,3-4-4 15,5 0 4-15,8 3-1 16,-3 4-4-16,1 8-14 15,0 5-2-15,-6 6 7 16,-6 6 12-16,-3 4 0 16,-4 1 0-16,-6 3 2 15,-6-3 1-15,-3-1-1 16,-5-6 16-16,-1-6-3 16,2-3 2-16,0-3 0 15,9-1-15-15,5-3-18 0,5-2-48 16,9-4-66-16,6-6-205 15</inkml:trace>
  <inkml:trace contextRef="#ctx0" brushRef="#br0" timeOffset="175818.2">24390 9189 950 0,'12'-35'12'16,"5"0"-2"-16,8-1-8 16,9 6 18-16,6 13-19 0,9 6-1 15,0 10 0-15,-5 9-5 16,-7 11-18-16,-14 12-3 16,-11 6 21-16,-12 6 5 15,-12-2 1-15,-5 3-1 16,-5-7 0-16,-1-7 1 15,6-5-1-15,3-6-3 16,10-5 3-16,10-1 1 16,14-4 0-16,12-1-1 15,10 3-6-15,5-1-16 16,0 2-2-16,-11 1 1 16,-9 8 5-16,-15-1 6 0,-12 4 11 15,-10 0 1 1,-17 0 17-16,-9-2 10 0,-4-4 1 15,-5-4-4-15,-2-2-15 16,5-3-9-16,7-6 0 16,8 1-38-16,9 0-115 15,7-2-184-15</inkml:trace>
  <inkml:trace contextRef="#ctx0" brushRef="#br0" timeOffset="176180.33">24166 10090 804 0,'-44'8'103'0,"1"-2"-60"15,5-6 0-15,5-3 22 16,10 3-12-16,17-3-34 0,28-3-12 16,47-10-6-1,49-8-2-15,59-12 5 0,49-12-2 16,26-6-2-16,-9 4-7 15,-24 9-70-15,-46 9-26 16,-40 16 11-16,-44 6-55 16,-36 6-157-16</inkml:trace>
  <inkml:trace contextRef="#ctx0" brushRef="#br0" timeOffset="176808.18">24819 10499 691 0,'-18'14'93'15,"-2"-3"-84"-15,5-4-5 16,-4-3 46-16,9 0 8 16,-1 0-11-16,3-4 4 15,6-4 3-15,4-4-53 16,0-6 7-16,6-6-1 16,5-4 0-16,9-2-1 15,10 0-2-15,7 2 5 16,9 4-9-16,2 6-1 0,6 6 0 15,-4 8-7-15,-6 8-21 16,-7 6 0-16,-10 10 5 16,-12 10 6-16,-11 7 7 15,-14 10 4-15,-13 5 7 16,-7 1 0-16,-8-3 0 16,-4-4 10-16,2-4 23 15,3-10-2-15,6-6 2 16,6-8-8-16,13-10 11 15,2-5-2-15,6-7-8 16,4 0-17-16,12-5 9 0,13 1 1 16,21-7-12-1,24-6 0-15,22-3-1 0,10-8 4 16,1 2 3-16,-9 1-13 16,-21 8 0-16,-16 3 1 15,-24 6-1-15,-17 4-2 16,-11 1-4-16,-7 2 2 15,-2 1-4-15,-3 0-22 16,-1 1-32-16,-4 2-56 16,-5 3-84-16,-3 0-283 15</inkml:trace>
  <inkml:trace contextRef="#ctx0" brushRef="#br0" timeOffset="177798.24">19344 12927 228 0,'-29'10'54'16,"4"-3"567"-16,4-7-541 16,4-5-52-16,7 0-1 15,3-4 25-15,5 6-15 16,4-1-37-16,3-1 1 15,10 0-2-15,14-3 0 16,16-1-37-16,13-1-35 16,11 3-43-16,-3 2-26 15,-3 3-94-15,-16 4 84 16,-18 5 65-16,-18 3 56 16,-16 8-9-16,-15 5-10 15,-9 9 50-15,-9 11 7 0,-4 1 86 16,-5-3 370-16,-2-2-397 15,0-6-21-15,6-10 17 16,8-9 32-16,13-2-23 16,6-6-24-16,10-6-23 15,6-2-21-15,4-2-3 16,5-1 6-16,11-4-6 16,18-3 0-16,11 1-42 15,16-1-38-15,3 0-23 16,4 1-15-16,-5 3-20 15,-9 2-41-15,-9-3 103 16,-6 0 29-16,-8-3-21 16,-4 0-10-16</inkml:trace>
  <inkml:trace contextRef="#ctx0" brushRef="#br0" timeOffset="178627.28">22739 11829 288 0,'-6'-38'589'16,"-1"-2"-531"-16,0 1-18 15,2 6-4-15,1 2-10 16,2 16 9-16,2 8-35 15,2 7-3-15,7 14 3 16,2 13 16-16,5 16-6 16,6 18-4-16,5 15-3 0,-5 4-1 15,0 8-1-15,-4-3-1 16,-7-5-18-16,-1-10-34 16,-4-8-40-16,1-11-45 15,3-16-67-15,2-17-137 16</inkml:trace>
  <inkml:trace contextRef="#ctx0" brushRef="#br0" timeOffset="179104.1">21319 12735 702 0,'-104'28'27'16,"4"-4"1"-16,8-4-8 15,14-6 17-15,13 4 13 16,16-2-2-16,15-2-25 15,17-4 4-15,10-6-15 16,5-1 9-16,13-3 14 0,18-5 10 16,40-7-22-1,52-7-9-15,70-12 0 0,81-16-5 16,81-11-4-16,74-11-2 16,53-7-6-16,35-4 3 15,0 3-14-15,-18 2 10 16,-38 5 3-16,-52 12-15 15,-56 9-3-15,-61 3 10 16,-57 7-8-16,-50 5-3 16,-46 8 1-16,-44 4-8 15,-31 8 5-15,-24 4-11 16,-24 6-21-16,-19 3-31 0,-17 1-39 16,-13 1-194-1</inkml:trace>
  <inkml:trace contextRef="#ctx0" brushRef="#br0" timeOffset="183630.81">21885 13582 616 0,'-2'-11'365'15,"-4"4"-331"-15,4-3-32 16,4 5-2-16,0 3 0 16,2 2 2-16,1 2-6 0,1 0 4 15,-2 1 0-15,2-2 0 16,-2-1 0-16,-4 2 2 15,2-2 4-15,-2-2-2 16,0 2 0-16,2 0 3 16,-2 0-4-16,2 0-3 15,-2 0-2-15,0 0 0 16,0 0-13-16,0 0 10 16,-2 2-42-16,2 2-25 15,0 4-79-15,0 1-129 16,5-5 22-16</inkml:trace>
  <inkml:trace contextRef="#ctx0" brushRef="#br0" timeOffset="183882.1">22307 13226 970 0,'37'-28'46'16,"-8"6"-42"-16,-4 0-3 15,-2 8 8-15,10 7 10 16,5 4-18-16,8 3-1 15,3 3 0-15,-3 6-3 16,-9 8-6-16,-8 4 2 16,-9 9 6-16,-11 9 1 15,-7 9 11-15,-6 6 15 16,-8 6-13-16,-1 5-8 16,-1-4-2-16,2-2-3 15,1-8-29-15,3-7-49 0,2-5-57 16,-5-13-139-16</inkml:trace>
  <inkml:trace contextRef="#ctx0" brushRef="#br0" timeOffset="184033.12">22421 13687 829 0,'-10'-12'104'16,"8"-1"-67"-16,8-2-32 15,13-3 2-15,14-4 4 16,19-3-11-16,27-6-1 15,24-5-46-15,13 2-83 16,3 3-267-16</inkml:trace>
  <inkml:trace contextRef="#ctx0" brushRef="#br0" timeOffset="184232.77">23339 13437 969 0,'17'-2'75'0,"6"-6"-73"16,6-4-1-16,16-6 7 0,15-4 5 15,18 0-13 1,4-2-32-16,-4 2-102 16,-13 3-49-16,-23 6-119 0</inkml:trace>
  <inkml:trace contextRef="#ctx0" brushRef="#br0" timeOffset="184415.13">23794 13214 646 0,'-40'-20'108'0,"3"0"-36"16,8 2 15-16,10 7-25 16,7 2-38-16,8 6-24 15,4 12 0-15,2 8 48 16,2 10-30-16,2 9-7 16,0 7-4-16,1-3 1 15,-1 1-2-15,1-6-6 16,0-3-1-16,-1-6-60 15,1-3-65-15,-1-6-90 0,4-5-277 16</inkml:trace>
  <inkml:trace contextRef="#ctx0" brushRef="#br0" timeOffset="184817.7">24462 13026 770 0,'-6'-6'146'16,"1"0"-101"-16,0-2-39 16,3 4 30-16,4 2-1 15,-2 2-35-15,2 2-4 0,1 0 0 16,2 6 4-16,-3 0 1 15,2 1-1-15,-1 0 0 16,1-1 0-16,-2-2 1 16,0-3 3-16,-2-3 8 15,0 0 5-15,2-7 13 16,1-1-9-16,-3 0 12 16,0-2-3-16,0 0-18 15,-3 6-10-15,-1 2-4 16,0 2-5-16,-1 3 5 0,-1 2-32 15,1 1-19 1,5 0 5-16,3 0 2 0,5-2-19 16,13-6-50-16,3-3-111 15</inkml:trace>
  <inkml:trace contextRef="#ctx0" brushRef="#br0" timeOffset="185187.92">24839 12869 941 0,'6'-7'98'15,"-3"0"-83"-15,-3 3-14 16,-3 7 16-16,-5 8 35 0,-5 14-20 16,-6 12-16-1,-3 12-10-15,2 7-3 16,4-1-3-16,8-4 0 0,6-9-3 15,8-8-2-15,5-11-14 16,7-9 10-16,7-11 9 16,4-13 1-16,4-8 5 15,3-10-5-15,-7-8 6 16,-5-4 9-16,-13-4-2 16,-11 4-1-16,-13-1-4 15,-7 6-8-15,-9 3-1 16,-5 7 2-16,-1 6-2 15,4 5-5-15,6 4-47 16,10 3-18-16,10 7-37 0,12 0-15 16,13-1 2-16,18-3-113 15</inkml:trace>
  <inkml:trace contextRef="#ctx0" brushRef="#br0" timeOffset="185389.84">25218 12775 370 0,'73'-20'403'15,"-19"8"-264"-15,-23 2-49 16,-18 3-26-16,-11 7-3 15,-4 0-19-15,-2 0-31 16,0 7 4-16,-7 6 0 16,-1 6-2-16,-3 12 5 15,1 10-6-15,1 8 3 16,2 4-15-16,9 4 1 0,-1-1-2 16,6-4 0-16,1-8-29 15,1-8-38-15,1-6-31 16,1-10-41-16,2-5-70 15</inkml:trace>
  <inkml:trace contextRef="#ctx0" brushRef="#br0" timeOffset="185800.31">25831 12751 879 0,'18'-16'44'15,"-13"7"-39"-15,-13 0-5 16,-13 7 16-16,-8 8 0 15,-3 6-6-15,3 8-9 16,9 4-1-16,9 6 0 16,11 2 0-16,7 1 1 15,11-4 0-15,6 0 8 16,2-5-7-16,3 0 2 0,-2-5 13 16,-6-2 23-16,-8-2 3 15,-9-4-16 1,-8-1 9-16,-9 2-11 0,-18 1-18 15,-12-1-7-15,-8-1-65 16,-7-1-72-16,-2-4-114 16</inkml:trace>
  <inkml:trace contextRef="#ctx0" brushRef="#br0" timeOffset="185963.2">25858 12685 708 0,'62'-8'70'0,"7"-1"-54"16,10 2 2-16,2-3 27 16,6 0-28-16,7 0-17 15,-3 0-13-15,-1-4-104 16,-3 3-331-16</inkml:trace>
  <inkml:trace contextRef="#ctx0" brushRef="#br0" timeOffset="186443.23">21175 15221 719 0,'-8'-9'407'15,"13"-16"-407"-15,17-7-61 16,14-4 13-16,13 0-1 16,13 14-48-16,3 4-81 0,-3 12-404 15</inkml:trace>
  <inkml:trace contextRef="#ctx0" brushRef="#br0" timeOffset="186589.92">21326 15325 723 0,'-65'53'179'0,"2"-7"-99"15,15-16-38-15,9-11-2 16,16-12 4-16,15-3-26 16,22-8-11-16,28-14-7 15,34-8-25-15,31-15-30 16,34-8-114-16,15-6-302 16</inkml:trace>
  <inkml:trace contextRef="#ctx0" brushRef="#br0" timeOffset="190040.19">23526 14455 787 0,'-2'-7'13'16,"-5"0"-10"-16,-2 2-3 15,2 5 33-15,-1-4 1 16,1 4-11-16,0 0-20 16,5 4 6-16,-1-4-5 15,3 0 2-15,3 0 2 0,-1 1-8 16,1-1 1-16,1 2 8 16,3 5 10-16,1 1 4 15,6 6 5-15,-1 12 7 16,-2 9-3-16,1 28-6 15,-6 17-2-15,-4 18 11 16,-2 23-6-16,-6 13-24 16,-1 6 6-16,-4 0-5 15,2 1 5-15,0-8-11 16,9-17 3-16,9-12-5 16,9-16 5-16,6-16-4 15,5-15 3-15,2-21-4 16,-2-13-21-16,-4-6-21 0,-3-15-12 15,1-12-24 1,8-16-120-16,7-16-333 0</inkml:trace>
  <inkml:trace contextRef="#ctx0" brushRef="#br0" timeOffset="190670.17">27086 13872 916 0,'11'-21'53'15,"-6"2"-49"-15,3 1 4 16,3 4 21-16,12 2-8 15,8 3-15-15,18-3-5 16,9 3-1-16,9 3 2 0,6 1-2 16,1 4 4-16,-9-1-4 15,-7 2 1-15,-14 0 1 16,-11 2 14-16,-10 2-8 16,-5 0 5-16,-3 4 1 15,-3 4 8-15,1 7-3 16,-7 13 3-16,1 9-2 15,-7 15-1-15,-4 21-2 16,-5 11-5-16,-4 12-10 16,-5 4 8-16,0 2-4 15,2 3 6-15,6-5-4 16,0-6-6-16,10-9 1 16,4-5 5-16,6-8-4 0,1-8-4 15,0-6 3-15,0-4-1 16,-4-3-2-16,-9-7 0 15,-11-2-2-15,-22 2-55 16,-27-7-111-16,-32 2-196 16</inkml:trace>
  <inkml:trace contextRef="#ctx0" brushRef="#br0" timeOffset="193326.15">24942 14682 739 0,'0'-20'2'0,"-2"8"1"16,-4 7-2-16,0-2 24 15,2 5-6-15,1-1-13 16,3 3-6-16,0 0 0 0,3 0 1 16,-3 0 0-16,2 0 2 15,-2-5 0-15,2 5 2 16,-2 0 5-16,2-2 1 16,-4 0 6-16,4-2-4 15,-2-2-7-15,0-1 8 16,2-4 3-16,0-1 5 15,2 3-5-15,0 0 2 16,-2 5-3-16,-2 0-10 16,2 1-6-16,-2 9 0 15,0 11 7-15,0 19 42 16,2 18-20-16,-2 20 7 0,0 18-16 16,-2 11 1-1,-4-3-10-15,0 0-2 0,-2-9-6 16,1-11-3-16,3-14 2 15,2-18 2-15,0-20-8 16,2-10-3-16,0-10-39 16,2-8-6-16,-2-8-51 15,2-6-80-15,0-10-87 16</inkml:trace>
  <inkml:trace contextRef="#ctx0" brushRef="#br0" timeOffset="193740.33">25403 14962 696 0,'29'-33'233'15,"-2"3"-198"-15,-12 3-35 16,-8 12-3-16,-5 9 3 16,-4 6 7-16,-1 4-4 0,3 10 0 15,-2-4-3-15,-2 6 2 16,0-2-2-16,1-5 1 15,-1 0 1-15,2-9 6 16,0 0 7-16,2 0 18 16,0-9-31-16,2-5 1 15,0-2-3-15,2-3 0 16,1 3-3-16,-1 4-34 16,0 4-42-16,4 8-3 15,-2 6-110-15</inkml:trace>
  <inkml:trace contextRef="#ctx0" brushRef="#br0" timeOffset="194199.12">26016 14772 270 0,'-7'-6'648'16,"1"-3"-587"-16,-4-4-34 15,4-1 16-15,-1 1 9 16,7-6-20-16,5-5-30 0,8 0-2 16,11-6 0-16,12 2-2 15,7-2 2-15,5 6 0 16,2 6-3-16,-5 10-4 15,-8 13-1-15,-7 16 5 16,-11 16 3-16,-9 16 0 16,-6 13 2-16,-13 10 0 15,-13 9 0-15,-7 5-2 16,-9-6 2-16,-3-6 5 16,1-8 5-16,9-14 20 15,9-13-14-15,7-21-2 16,7-9-1-16,8-8-13 15,14-10 9-15,13-8-5 0,17-6-6 16,16-6-1-16,17-3-36 16,2-7-54-16,2 3-23 15,-5 2-93 1</inkml:trace>
  <inkml:trace contextRef="#ctx0" brushRef="#br0" timeOffset="194622.19">27010 15212 610 0,'0'6'91'0,"9"2"-68"16,5 2 22-16,1 2-10 16,1 2-14-16,-5 8-21 15,-9-1-38-15,-8 8-327 16</inkml:trace>
  <inkml:trace contextRef="#ctx0" brushRef="#br0" timeOffset="194947.36">25650 16038 1110 0,'-33'6'100'0,"2"-6"-90"15,8 0-10-15,8 0 0 16,8 12 12-16,12 12 5 15,6 16-13-15,4 14 1 16,1 16-5-16,-1-2-26 16,-1 7-42-16,-3-7-52 0,-5-10-33 15,0-14-126-15</inkml:trace>
  <inkml:trace contextRef="#ctx0" brushRef="#br0" timeOffset="195099.37">25849 16302 926 0,'47'-53'123'16,"-5"-5"-68"-16,-6 17-10 16,-14 7 19-16,-6 14-51 15,-6 8-13-15,-5 8-38 0,-3 4-58 16,-2 0-68 0,5-5-221-16</inkml:trace>
  <inkml:trace contextRef="#ctx0" brushRef="#br0" timeOffset="195631.3">26340 15932 1045 0,'29'-26'110'0,"2"-1"-91"16,0-1 11-16,2-4 15 16,11 6-11-16,8 0-34 15,4 8-7-15,0 4-34 16,-8 10-6-16,-5 8-25 15,-14 10-3-15,-18 4 19 16,-13 8 38-16,-14 2 18 0,-8 2 0 16,-10-4 10-1,0-2 0-15,5-7 7 0,3-3 12 16,8-14 1-16,7-9-26 16,8-13 16-16,11-4 12 15,5-6-17-15,9 0-10 16,7-2 2-16,5 2-6 15,5 4 7-15,11 6-8 16,4 0 1-16,4 3-4 16,-8 16-6-16,-5 6-3 0,-18 20 4 15,-23 9 3 1,-22 17 1-16,-17 12 4 0,-15 3-4 16,-5 3 4-16,2-17 3 15,12-6-1-15,12-13-2 16,18-14-15-16,11-7 15 15,18-2 2-15,9-8-1 16,6 2 2-16,7-1-3 16,2 6 0-16,1-3 1 15,-9 5-1-15,-10 0 2 16,-13 5 18-16,-15 9-8 16,-21 6-8-16,-19 12-4 15,-21 8-51-15,-15 9-95 16,-12 5-206-16</inkml:trace>
  <inkml:trace contextRef="#ctx0" brushRef="#br0" timeOffset="195782.18">27175 16356 784 0,'31'-27'493'16,"-24"9"-493"-16,-29 14-185 15,-30 17-6-15,-21 13-112 16</inkml:trace>
  <inkml:trace contextRef="#ctx0" brushRef="#br0" timeOffset="196400.09">24797 17156 957 0,'-14'-2'81'0,"3"-1"-62"0,0-1-17 16,4-1 20-16,0 5 20 15,5 0-4-15,2 5-30 16,9-5-1-16,25-5-1 16,33 0 4-16,47-17-10 15,55-14-36-15,58-21 17 16,38-15 19-16,32-12 7 16,10 4 4-16,-4 3-10 15,-24 9 2-15,-34 10-3 16,-46 15-48-16,-54 6-101 15,-56 19-41-15,-51 10-68 16</inkml:trace>
  <inkml:trace contextRef="#ctx0" brushRef="#br0" timeOffset="196714.16">25902 17124 811 0,'-75'30'82'0,"6"-5"-59"0,11-4 8 15,13-4 12-15,14-3 11 16,20-4-5-16,28-2-11 15,41-4-19-15,47-13-18 16,45-8 2-16,41-15-1 16,36-7 0-16,16-2 8 15,2 0-10-15,-6 12-48 16,-20 6-137-16,-30 9-362 16</inkml:trace>
  <inkml:trace contextRef="#ctx0" brushRef="#br0" timeOffset="209433.31">25916 15971 175 0,'-14'-14'608'15,"1"2"-573"-15,-7 3-31 16,5-7 5-16,1 2 21 15,5-1 7-15,0-1-26 16,4 0 5-16,1 0-2 16,2 2 4-16,-1 4-4 15,-1 2-7-15,2 1-4 16,-7 2-2-16,-2 3 0 16,-9-2-1-16,-5 4 0 15,-4 0 0-15,-4 0 0 0,-2 4 1 16,-2-4 1-16,-1 2-1 15,3 1 2-15,-5 6-3 16,-5-4 0-16,1 8 2 16,-3 1 2-16,0 5 2 15,2 2-5-15,6 2 2 16,5 3 12-16,1-1-15 16,2 8 13-16,-1-1-7 15,1 8 2-15,-2 0 0 16,-4 8-3-16,4-2 11 15,0 2-12-15,2-4 2 16,4-2 3-16,7-3 6 16,6-4-4-16,6-3-3 0,3 5 0 15,8-2 9-15,26 81-10 16,-21-89-1-16,3 4 1 16,3-4-6-16,-1 0 1 15,14 31 2-15,2-4-2 16,0 4 0-16,2-6-1 15,2-2-1-15,-1-6 1 16,3 0-1-16,2-12 2 16,-2 1 3-16,5-11-5 15,2 0 6-15,5 0 3 16,5-5 1-16,4 2 6 16,-2-1-15-16,4 0 1 0,1-1 1 15,1-4 4-15,0 6-6 16,2-5-1-16,3-2 0 15,1-3 2-15,2-1-2 16,1-2-2-16,-2-2 2 16,-3-4 3-16,4 0-2 15,-1-4 3-15,-1-2-3 16,5-2-1-16,5-10 2 16,4 1 3-16,1-2-2 15,4 1 1-15,0 0-3 16,-4 0 2-16,2 1-1 15,-2 3 0-15,-8 5 5 16,-1-7-7-16,-1 2 1 0,-7-5 2 16,3 2-1-1,5-5-2-15,1-6 0 0,5-7 0 16,2-1 0-16,1 0-5 16,-6 0 5-16,-7 1 0 15,-11 0 2-15,-10 7 7 16,-7 2-6-16,-7-1 7 15,-6 4-3-15,-2-7-6 16,-1-11 0-16,3-8 0 16,2-9 0-16,-2-9-1 15,-1-1-3-15,-6 2 3 16,-9-1 0-16,-3 13 3 16,-8 6-8-16,-2 6 5 15,-8 7 0-15,-3 3 0 0,-5-3 5 16,-2 0-8-16,-4 0 6 15,-5-2-3-15,-3-7 0 16,1 8-3-16,-4-4 2 16,1 8 1-16,3 0 0 15,2 10 0-15,2-5 0 16,0 6-1-16,1-1 1 16,-3-2-1-16,-5-2 0 15,-3 3-6-15,-9 2 3 16,-2-1 2-16,-6 4-3 15,-2 4 4-15,1 1-2 16,-4 4 2-16,6-3 1 16,0 1-1-16,4 1-3 0,-3 6 4 15,4-4 0 1,-2 0 0-16,-6 3 0 0,-8-4-1 16,-12 6 1-16,-11-2 0 15,-4 7-4-15,-5 2 4 16,-3 2-1-16,-1 4-8 15,-4 2-40-15,-6-2-13 16,-8 2-7-16,-17 2 21 16,-21-9-65-16,-20-1-109 15</inkml:trace>
  <inkml:trace contextRef="#ctx0" brushRef="#br0" timeOffset="-204812.75">7110 15737 300 0,'-6'-18'520'16,"-3"8"-470"-16,-3-4-14 15,4 5 28-15,1 0 12 16,3 5-29-16,2 0-28 16,0 4-9-16,2 0-4 15,2 0-5-15,-2 4 1 0,4 6 14 16,0 16 30-16,3 18-9 16,2 19-10-16,2 16-8 15,0 12-11-15,1 7-7 16,1 0 0-16,2-4-1 15,1-5-2-15,4-7-58 16,0-12-33-16,5-16-38 16,4-24-52-16,4-24-135 15</inkml:trace>
  <inkml:trace contextRef="#ctx0" brushRef="#br0" timeOffset="-204070.52">7525 16096 876 0,'21'-74'101'0,"-6"9"-11"0,-9 17-21 15,-8 13-7-15,0 16-34 16,-2 15-28-16,-1 4-14 16,1 14 14-16,-6 16 7 15,2 20 7-15,-1 18-12 16,5 17-4-16,8 8 3 16,13 0-3-16,8-8 4 15,8-18-3-15,3-12 3 16,3-21-2-16,-2-19 9 15,1-24-3-15,-3-14 1 16,-6-16 1-16,-10-11-1 0,-13-16-1 16,-15-3 12-1,-11-1-12-15,-9 8 3 0,-9 8-9 16,-1 10-1-16,0 12 1 16,6 4-1-16,11 7 1 15,8 11-51-15,10 2-23 16,12 3-9-16,15-5 47 15,10 2 6-15,17-9 4 16,8-3 23-16,4-1 3 16,3 2 1-16,-5-7 15 15,-6 4 6-15,-12-1 8 16,-11 9 13-16,-11 2 8 0,-9 7-16 16,-9 1-7-1,-2 4-24-15,-2 0-4 0,0 4-1 16,0-4-10-16,-1 8 3 15,1 8 8-15,2 14 9 16,5 6-9-16,3 16 0 16,8-2 0-16,4 0 0 15,7-5 0-15,-1-10-1 16,3-8-10-16,-2-16 2 16,2-4 9-16,-6-14 14 15,-4-8-6-15,-5-8-7 16,-7-12 5-16,-12-2-2 15,-9-3 20-15,-5 0-22 16,-10 4 6-16,-2 4-8 16,-3 10 0-16,5 5-1 15,9 3-12-15,9 5-45 0,7 6-36 16,15-3-14-16,11 1 29 16,14-4-4-16,8-3 19 15,10-2 33-15,4-9 31 16,-2 2 0-16,-8-10 2 15,-7 4-2-15,-12 5-18 16,-12 7-48-16,-13 6-65 16,-10 1-105-16</inkml:trace>
  <inkml:trace contextRef="#ctx0" brushRef="#br0" timeOffset="-203503.09">9402 14730 191 0,'18'-58'490'15,"-9"6"-405"-15,-4 10-49 16,-5 7 1-16,-3 9 38 16,-4 13 1-16,5 6-70 15,-3 5-6-15,-3 19 0 0,-5 25 3 16,-3 42 54-16,-2 48 26 15,0 48-3-15,10 43-35 16,10 34-27-16,11 13-17 16,11 16 1-16,14-14 2 15,12-17-4-15,14-32-22 16,14-30-39-16,9-43-33 16,6-34-20-16,4-34-40 15,-6-38-184-15</inkml:trace>
  <inkml:trace contextRef="#ctx0" brushRef="#br0" timeOffset="-203072.32">10495 15677 706 0,'-21'-18'242'16,"1"4"-214"-16,-2-2-7 16,6-2 28-16,1 5 19 0,3 8-23 15,6-5-19 1,2 7-23-16,-1 2 18 0,3-3 20 15,0 4-22-15,2 4-6 16,0-4-9-16,-2 0-3 16,2 1-2-16,2 6 5 15,-2 9 7-15,2 14 7 16,2 14-5-16,3 17-1 16,4 17-10-16,3-3-2 15,-1 7 3-15,3-3-2 16,-3-11-1-16,3-6-3 15,-3-12-39-15,3-12-53 16,-1-10-64-16,3-14-45 0,7-19-436 16</inkml:trace>
  <inkml:trace contextRef="#ctx0" brushRef="#br0" timeOffset="-202859.54">11072 15825 1110 0,'6'-9'69'16,"-6"4"-64"-16,-4-2 21 15,0 2 32-15,4 5-54 16,6 0 4-16,9 0-8 16,17-2 0-16,13-2 0 15,13 1-46-15,11-10-34 0,5-6-52 16,3-4-182-16</inkml:trace>
  <inkml:trace contextRef="#ctx0" brushRef="#br0" timeOffset="-202532.48">12073 14408 847 0,'2'-49'45'0,"0"6"-1"0,3 8 29 16,-1 7 10-16,2 8-11 16,0 6-38-16,0 7-9 15,-4 2-25-15,-2 3-6 16,2 9 6-16,5 10 0 15,1 17 46-15,9 19-26 16,3 17-13-16,4 20-7 16,-2 4 0-16,1 10-2 15,-4-2-72-15,-3-6-51 16,-3-6-25-16,1-18-71 16</inkml:trace>
  <inkml:trace contextRef="#ctx0" brushRef="#br0" timeOffset="-202248.36">12017 15426 938 0,'-23'6'117'15,"8"-2"-98"-15,8-11 4 16,19-7 4-16,23-11 2 0,40-8-10 16,53-13 0-1,57-11-8-15,44-2-10 0,37 1 1 16,10 4-2-16,-15 4-2 16,-29 11-9-16,-36 7-96 15,-48 15-72-15,-48 9-155 16</inkml:trace>
  <inkml:trace contextRef="#ctx0" brushRef="#br0" timeOffset="-200418.19">12387 15954 829 0,'-11'-36'83'0,"-1"9"-43"0,4 10 27 16,-3 0-7-16,7 15-27 15,0-2-24-15,4 4-9 16,4 4-18-16,0 6 18 15,0 8 32-15,5 17 3 16,5 15-20-16,1 11-5 16,5 6-7-16,5 5-3 15,3-5-13-15,4-7-70 16,6-7-2-16,-1-14-15 16,5-25-8-16,4-23-4 0,-2-18 0 15,-1-26 112 1,-6-7 83-16,-6-6 35 0,-6 4 8 15,-8 13-8-15,-7 8-25 16,-6 19-36-16,-6 8-42 16,-4 14-7-16,-8 10 6 15,-3 8-13-15,-4 8 0 16,1 2-1-16,5 4-6 16,7-2-12-16,13-4-9 15,4-3-7-15,6-10-2 16,6-13 24-16,5-8 4 15,3-9 8-15,3-8 2 16,-3-1 6-16,-9 0 28 0,-7 8 1 16,-4 9-18-1,-7 4-19-15,-2 5-2 0,7 5 0 16,6-5 3 0,8 5-2-16,5 2-5 0,6-2-28 15,1-1-3-15,-2-2 0 16,-4-4 2-16,-3-2 5 15,-6-8 14-15,5-73-14 16,-26 53 26-16,1-8 4 16,-3-6 10-16,-2 2 14 15,-1-31 18-15,-1 4 21 16,0 17-26-16,0 19-16 0,3 20-16 16,1 11-5-1,3 4-19-15,0 8 19 0,6 16 0 16,3 10 8-16,1 16 3 15,8 8 5-15,2 5-13 16,2-4-2-16,7-7 5 16,-2-8-5-16,1-12-1 15,-4-9-10-15,-4-11-5 16,-7-6 15-16,-7-6 4 16,-4-10 2-16,-4-8-3 15,-7-8 9-15,1-9 25 16,-2-2-7-16,-1-4-2 0,5 5-3 15,6 6-25 1,12 0-2-16,15 7-5 16,14 0-71-16,17 0-31 0,7 11-45 15,3 3-72-15,-10 13-212 16</inkml:trace>
  <inkml:trace contextRef="#ctx0" brushRef="#br0" timeOffset="-198836.66">13664 15891 652 0,'-15'32'121'0,"1"-10"-64"15,3-4-4-15,7-13 50 16,2-2-20-16,6-11-43 16,7-5-40-16,9-10 0 15,9-9 0-15,11-6 4 16,2-3-4-16,1 4 0 16,-12 7 0-16,-8 8 0 0,-10 7 16 15,-9 12-9 1,-4 3-7-16,0 3-5 0,-2 12 0 15,0 3 5-15,4 7 0 16,2 2-3-16,6 1-15 16,3-2-15-16,5-8-2 15,4-10 23-15,2-8 0 16,1-12 1-16,4-14 11 16,-4-6 0-16,-4-5 20 15,-5 4 26-15,-7 5-6 16,-5 5-19-16,-2 10 0 15,-4 1-11-15,0 10-10 0,4 2-9 16,-2 6 0-16,6 6 9 16,2 6 0-16,3-1-3 15,7 2-27-15,2-6 8 16,2-4 2-16,5-9 3 16,4-9-5-16,-2-8 11 15,-2-7 11-15,-6-2 6 16,-6-6 17-16,-7 6 12 15,-6 3 13-15,-4 6-17 16,0 3-6-16,-2 10-18 16,4 0-7-16,0 4-19 15,4 4 11-15,4 1 8 16,2 4 0-16,5 3-46 0,6-1 21 16,-1 2-1-1,-3-5-2-15,4-7-4 0,-1-2-4 16,0-11 13-1,0-2 23-15,-2-9 1 0,-3 0 32 16,-6 2 21-16,-5 7-13 16,-6 2-7-16,0 11-29 15,0 1-5-15,-2 1-7 16,1 7 7-16,6 6-5 16,1 2-4-16,2 3-19 15,6-6-5-15,3 1-1 16,1-5 9-16,5-6 8 15,0-11-7-15,4-5 5 16,2-10 19-16,-5-3 4 16,-4 2 21-16,-9 4 34 15,-7 4-19-15,-9 8-14 0,-2 4-17 16,-4 4-8-16,-1 0-2 16,2 8-2-16,3-2-1 15,4 6-11-15,7-2-27 16,5 0-11-16,2 2 15 15,2-8 20-15,3 0 12 16,-4-8 6-16,2 0 10 16,-8-4 28-16,-1 3 17 15,-6-4-11-15,-4 6-19 16,1 0-12-16,-3 3-10 16,0 0-3-16,0 3 0 0,4 0-15 15,3 6 5 1,4-6-33-16,3 7-12 0,4-2 5 15,2-2 16-15,0 2 16 16,-4-4 18-16,0-4 0 16,-3 0 34-16,-2 0 41 15,-4 0-9-15,-2-4-37 16,-1-1-9-16,1 0-5 16,-1 3-13-16,3 0-2 15,0 2-4-15,-1 0-22 16,6 0-34-16,-1 0-10 15,5 2 38-15,0-2 9 0,1 0 6 16,1 0 17-16,0-2 1 16,0-2 0-16,-5 0 35 15,1-4 5-15,-5 4-11 16,-2-2-8-16,-1 6-5 16,-1-4-13-16,0 2-4 15,2 2-8-15,-1 6-6 16,3-1-21-16,-2-4-15 15,2 7-11-15,0 0-3 16,0-4 9-16,2-4-9 16,1 0 42-16,1-4 22 15,0-4 11-15,1 0 60 16,-3-2 22-16,-2 2-17 16,-2 2-43-16,-3 3-18 15,-3-2-15-15,-2 10 0 0,-1-5-4 16,3 7 0-16,1-3-3 15,2 6-21-15,3-5-13 16,4 3-24-16,3 1 10 16,2-5 1-16,-1-2 26 15,1-2 28-15,-1-2 3 16,-4-2 43-16,1-8 3 16,-1 2-3-16,-7-4 20 15,1-2-8-15,-5 6-10 16,-2-3-12-16,-7 8-12 15,1 1-13-15,-3 8-6 16,-1 1-5-16,2 12-1 16,3 7 1-16,7 10 2 0,5 2-2 15,10 5-2-15,9-1-2 16,8-8-28-16,6-6-6 16,4-12-4-16,7-10-3 15,9-18-24-15,5-16 45 16,6-15 13-16,-2-9-34 15,0-10-126-15,-7-9-44 16,-10-14 71-16</inkml:trace>
  <inkml:trace contextRef="#ctx0" brushRef="#br0" timeOffset="-198505.88">14796 13820 738 0,'-100'-138'24'16,"0"13"3"-16,-3 15 22 0,7 12-17 15,7 15 21 1,12 10 12-16,14 13-15 0,16 17-14 16,18 13-18-16,14 10-18 15,17 18-16-15,27 26 16 16,38 28 31-16,45 39 19 16,43 43-40-16,41 47-3 15,26 32-4-15,-8 34 0 16,-27 26 0-16,-38 8-3 15,-47-3-12-15,-52-3 4 16,-46-14 7-16,-33-21 2 0,-29-12-1 16,-31-8 3-16,-16-26-2 15,-13-23 1-15,2-29-2 16,11-29-2-16,29-43-19 16,25-24-72-16,24-24-39 15,16-18-385-15</inkml:trace>
  <inkml:trace contextRef="#ctx0" brushRef="#br0" timeOffset="-198027.37">10601 18133 1069 0,'-13'-35'32'16,"9"-14"5"-16,15-9-33 15,16-10-1-15,17 1-3 16,20 13 0-16,12 6-2 16,9 17-22-16,2 8-38 15,-3 14-28-15,-5 18-43 16,-15 14-78-16,-14 8-266 16</inkml:trace>
  <inkml:trace contextRef="#ctx0" brushRef="#br0" timeOffset="-197895.32">11190 18079 739 0,'-47'62'144'0,"-2"-16"-60"15,0-10-22-15,4-14-25 16,14-7 6-16,9-8 0 16,13-7-43-16,18-4-12 15,22-1-35-15,22-8-20 16,26-1-54-16,23-3-79 16,18-6-178-16</inkml:trace>
  <inkml:trace contextRef="#ctx0" brushRef="#br0" timeOffset="-197186.11">14694 16932 630 0,'11'-49'229'0,"-6"3"-189"16,-5 7-17-16,-5 8 23 16,-2 8-4-16,3 10-10 15,0 13-16-15,-3 5-10 16,-5 21 9-16,0 14 22 16,-7 20-12-16,-4 24-10 0,-10 18-6 15,2 6-3-15,-4 6-4 16,1 3 3-1,1-9-4-15,4-5-1 16,4-10-31-16,4 0-44 0,5-16-28 16,5-11-97-16,7-16-128 15</inkml:trace>
  <inkml:trace contextRef="#ctx0" brushRef="#br0" timeOffset="-196894.81">14125 17195 915 0,'-21'-58'31'0,"-2"10"-12"16,1 4 23-16,1 15 6 15,8 7-19-15,7 15-28 16,2 2-1-16,4 5-6 16,4 5 2-16,0 2 4 15,5-2 0-15,3 8-2 16,-2-3 2-16,5-1 4 15,4-2 7-15,3-11 6 16,3 1-7-16,2-8-6 16,-3-5-4-16,-4 6-3 15,-7 3-44-15,-4 0-58 16,-6 14-67-16,1 5 77 16,5 11-185-16</inkml:trace>
  <inkml:trace contextRef="#ctx0" brushRef="#br0" timeOffset="-196586.52">14972 17383 969 0,'50'0'106'0,"-19"-9"-77"16,-14 4-12-16,-13-2 28 16,-8 7 4-16,0 0-25 15,-2 3-23-15,-1 1 0 16,-4 6-2-16,0 5 0 15,2 6-4-15,5 1 2 16,8 0-6-16,9 0-6 0,7-8 3 16,7-1 3-1,4-8 9-15,0-5-1 0,3-5 3 16,-3-8-1-16,-4-4 6 16,-10-7-6-16,-7-7 4 15,-10 2-4-15,-10 0-1 16,-5 3-9-16,-8 3-34 15,-6 14-77-15,-6 4-88 16,-1 19-159-16</inkml:trace>
  <inkml:trace contextRef="#ctx0" brushRef="#br0" timeOffset="-196136.42">14221 18340 883 0,'-48'4'94'15,"-2"0"-50"-15,8-4-9 16,9-4 23-16,12 8-5 15,24-4-13-15,21-8-12 16,37-10-22-16,45-14 4 16,51-23-10-16,43-24 1 15,34-13-1-15,11-10-3 16,-2 10-8-16,-20 20-30 16,-38 23-76-16,-40 23-84 15,-40 14-101-15</inkml:trace>
  <inkml:trace contextRef="#ctx0" brushRef="#br0" timeOffset="-175399.44">7623 6996 868 0,'-20'-29'4'0,"0"6"6"16,0-1 7-16,3 2 23 15,5 6-6-15,1 2-5 16,5 4-3-16,0 1-12 16,4 6-7-16,0 1-7 15,0 2 0-15,4 0-10 16,-2 3-6-16,0 8 6 0,2 11 10 16,6 18 6-1,0 24 12-15,3 18-13 16,5 23 7-16,-1 3-8 0,3-1-1 15,-5-5 0-15,37 128-1 16,-46-212-2-16,0 0 0 16,1-4 1-16,-3-1-1 15,5 10-36-15,-2-7-20 16,-1-6-17-16,-2-8-20 16,-2-7-102-16</inkml:trace>
  <inkml:trace contextRef="#ctx0" brushRef="#br0" timeOffset="-174985.34">8169 7141 846 0,'-2'1'28'16,"-2"-1"-28"-16,-3 4-5 15,-2 3 5-15,4 1 2 0,1 4-2 16,2 0-2-16,4 0 0 16,0-5-6-16,3 0 8 15,-1-6 6-15,-1 2 6 16,-1-6 42-16,0 2 26 15,-2-3-15-15,-2 0-16 16,0-7-26-16,-1 0 5 16,-1-6-15-16,-3-1 7 15,1 3-20-15,-3 2-4 16,1 3-4-16,2 6-27 16,4 3-17-16,0-2-46 15,2 7-53-15,2 9 95 16,4 4-92-16,6 8-80 15</inkml:trace>
  <inkml:trace contextRef="#ctx0" brushRef="#br0" timeOffset="-174136.79">4516 9743 906 0,'-14'-34'22'16,"3"2"-21"-16,1 6 0 16,-4 8 2-16,5 7 3 15,7 8-6-15,4 3-20 16,4 12 20-16,3 14 2 15,9 18 18-15,5 24 1 16,2 19-5-16,3 13-13 0,1 8-1 16,-3 1 0-1,-3-7 1-15,-5-5-3 0,-5-12-8 16,-4-7-36-16,0-14-42 16,-2-11-53-16,6-19-135 15</inkml:trace>
  <inkml:trace contextRef="#ctx0" brushRef="#br0" timeOffset="-173679.51">5233 9786 861 0,'0'-12'17'0,"-6"3"-9"15,-5 4-8-15,-1 1 0 16,6 5-7-16,-1 7 2 15,3 4 3-15,4 4-1 0,2 5 2 16,4 2 1 0,1-2-1-16,3-7 0 0,-2-3 1 15,-1-6 3-15,-1-3 12 16,-1-4 33-16,-2-12-23 16,-1-9-20-16,-2-7 6 15,-5-7 27-15,0-4-7 16,-3 9-11-16,-1 6-20 15,-3 9-9-15,-1 10-10 16,2 7-35-16,2 7-10 16,0 12 0-16,3 5-47 15,8 8-64-15</inkml:trace>
  <inkml:trace contextRef="#ctx0" brushRef="#br0" timeOffset="-172998.49">5810 9673 268 0,'6'-14'237'15,"-4"0"-237"-15,-2-2-13 0,-2-3 13 16,2-1 17-16,4 1 8 16,0-1 3-16,3 1 17 15,-3 4-4-15,0 4-2 16,2-2-19-16,-4 3-15 15,-2 1 12-15,-2 2 1 16,2-2-4-16,-6-3-6 16,4 1-2-16,-2-6 12 15,2 3-9-15,0 0 2 16,-3 1-8-16,1 3 14 0,0 1 3 16,-2 4-4-16,0 3-5 15,0 2-7-15,-5 3-1 16,-5 10 4-16,1 12 16 15,-8 18-1-15,3 25-7 16,7 24 19-16,6 28-17 16,16 21-15-16,16 5 5 15,14-6-6-15,15-19-1 16,11-31 1-16,3-34 3 16,9-26 9-16,-4-28-5 15,-2-25 0-15,-11-23-7 16,-8-24 9-16,-21-15-10 15,-17-19 3-15,-22-7-3 16,-23 1 0-16,-15 2-2 16,-14 9 5-16,-5 15-7 15,3 15 2-15,8 20 2 0,11 16 0 16,12 18-12-16,9 8-38 16,6 10-44-16,3 6-40 15,6 11 6-15,5 10-105 16</inkml:trace>
  <inkml:trace contextRef="#ctx0" brushRef="#br0" timeOffset="-172465.99">6603 9613 759 0,'69'-72'29'0,"-5"-2"-29"0,-12-1 3 15,-17 5 2-15,-6 9-1 16,-14 3 21-16,-8 3 27 16,-7 6-17-16,-7 6 1 15,-3 4-2-15,-7 10-17 16,0 5-3-16,-3 4 4 16,-3 6-10-16,2 7 1 15,-4 7-9-15,0 9 1 16,1 6 0-16,1 9-1 15,6 11-1-15,3 7 1 0,9 7 3 16,10 11-2 0,9 3 0-16,15 1 0 15,11 0 2-15,13-1-3 0,12-5 3 16,8-7-1-16,1-5-2 16,-1-2-6-16,-8-5-9 15,-9-1-3-15,-13-4-3 16,-12 1 8-16,-14-2 8 15,-13-1 4-15,-10 1 1 16,-11-1 33-16,-8-6 10 16,-11-8-2-16,-7-9 1 15,-3-9-23-15,-5-15-9 16,-1-9-6-16,6-12-4 0,10-9-4 16,12-7-12-16,12-6-2 15,17 0-23-15,10 2-28 16,14 2-20-16,7 6-28 15,4 1-63-15,5 7-338 16</inkml:trace>
  <inkml:trace contextRef="#ctx0" brushRef="#br0" timeOffset="-172076.55">7583 8743 670 0,'18'-43'132'0,"-11"11"-66"16,-9 6 0 0,-8 4 14-16,2 6-8 0,-1 8-28 15,1 4-39 1,6 1-5-16,-2 8-19 0,2 18 19 16,-5 24 34-16,-3 32-19 15,0 31-11-15,6 25-1 16,10 8-1-16,17-4-2 15,12-12 0-15,19-21-6 16,13-26 1-16,9-22 4 16,9-31-2-16,1-24 0 15,-5-23 3-15,-13-18 0 0,-12-11 5 16,-22-9 3-16,-16 0-7 16,-16 4-1-16,-20 8-5 15,-13 5 4-15,-14 12-2 16,-17 12 0-16,-14 17 2 15,-16 17-40-15,-8 19-80 16,-11 24-66-16,-6 19-157 16</inkml:trace>
  <inkml:trace contextRef="#ctx0" brushRef="#br0" timeOffset="-171514.36">5027 12112 779 0,'-70'42'41'15,"7"-10"-9"-15,10-10 0 0,9-8 19 16,12-1 10-16,12-6-7 15,9-2-15-15,5-2-12 16,6-1-11-16,-2 0-2 16,2 0-7-16,2-4 3 15,2 0-7-15,21-15 7 16,41-22 14-16,66-42-11 16,79-53-12-16,101-60 9 15,90-55-7-15,64-34-6 16,31-15 5-16,5 13-2 15,-33 22 0-15,-49 36 0 0,-65 42-2 16,-75 46-14-16,-77 38-41 16,-74 41-13-16,-58 28 14 15,-46 18 52-15,-34 20-15 16,-22 10-42-16,-23 10-41 16,-23 15-49-16,-17 8-251 15</inkml:trace>
  <inkml:trace contextRef="#ctx0" brushRef="#br0" timeOffset="-171071.93">5276 12571 547 0,'-60'46'59'0,"6"-8"-50"16,10-6 1-16,8-5 0 15,10-6 27-15,10-1 12 16,7-8-10-16,5-2 5 0,4-6-8 16,0-1-9-16,2-6 2 15,9-1 28-15,20-10 29 16,40-23-44-16,53-32-13 16,73-51-11-16,82-53-16 15,75-58 5-15,58-35-7 16,28-17 4-16,10 6-4 15,-24 18-7-15,-41 37-45 16,-53 34-42-16,-48 35-95 16,-66 37-355-16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0T09:18:25.023"/>
    </inkml:context>
    <inkml:brush xml:id="br0">
      <inkml:brushProperty name="width" value="0.05292" units="cm"/>
      <inkml:brushProperty name="height" value="0.05292" units="cm"/>
      <inkml:brushProperty name="color" value="#FF0000"/>
    </inkml:brush>
  </inkml:definitions>
  <inkml:trace contextRef="#ctx0" brushRef="#br0">22126 2510 818 0,'-45'27'116'16,"12"-13"-57"-16,9-6 17 16,10-8 12-16,10 0-41 15,4 0-22-15,4-3-18 0,14-1-3 16,24 0-4-1,29-3-1-15,30-6-34 0,22 1-69 16,274-22-25-16,-346 31-130 16,-9-2-149-16</inkml:trace>
  <inkml:trace contextRef="#ctx0" brushRef="#br0" timeOffset="133225.99">16212 6110 715 0,'-20'14'85'0,"2"-6"-59"0,2-4 42 16,6-2 16-16,3 0-25 16,3 0-15-16,2-2 0 15,2 0-7-15,2 0-11 16,4 0-8-16,9-4 8 16,17-4-10-16,17-2-10 15,18-6-3-15,11-2-3 16,4-1-10-16,-4 2-70 15,-5 3-37-15,-7 3-63 16,-9 3-274-16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7EC118-B225-42DE-B346-E3BC54CD0CB4}"/>
              </a:ext>
            </a:extLst>
          </p:cNvPr>
          <p:cNvSpPr>
            <a:spLocks noGrp="1" noChangeArrowheads="1"/>
          </p:cNvSpPr>
          <p:nvPr>
            <p:ph type="sldNum" sz="quarter" idx="5"/>
          </p:nvPr>
        </p:nvSpPr>
        <p:spPr>
          <a:ln/>
        </p:spPr>
        <p:txBody>
          <a:bodyPr/>
          <a:lstStyle/>
          <a:p>
            <a:fld id="{9C15EB67-3B11-42E5-BC87-248BC498D13C}" type="slidenum">
              <a:rPr lang="en-US" altLang="en-US"/>
              <a:pPr/>
              <a:t>31</a:t>
            </a:fld>
            <a:endParaRPr lang="en-US" altLang="en-US"/>
          </a:p>
        </p:txBody>
      </p:sp>
      <p:sp>
        <p:nvSpPr>
          <p:cNvPr id="210946" name="Rectangle 2">
            <a:extLst>
              <a:ext uri="{FF2B5EF4-FFF2-40B4-BE49-F238E27FC236}">
                <a16:creationId xmlns:a16="http://schemas.microsoft.com/office/drawing/2014/main" id="{1DF98DEF-0FD6-43D7-A5F8-55DEEBCF91D5}"/>
              </a:ext>
            </a:extLst>
          </p:cNvPr>
          <p:cNvSpPr>
            <a:spLocks noGrp="1" noRot="1" noChangeAspect="1" noChangeArrowheads="1" noTextEdit="1"/>
          </p:cNvSpPr>
          <p:nvPr>
            <p:ph type="sldImg"/>
          </p:nvPr>
        </p:nvSpPr>
        <p:spPr>
          <a:xfrm>
            <a:off x="349250" y="676275"/>
            <a:ext cx="6146800" cy="3457575"/>
          </a:xfrm>
          <a:ln/>
        </p:spPr>
      </p:sp>
      <p:sp>
        <p:nvSpPr>
          <p:cNvPr id="210947" name="Rectangle 3">
            <a:extLst>
              <a:ext uri="{FF2B5EF4-FFF2-40B4-BE49-F238E27FC236}">
                <a16:creationId xmlns:a16="http://schemas.microsoft.com/office/drawing/2014/main" id="{D5389EE8-72E5-4B67-AB12-3620FAD536F6}"/>
              </a:ext>
            </a:extLst>
          </p:cNvPr>
          <p:cNvSpPr>
            <a:spLocks noGrp="1" noChangeArrowheads="1"/>
          </p:cNvSpPr>
          <p:nvPr>
            <p:ph type="body" idx="1"/>
          </p:nvPr>
        </p:nvSpPr>
        <p:spPr>
          <a:xfrm>
            <a:off x="892175" y="4359275"/>
            <a:ext cx="5060950" cy="4135438"/>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663016-ED07-42BD-BD30-7E4276421D03}"/>
              </a:ext>
            </a:extLst>
          </p:cNvPr>
          <p:cNvSpPr>
            <a:spLocks noGrp="1" noChangeArrowheads="1"/>
          </p:cNvSpPr>
          <p:nvPr>
            <p:ph type="sldNum" sz="quarter" idx="5"/>
          </p:nvPr>
        </p:nvSpPr>
        <p:spPr>
          <a:ln/>
        </p:spPr>
        <p:txBody>
          <a:bodyPr/>
          <a:lstStyle/>
          <a:p>
            <a:fld id="{DA141C61-FA8C-443E-9A6B-A6DF3B68034F}" type="slidenum">
              <a:rPr lang="en-US" altLang="en-US"/>
              <a:pPr/>
              <a:t>47</a:t>
            </a:fld>
            <a:endParaRPr lang="en-US" altLang="en-US"/>
          </a:p>
        </p:txBody>
      </p:sp>
      <p:sp>
        <p:nvSpPr>
          <p:cNvPr id="64514" name="Rectangle 2">
            <a:extLst>
              <a:ext uri="{FF2B5EF4-FFF2-40B4-BE49-F238E27FC236}">
                <a16:creationId xmlns:a16="http://schemas.microsoft.com/office/drawing/2014/main" id="{C47B287D-D0CB-44E2-AB88-D37E8A4C8ACB}"/>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64515" name="Rectangle 3">
            <a:extLst>
              <a:ext uri="{FF2B5EF4-FFF2-40B4-BE49-F238E27FC236}">
                <a16:creationId xmlns:a16="http://schemas.microsoft.com/office/drawing/2014/main" id="{8D1ABA5B-08E8-4D3E-AB7D-F925966FCD83}"/>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8159C5-B46B-4B96-8B0F-B2E9290367D5}"/>
              </a:ext>
            </a:extLst>
          </p:cNvPr>
          <p:cNvSpPr>
            <a:spLocks noGrp="1" noChangeArrowheads="1"/>
          </p:cNvSpPr>
          <p:nvPr>
            <p:ph type="sldNum" sz="quarter" idx="5"/>
          </p:nvPr>
        </p:nvSpPr>
        <p:spPr>
          <a:ln/>
        </p:spPr>
        <p:txBody>
          <a:bodyPr/>
          <a:lstStyle/>
          <a:p>
            <a:fld id="{03C40BB8-A8E3-4E27-AA30-3482AC2CC342}" type="slidenum">
              <a:rPr lang="en-US" altLang="en-US"/>
              <a:pPr/>
              <a:t>48</a:t>
            </a:fld>
            <a:endParaRPr lang="en-US" altLang="en-US"/>
          </a:p>
        </p:txBody>
      </p:sp>
      <p:sp>
        <p:nvSpPr>
          <p:cNvPr id="66562" name="Rectangle 2">
            <a:extLst>
              <a:ext uri="{FF2B5EF4-FFF2-40B4-BE49-F238E27FC236}">
                <a16:creationId xmlns:a16="http://schemas.microsoft.com/office/drawing/2014/main" id="{EAFB4334-B7B2-4981-95EF-413D95DA75F1}"/>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66563" name="Rectangle 3">
            <a:extLst>
              <a:ext uri="{FF2B5EF4-FFF2-40B4-BE49-F238E27FC236}">
                <a16:creationId xmlns:a16="http://schemas.microsoft.com/office/drawing/2014/main" id="{1A72396A-E7E5-4757-8610-E2C8658648E5}"/>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DA2507-D838-4814-8C7C-347B214C3AC8}"/>
              </a:ext>
            </a:extLst>
          </p:cNvPr>
          <p:cNvSpPr>
            <a:spLocks noGrp="1" noChangeArrowheads="1"/>
          </p:cNvSpPr>
          <p:nvPr>
            <p:ph type="sldNum" sz="quarter" idx="5"/>
          </p:nvPr>
        </p:nvSpPr>
        <p:spPr>
          <a:ln/>
        </p:spPr>
        <p:txBody>
          <a:bodyPr/>
          <a:lstStyle/>
          <a:p>
            <a:fld id="{195EC086-446A-47F7-9FE7-DA6CF6366321}" type="slidenum">
              <a:rPr lang="en-US" altLang="en-US"/>
              <a:pPr/>
              <a:t>49</a:t>
            </a:fld>
            <a:endParaRPr lang="en-US" altLang="en-US"/>
          </a:p>
        </p:txBody>
      </p:sp>
      <p:sp>
        <p:nvSpPr>
          <p:cNvPr id="68610" name="Rectangle 2">
            <a:extLst>
              <a:ext uri="{FF2B5EF4-FFF2-40B4-BE49-F238E27FC236}">
                <a16:creationId xmlns:a16="http://schemas.microsoft.com/office/drawing/2014/main" id="{649FB15F-DC5F-4525-ADAC-A374E1B40E1B}"/>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68611" name="Rectangle 3">
            <a:extLst>
              <a:ext uri="{FF2B5EF4-FFF2-40B4-BE49-F238E27FC236}">
                <a16:creationId xmlns:a16="http://schemas.microsoft.com/office/drawing/2014/main" id="{BA277722-84E9-4270-80E5-DA9D18537CF7}"/>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55BEC6-8C9C-4100-BA8D-694FC5A74530}"/>
              </a:ext>
            </a:extLst>
          </p:cNvPr>
          <p:cNvSpPr>
            <a:spLocks noGrp="1" noChangeArrowheads="1"/>
          </p:cNvSpPr>
          <p:nvPr>
            <p:ph type="sldNum" sz="quarter" idx="5"/>
          </p:nvPr>
        </p:nvSpPr>
        <p:spPr>
          <a:ln/>
        </p:spPr>
        <p:txBody>
          <a:bodyPr/>
          <a:lstStyle/>
          <a:p>
            <a:fld id="{829901EB-9910-4A60-A43D-D27B5E0388B8}" type="slidenum">
              <a:rPr lang="en-US" altLang="en-US"/>
              <a:pPr/>
              <a:t>50</a:t>
            </a:fld>
            <a:endParaRPr lang="en-US" altLang="en-US"/>
          </a:p>
        </p:txBody>
      </p:sp>
      <p:sp>
        <p:nvSpPr>
          <p:cNvPr id="113666" name="Rectangle 2">
            <a:extLst>
              <a:ext uri="{FF2B5EF4-FFF2-40B4-BE49-F238E27FC236}">
                <a16:creationId xmlns:a16="http://schemas.microsoft.com/office/drawing/2014/main" id="{54D1D2C7-8466-436A-8BC0-646B8768557E}"/>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113667" name="Rectangle 3">
            <a:extLst>
              <a:ext uri="{FF2B5EF4-FFF2-40B4-BE49-F238E27FC236}">
                <a16:creationId xmlns:a16="http://schemas.microsoft.com/office/drawing/2014/main" id="{4A3A5DEB-33F2-412B-9EE8-86D56A490C60}"/>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EFA1808-0996-4795-BF20-EEAD037E7EB0}"/>
              </a:ext>
            </a:extLst>
          </p:cNvPr>
          <p:cNvSpPr>
            <a:spLocks noGrp="1" noChangeArrowheads="1"/>
          </p:cNvSpPr>
          <p:nvPr>
            <p:ph type="sldNum" sz="quarter" idx="5"/>
          </p:nvPr>
        </p:nvSpPr>
        <p:spPr>
          <a:ln/>
        </p:spPr>
        <p:txBody>
          <a:bodyPr/>
          <a:lstStyle/>
          <a:p>
            <a:fld id="{43AA042D-FB69-46AA-9911-AA2C481D5B80}" type="slidenum">
              <a:rPr lang="en-US" altLang="en-US"/>
              <a:pPr/>
              <a:t>51</a:t>
            </a:fld>
            <a:endParaRPr lang="en-US" altLang="en-US"/>
          </a:p>
        </p:txBody>
      </p:sp>
      <p:sp>
        <p:nvSpPr>
          <p:cNvPr id="115714" name="Rectangle 2">
            <a:extLst>
              <a:ext uri="{FF2B5EF4-FFF2-40B4-BE49-F238E27FC236}">
                <a16:creationId xmlns:a16="http://schemas.microsoft.com/office/drawing/2014/main" id="{EFC3DD80-F078-454A-B8F8-0C51E791B49D}"/>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115715" name="Rectangle 3">
            <a:extLst>
              <a:ext uri="{FF2B5EF4-FFF2-40B4-BE49-F238E27FC236}">
                <a16:creationId xmlns:a16="http://schemas.microsoft.com/office/drawing/2014/main" id="{00AD751F-EA9D-4F8D-9FD0-A86CC66E28ED}"/>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11B85D-5D29-4F60-9029-39F53A9846A9}"/>
              </a:ext>
            </a:extLst>
          </p:cNvPr>
          <p:cNvSpPr>
            <a:spLocks noGrp="1" noChangeArrowheads="1"/>
          </p:cNvSpPr>
          <p:nvPr>
            <p:ph type="sldNum" sz="quarter" idx="5"/>
          </p:nvPr>
        </p:nvSpPr>
        <p:spPr>
          <a:ln/>
        </p:spPr>
        <p:txBody>
          <a:bodyPr/>
          <a:lstStyle/>
          <a:p>
            <a:fld id="{E810660C-6692-457C-B44D-8309B8BEA084}" type="slidenum">
              <a:rPr lang="en-US" altLang="en-US"/>
              <a:pPr/>
              <a:t>52</a:t>
            </a:fld>
            <a:endParaRPr lang="en-US" altLang="en-US"/>
          </a:p>
        </p:txBody>
      </p:sp>
      <p:sp>
        <p:nvSpPr>
          <p:cNvPr id="78850" name="Rectangle 2">
            <a:extLst>
              <a:ext uri="{FF2B5EF4-FFF2-40B4-BE49-F238E27FC236}">
                <a16:creationId xmlns:a16="http://schemas.microsoft.com/office/drawing/2014/main" id="{4299821E-5A1A-442E-BD9D-63A3DFB1F47A}"/>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1" name="Rectangle 3">
            <a:extLst>
              <a:ext uri="{FF2B5EF4-FFF2-40B4-BE49-F238E27FC236}">
                <a16:creationId xmlns:a16="http://schemas.microsoft.com/office/drawing/2014/main" id="{4FF0DC15-24C6-4ED4-8992-CF70D784B12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5E1A03-EF08-4E58-8661-806426FD49FA}"/>
              </a:ext>
            </a:extLst>
          </p:cNvPr>
          <p:cNvSpPr>
            <a:spLocks noGrp="1" noChangeArrowheads="1"/>
          </p:cNvSpPr>
          <p:nvPr>
            <p:ph type="sldNum" sz="quarter" idx="5"/>
          </p:nvPr>
        </p:nvSpPr>
        <p:spPr>
          <a:ln/>
        </p:spPr>
        <p:txBody>
          <a:bodyPr/>
          <a:lstStyle/>
          <a:p>
            <a:fld id="{C49E56EC-9748-4E18-8192-AFA3E8935117}" type="slidenum">
              <a:rPr lang="en-US" altLang="en-US"/>
              <a:pPr/>
              <a:t>53</a:t>
            </a:fld>
            <a:endParaRPr lang="en-US" altLang="en-US"/>
          </a:p>
        </p:txBody>
      </p:sp>
      <p:sp>
        <p:nvSpPr>
          <p:cNvPr id="72706" name="Rectangle 2">
            <a:extLst>
              <a:ext uri="{FF2B5EF4-FFF2-40B4-BE49-F238E27FC236}">
                <a16:creationId xmlns:a16="http://schemas.microsoft.com/office/drawing/2014/main" id="{FBEB67C2-D575-4C91-8B12-4C2E3F27DC02}"/>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3">
            <a:extLst>
              <a:ext uri="{FF2B5EF4-FFF2-40B4-BE49-F238E27FC236}">
                <a16:creationId xmlns:a16="http://schemas.microsoft.com/office/drawing/2014/main" id="{4361BC80-B357-4D09-B5BB-A7F5EBF243D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E0B482-BC4F-4C8C-A3C7-07574045F7F8}"/>
              </a:ext>
            </a:extLst>
          </p:cNvPr>
          <p:cNvSpPr>
            <a:spLocks noGrp="1" noChangeArrowheads="1"/>
          </p:cNvSpPr>
          <p:nvPr>
            <p:ph type="sldNum" sz="quarter" idx="5"/>
          </p:nvPr>
        </p:nvSpPr>
        <p:spPr>
          <a:ln/>
        </p:spPr>
        <p:txBody>
          <a:bodyPr/>
          <a:lstStyle/>
          <a:p>
            <a:fld id="{5954FAB3-2A16-4678-BE50-8AE6FD027FC2}" type="slidenum">
              <a:rPr lang="en-US" altLang="en-US"/>
              <a:pPr/>
              <a:t>54</a:t>
            </a:fld>
            <a:endParaRPr lang="en-US" altLang="en-US"/>
          </a:p>
        </p:txBody>
      </p:sp>
      <p:sp>
        <p:nvSpPr>
          <p:cNvPr id="181250" name="Rectangle 2">
            <a:extLst>
              <a:ext uri="{FF2B5EF4-FFF2-40B4-BE49-F238E27FC236}">
                <a16:creationId xmlns:a16="http://schemas.microsoft.com/office/drawing/2014/main" id="{FEC3F3F1-7320-47BE-BD09-0A9D8854B4CC}"/>
              </a:ext>
            </a:extLst>
          </p:cNvPr>
          <p:cNvSpPr>
            <a:spLocks noGrp="1" noRot="1" noChangeAspect="1" noChangeArrowheads="1" noTextEdit="1"/>
          </p:cNvSpPr>
          <p:nvPr>
            <p:ph type="sldImg"/>
          </p:nvPr>
        </p:nvSpPr>
        <p:spPr>
          <a:ln/>
        </p:spPr>
      </p:sp>
      <p:sp>
        <p:nvSpPr>
          <p:cNvPr id="181251" name="Rectangle 3">
            <a:extLst>
              <a:ext uri="{FF2B5EF4-FFF2-40B4-BE49-F238E27FC236}">
                <a16:creationId xmlns:a16="http://schemas.microsoft.com/office/drawing/2014/main" id="{9B731DC1-135A-4F08-B91C-840F1728FE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5FC1CF-F0BB-4794-9B42-F5FAB2CE739D}"/>
              </a:ext>
            </a:extLst>
          </p:cNvPr>
          <p:cNvSpPr>
            <a:spLocks noGrp="1" noChangeArrowheads="1"/>
          </p:cNvSpPr>
          <p:nvPr>
            <p:ph type="sldNum" sz="quarter" idx="5"/>
          </p:nvPr>
        </p:nvSpPr>
        <p:spPr>
          <a:ln/>
        </p:spPr>
        <p:txBody>
          <a:bodyPr/>
          <a:lstStyle/>
          <a:p>
            <a:fld id="{314025D6-3759-49CD-A399-6DF9779DA7E4}" type="slidenum">
              <a:rPr lang="en-US" altLang="en-US"/>
              <a:pPr/>
              <a:t>55</a:t>
            </a:fld>
            <a:endParaRPr lang="en-US" altLang="en-US"/>
          </a:p>
        </p:txBody>
      </p:sp>
      <p:sp>
        <p:nvSpPr>
          <p:cNvPr id="182274" name="Rectangle 2">
            <a:extLst>
              <a:ext uri="{FF2B5EF4-FFF2-40B4-BE49-F238E27FC236}">
                <a16:creationId xmlns:a16="http://schemas.microsoft.com/office/drawing/2014/main" id="{4283E9E2-2B05-4FE5-85E8-81B3B07E65F6}"/>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78876D04-907A-4CB3-932B-E44E01570C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575792-FA1B-49B9-8586-8ADE38ED441F}"/>
              </a:ext>
            </a:extLst>
          </p:cNvPr>
          <p:cNvSpPr>
            <a:spLocks noGrp="1" noChangeArrowheads="1"/>
          </p:cNvSpPr>
          <p:nvPr>
            <p:ph type="sldNum" sz="quarter" idx="5"/>
          </p:nvPr>
        </p:nvSpPr>
        <p:spPr>
          <a:ln/>
        </p:spPr>
        <p:txBody>
          <a:bodyPr/>
          <a:lstStyle/>
          <a:p>
            <a:fld id="{84F65725-0B69-48EB-AAD7-A3AFB0C71B3E}" type="slidenum">
              <a:rPr lang="en-US" altLang="en-US"/>
              <a:pPr/>
              <a:t>56</a:t>
            </a:fld>
            <a:endParaRPr lang="en-US" altLang="en-US"/>
          </a:p>
        </p:txBody>
      </p:sp>
      <p:sp>
        <p:nvSpPr>
          <p:cNvPr id="76802" name="Rectangle 2">
            <a:extLst>
              <a:ext uri="{FF2B5EF4-FFF2-40B4-BE49-F238E27FC236}">
                <a16:creationId xmlns:a16="http://schemas.microsoft.com/office/drawing/2014/main" id="{2A6F0D08-647D-499F-943B-ACA63F4F8B22}"/>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3" name="Rectangle 3">
            <a:extLst>
              <a:ext uri="{FF2B5EF4-FFF2-40B4-BE49-F238E27FC236}">
                <a16:creationId xmlns:a16="http://schemas.microsoft.com/office/drawing/2014/main" id="{F68D0E49-7E2A-4E67-9AA8-BA54135BBFA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7EC118-B225-42DE-B346-E3BC54CD0CB4}"/>
              </a:ext>
            </a:extLst>
          </p:cNvPr>
          <p:cNvSpPr>
            <a:spLocks noGrp="1" noChangeArrowheads="1"/>
          </p:cNvSpPr>
          <p:nvPr>
            <p:ph type="sldNum" sz="quarter" idx="5"/>
          </p:nvPr>
        </p:nvSpPr>
        <p:spPr>
          <a:ln/>
        </p:spPr>
        <p:txBody>
          <a:bodyPr/>
          <a:lstStyle/>
          <a:p>
            <a:fld id="{9C15EB67-3B11-42E5-BC87-248BC498D13C}" type="slidenum">
              <a:rPr lang="en-US" altLang="en-US"/>
              <a:pPr/>
              <a:t>32</a:t>
            </a:fld>
            <a:endParaRPr lang="en-US" altLang="en-US"/>
          </a:p>
        </p:txBody>
      </p:sp>
      <p:sp>
        <p:nvSpPr>
          <p:cNvPr id="210946" name="Rectangle 2">
            <a:extLst>
              <a:ext uri="{FF2B5EF4-FFF2-40B4-BE49-F238E27FC236}">
                <a16:creationId xmlns:a16="http://schemas.microsoft.com/office/drawing/2014/main" id="{1DF98DEF-0FD6-43D7-A5F8-55DEEBCF91D5}"/>
              </a:ext>
            </a:extLst>
          </p:cNvPr>
          <p:cNvSpPr>
            <a:spLocks noGrp="1" noRot="1" noChangeAspect="1" noChangeArrowheads="1" noTextEdit="1"/>
          </p:cNvSpPr>
          <p:nvPr>
            <p:ph type="sldImg"/>
          </p:nvPr>
        </p:nvSpPr>
        <p:spPr>
          <a:xfrm>
            <a:off x="349250" y="676275"/>
            <a:ext cx="6146800" cy="3457575"/>
          </a:xfrm>
          <a:ln/>
        </p:spPr>
      </p:sp>
      <p:sp>
        <p:nvSpPr>
          <p:cNvPr id="210947" name="Rectangle 3">
            <a:extLst>
              <a:ext uri="{FF2B5EF4-FFF2-40B4-BE49-F238E27FC236}">
                <a16:creationId xmlns:a16="http://schemas.microsoft.com/office/drawing/2014/main" id="{D5389EE8-72E5-4B67-AB12-3620FAD536F6}"/>
              </a:ext>
            </a:extLst>
          </p:cNvPr>
          <p:cNvSpPr>
            <a:spLocks noGrp="1" noChangeArrowheads="1"/>
          </p:cNvSpPr>
          <p:nvPr>
            <p:ph type="body" idx="1"/>
          </p:nvPr>
        </p:nvSpPr>
        <p:spPr>
          <a:xfrm>
            <a:off x="892175" y="4359275"/>
            <a:ext cx="5060950" cy="4135438"/>
          </a:xfrm>
        </p:spPr>
        <p:txBody>
          <a:bodyPr/>
          <a:lstStyle/>
          <a:p>
            <a:endParaRPr lang="en-US" altLang="en-US"/>
          </a:p>
        </p:txBody>
      </p:sp>
    </p:spTree>
    <p:extLst>
      <p:ext uri="{BB962C8B-B14F-4D97-AF65-F5344CB8AC3E}">
        <p14:creationId xmlns:p14="http://schemas.microsoft.com/office/powerpoint/2010/main" val="408038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CBB9C2-846F-4301-937B-2E057CD6DDDA}"/>
              </a:ext>
            </a:extLst>
          </p:cNvPr>
          <p:cNvSpPr>
            <a:spLocks noGrp="1" noChangeArrowheads="1"/>
          </p:cNvSpPr>
          <p:nvPr>
            <p:ph type="sldNum" sz="quarter" idx="5"/>
          </p:nvPr>
        </p:nvSpPr>
        <p:spPr>
          <a:ln/>
        </p:spPr>
        <p:txBody>
          <a:bodyPr/>
          <a:lstStyle/>
          <a:p>
            <a:fld id="{0C22E0F5-FA32-450F-B65C-9B8737FA50A4}" type="slidenum">
              <a:rPr lang="en-US" altLang="en-US"/>
              <a:pPr/>
              <a:t>57</a:t>
            </a:fld>
            <a:endParaRPr lang="en-US" altLang="en-US"/>
          </a:p>
        </p:txBody>
      </p:sp>
      <p:sp>
        <p:nvSpPr>
          <p:cNvPr id="82946" name="Rectangle 2">
            <a:extLst>
              <a:ext uri="{FF2B5EF4-FFF2-40B4-BE49-F238E27FC236}">
                <a16:creationId xmlns:a16="http://schemas.microsoft.com/office/drawing/2014/main" id="{DC8A5550-0EA7-40EC-936F-2B0A79ED5B68}"/>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7" name="Rectangle 3">
            <a:extLst>
              <a:ext uri="{FF2B5EF4-FFF2-40B4-BE49-F238E27FC236}">
                <a16:creationId xmlns:a16="http://schemas.microsoft.com/office/drawing/2014/main" id="{37BED67C-8939-4E97-849B-09D10E586C3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0FC1E5-6380-4189-923F-C0830ADAFED3}"/>
              </a:ext>
            </a:extLst>
          </p:cNvPr>
          <p:cNvSpPr>
            <a:spLocks noGrp="1" noChangeArrowheads="1"/>
          </p:cNvSpPr>
          <p:nvPr>
            <p:ph type="sldNum" sz="quarter" idx="5"/>
          </p:nvPr>
        </p:nvSpPr>
        <p:spPr>
          <a:ln/>
        </p:spPr>
        <p:txBody>
          <a:bodyPr/>
          <a:lstStyle/>
          <a:p>
            <a:fld id="{A4DBAA3E-ACBF-4A88-BC69-F7B8A3002FC2}" type="slidenum">
              <a:rPr lang="en-US" altLang="en-US"/>
              <a:pPr/>
              <a:t>58</a:t>
            </a:fld>
            <a:endParaRPr lang="en-US" altLang="en-US"/>
          </a:p>
        </p:txBody>
      </p:sp>
      <p:sp>
        <p:nvSpPr>
          <p:cNvPr id="84994" name="Rectangle 2">
            <a:extLst>
              <a:ext uri="{FF2B5EF4-FFF2-40B4-BE49-F238E27FC236}">
                <a16:creationId xmlns:a16="http://schemas.microsoft.com/office/drawing/2014/main" id="{DED67B62-1301-4571-84ED-60837B126A98}"/>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5" name="Rectangle 3">
            <a:extLst>
              <a:ext uri="{FF2B5EF4-FFF2-40B4-BE49-F238E27FC236}">
                <a16:creationId xmlns:a16="http://schemas.microsoft.com/office/drawing/2014/main" id="{D69F8A92-8B20-470C-A145-72D7E5E37BF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535AE5-ACE1-4FA7-90DF-3CDD2ECC4961}"/>
              </a:ext>
            </a:extLst>
          </p:cNvPr>
          <p:cNvSpPr>
            <a:spLocks noGrp="1" noChangeArrowheads="1"/>
          </p:cNvSpPr>
          <p:nvPr>
            <p:ph type="sldNum" sz="quarter" idx="5"/>
          </p:nvPr>
        </p:nvSpPr>
        <p:spPr>
          <a:ln/>
        </p:spPr>
        <p:txBody>
          <a:bodyPr/>
          <a:lstStyle/>
          <a:p>
            <a:fld id="{7FF51E47-690E-459D-80E7-F5E138D50166}" type="slidenum">
              <a:rPr lang="en-US" altLang="en-US"/>
              <a:pPr/>
              <a:t>59</a:t>
            </a:fld>
            <a:endParaRPr lang="en-US" altLang="en-US"/>
          </a:p>
        </p:txBody>
      </p:sp>
      <p:sp>
        <p:nvSpPr>
          <p:cNvPr id="183298" name="Rectangle 2">
            <a:extLst>
              <a:ext uri="{FF2B5EF4-FFF2-40B4-BE49-F238E27FC236}">
                <a16:creationId xmlns:a16="http://schemas.microsoft.com/office/drawing/2014/main" id="{FD5C9076-8B32-4508-9743-47AB1D36C063}"/>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39A06950-0E60-4212-9E62-C2A374D5FE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24080D-4AC6-4AE2-9CFE-94BD37FF7D7F}"/>
              </a:ext>
            </a:extLst>
          </p:cNvPr>
          <p:cNvSpPr>
            <a:spLocks noGrp="1" noChangeArrowheads="1"/>
          </p:cNvSpPr>
          <p:nvPr>
            <p:ph type="sldNum" sz="quarter" idx="5"/>
          </p:nvPr>
        </p:nvSpPr>
        <p:spPr>
          <a:ln/>
        </p:spPr>
        <p:txBody>
          <a:bodyPr/>
          <a:lstStyle/>
          <a:p>
            <a:fld id="{648DD130-415B-4AC1-9474-D36223405876}" type="slidenum">
              <a:rPr lang="en-US" altLang="en-US"/>
              <a:pPr/>
              <a:t>60</a:t>
            </a:fld>
            <a:endParaRPr lang="en-US" altLang="en-US"/>
          </a:p>
        </p:txBody>
      </p:sp>
      <p:sp>
        <p:nvSpPr>
          <p:cNvPr id="184322" name="Rectangle 2">
            <a:extLst>
              <a:ext uri="{FF2B5EF4-FFF2-40B4-BE49-F238E27FC236}">
                <a16:creationId xmlns:a16="http://schemas.microsoft.com/office/drawing/2014/main" id="{C4366DB3-63A0-4946-BD24-2CC3CBC3855E}"/>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8CD8B797-71BA-4F3B-9AEC-4146B05F49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17E51D-252D-4E3D-B864-EABBD4ACA81B}"/>
              </a:ext>
            </a:extLst>
          </p:cNvPr>
          <p:cNvSpPr>
            <a:spLocks noGrp="1" noChangeArrowheads="1"/>
          </p:cNvSpPr>
          <p:nvPr>
            <p:ph type="sldNum" sz="quarter" idx="5"/>
          </p:nvPr>
        </p:nvSpPr>
        <p:spPr>
          <a:ln/>
        </p:spPr>
        <p:txBody>
          <a:bodyPr/>
          <a:lstStyle/>
          <a:p>
            <a:fld id="{EBD0123B-1979-4A83-ABB4-862374E4380B}" type="slidenum">
              <a:rPr lang="en-US" altLang="en-US"/>
              <a:pPr/>
              <a:t>61</a:t>
            </a:fld>
            <a:endParaRPr lang="en-US" altLang="en-US"/>
          </a:p>
        </p:txBody>
      </p:sp>
      <p:sp>
        <p:nvSpPr>
          <p:cNvPr id="185346" name="Rectangle 2">
            <a:extLst>
              <a:ext uri="{FF2B5EF4-FFF2-40B4-BE49-F238E27FC236}">
                <a16:creationId xmlns:a16="http://schemas.microsoft.com/office/drawing/2014/main" id="{B27E54AC-0DB0-46DD-9627-090120A03820}"/>
              </a:ext>
            </a:extLst>
          </p:cNvPr>
          <p:cNvSpPr>
            <a:spLocks noGrp="1" noRot="1" noChangeAspect="1" noChangeArrowheads="1" noTextEdit="1"/>
          </p:cNvSpPr>
          <p:nvPr>
            <p:ph type="sldImg"/>
          </p:nvPr>
        </p:nvSpPr>
        <p:spPr>
          <a:ln/>
        </p:spPr>
      </p:sp>
      <p:sp>
        <p:nvSpPr>
          <p:cNvPr id="185347" name="Rectangle 3">
            <a:extLst>
              <a:ext uri="{FF2B5EF4-FFF2-40B4-BE49-F238E27FC236}">
                <a16:creationId xmlns:a16="http://schemas.microsoft.com/office/drawing/2014/main" id="{632DAAE7-1FB8-4434-A854-D84A2207FA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8D4430-872E-47E2-BC5F-657CA402B2A9}"/>
              </a:ext>
            </a:extLst>
          </p:cNvPr>
          <p:cNvSpPr>
            <a:spLocks noGrp="1" noChangeArrowheads="1"/>
          </p:cNvSpPr>
          <p:nvPr>
            <p:ph type="sldNum" sz="quarter" idx="5"/>
          </p:nvPr>
        </p:nvSpPr>
        <p:spPr>
          <a:ln/>
        </p:spPr>
        <p:txBody>
          <a:bodyPr/>
          <a:lstStyle/>
          <a:p>
            <a:fld id="{94B1FEEC-6124-4542-B6CC-146035BFA2F9}" type="slidenum">
              <a:rPr lang="en-US" altLang="en-US"/>
              <a:pPr/>
              <a:t>62</a:t>
            </a:fld>
            <a:endParaRPr lang="en-US" altLang="en-US"/>
          </a:p>
        </p:txBody>
      </p:sp>
      <p:sp>
        <p:nvSpPr>
          <p:cNvPr id="186370" name="Rectangle 2">
            <a:extLst>
              <a:ext uri="{FF2B5EF4-FFF2-40B4-BE49-F238E27FC236}">
                <a16:creationId xmlns:a16="http://schemas.microsoft.com/office/drawing/2014/main" id="{CC468965-2431-4FF1-B55A-11DA2FD814BD}"/>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F11E95EA-2F21-4CC9-AE59-F910531152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A1337F-653D-4DB0-B6A3-79FF78D0CEEC}"/>
              </a:ext>
            </a:extLst>
          </p:cNvPr>
          <p:cNvSpPr>
            <a:spLocks noGrp="1" noChangeArrowheads="1"/>
          </p:cNvSpPr>
          <p:nvPr>
            <p:ph type="sldNum" sz="quarter" idx="5"/>
          </p:nvPr>
        </p:nvSpPr>
        <p:spPr>
          <a:ln/>
        </p:spPr>
        <p:txBody>
          <a:bodyPr/>
          <a:lstStyle/>
          <a:p>
            <a:fld id="{B9640B33-4A07-40E8-A568-FA98B2687E36}" type="slidenum">
              <a:rPr lang="en-US" altLang="en-US"/>
              <a:pPr/>
              <a:t>63</a:t>
            </a:fld>
            <a:endParaRPr lang="en-US" altLang="en-US"/>
          </a:p>
        </p:txBody>
      </p:sp>
      <p:sp>
        <p:nvSpPr>
          <p:cNvPr id="187394" name="Rectangle 2">
            <a:extLst>
              <a:ext uri="{FF2B5EF4-FFF2-40B4-BE49-F238E27FC236}">
                <a16:creationId xmlns:a16="http://schemas.microsoft.com/office/drawing/2014/main" id="{18EC3770-6F50-4B06-AA3E-1844848DDAA1}"/>
              </a:ext>
            </a:extLst>
          </p:cNvPr>
          <p:cNvSpPr>
            <a:spLocks noGrp="1" noRot="1" noChangeAspect="1" noChangeArrowheads="1" noTextEdit="1"/>
          </p:cNvSpPr>
          <p:nvPr>
            <p:ph type="sldImg"/>
          </p:nvPr>
        </p:nvSpPr>
        <p:spPr>
          <a:ln/>
        </p:spPr>
      </p:sp>
      <p:sp>
        <p:nvSpPr>
          <p:cNvPr id="187395" name="Rectangle 3">
            <a:extLst>
              <a:ext uri="{FF2B5EF4-FFF2-40B4-BE49-F238E27FC236}">
                <a16:creationId xmlns:a16="http://schemas.microsoft.com/office/drawing/2014/main" id="{A25391AB-27DC-4EFB-8DEC-42AE1008AE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92138E-067C-4BB8-A11F-7B37EF163507}"/>
              </a:ext>
            </a:extLst>
          </p:cNvPr>
          <p:cNvSpPr>
            <a:spLocks noGrp="1" noChangeArrowheads="1"/>
          </p:cNvSpPr>
          <p:nvPr>
            <p:ph type="sldNum" sz="quarter" idx="5"/>
          </p:nvPr>
        </p:nvSpPr>
        <p:spPr>
          <a:ln/>
        </p:spPr>
        <p:txBody>
          <a:bodyPr/>
          <a:lstStyle/>
          <a:p>
            <a:fld id="{914DFF64-9BFF-4EA6-93C1-0E0965A9D74E}" type="slidenum">
              <a:rPr lang="en-US" altLang="en-US"/>
              <a:pPr/>
              <a:t>64</a:t>
            </a:fld>
            <a:endParaRPr lang="en-US" altLang="en-US"/>
          </a:p>
        </p:txBody>
      </p:sp>
      <p:sp>
        <p:nvSpPr>
          <p:cNvPr id="188418" name="Rectangle 2">
            <a:extLst>
              <a:ext uri="{FF2B5EF4-FFF2-40B4-BE49-F238E27FC236}">
                <a16:creationId xmlns:a16="http://schemas.microsoft.com/office/drawing/2014/main" id="{8165230A-F08D-4111-9D09-C72A5DF00D69}"/>
              </a:ext>
            </a:extLst>
          </p:cNvPr>
          <p:cNvSpPr>
            <a:spLocks noGrp="1" noRot="1" noChangeAspect="1" noChangeArrowheads="1" noTextEdit="1"/>
          </p:cNvSpPr>
          <p:nvPr>
            <p:ph type="sldImg"/>
          </p:nvPr>
        </p:nvSpPr>
        <p:spPr>
          <a:ln/>
        </p:spPr>
      </p:sp>
      <p:sp>
        <p:nvSpPr>
          <p:cNvPr id="188419" name="Rectangle 3">
            <a:extLst>
              <a:ext uri="{FF2B5EF4-FFF2-40B4-BE49-F238E27FC236}">
                <a16:creationId xmlns:a16="http://schemas.microsoft.com/office/drawing/2014/main" id="{424D60E4-B250-4D93-9255-354C180B79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07708E-FDD9-44FA-8915-5E8348BE3914}"/>
              </a:ext>
            </a:extLst>
          </p:cNvPr>
          <p:cNvSpPr>
            <a:spLocks noGrp="1" noChangeArrowheads="1"/>
          </p:cNvSpPr>
          <p:nvPr>
            <p:ph type="sldNum" sz="quarter" idx="5"/>
          </p:nvPr>
        </p:nvSpPr>
        <p:spPr>
          <a:ln/>
        </p:spPr>
        <p:txBody>
          <a:bodyPr/>
          <a:lstStyle/>
          <a:p>
            <a:fld id="{7F8F893B-69F1-44FA-B48A-F5C3B2AF1D7E}" type="slidenum">
              <a:rPr lang="en-US" altLang="en-US"/>
              <a:pPr/>
              <a:t>65</a:t>
            </a:fld>
            <a:endParaRPr lang="en-US" altLang="en-US"/>
          </a:p>
        </p:txBody>
      </p:sp>
      <p:sp>
        <p:nvSpPr>
          <p:cNvPr id="105474" name="Rectangle 2">
            <a:extLst>
              <a:ext uri="{FF2B5EF4-FFF2-40B4-BE49-F238E27FC236}">
                <a16:creationId xmlns:a16="http://schemas.microsoft.com/office/drawing/2014/main" id="{444C988F-EEC4-466B-A448-0AE3779FF9D3}"/>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5" name="Rectangle 3">
            <a:extLst>
              <a:ext uri="{FF2B5EF4-FFF2-40B4-BE49-F238E27FC236}">
                <a16:creationId xmlns:a16="http://schemas.microsoft.com/office/drawing/2014/main" id="{82AC1E9B-1A98-4057-8107-B8145F6BF26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2794F0-ECD5-4A62-BB39-1A0244A4F6B1}"/>
              </a:ext>
            </a:extLst>
          </p:cNvPr>
          <p:cNvSpPr>
            <a:spLocks noGrp="1" noChangeArrowheads="1"/>
          </p:cNvSpPr>
          <p:nvPr>
            <p:ph type="sldNum" sz="quarter" idx="5"/>
          </p:nvPr>
        </p:nvSpPr>
        <p:spPr>
          <a:ln/>
        </p:spPr>
        <p:txBody>
          <a:bodyPr/>
          <a:lstStyle/>
          <a:p>
            <a:fld id="{6170A352-9615-4DC8-8634-416A1591EA17}" type="slidenum">
              <a:rPr lang="en-US" altLang="en-US"/>
              <a:pPr/>
              <a:t>66</a:t>
            </a:fld>
            <a:endParaRPr lang="en-US" altLang="en-US"/>
          </a:p>
        </p:txBody>
      </p:sp>
      <p:sp>
        <p:nvSpPr>
          <p:cNvPr id="87042" name="Rectangle 2">
            <a:extLst>
              <a:ext uri="{FF2B5EF4-FFF2-40B4-BE49-F238E27FC236}">
                <a16:creationId xmlns:a16="http://schemas.microsoft.com/office/drawing/2014/main" id="{9B8F775F-72AD-46A0-A4A2-301A1FA43FA2}"/>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3" name="Rectangle 3">
            <a:extLst>
              <a:ext uri="{FF2B5EF4-FFF2-40B4-BE49-F238E27FC236}">
                <a16:creationId xmlns:a16="http://schemas.microsoft.com/office/drawing/2014/main" id="{E3210CFE-2C47-48EE-B82B-508264F7C02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EE4A58-6B3F-4017-98BC-5FD8108020BD}"/>
              </a:ext>
            </a:extLst>
          </p:cNvPr>
          <p:cNvSpPr>
            <a:spLocks noGrp="1" noChangeArrowheads="1"/>
          </p:cNvSpPr>
          <p:nvPr>
            <p:ph type="sldNum" sz="quarter" idx="5"/>
          </p:nvPr>
        </p:nvSpPr>
        <p:spPr>
          <a:ln/>
        </p:spPr>
        <p:txBody>
          <a:bodyPr/>
          <a:lstStyle/>
          <a:p>
            <a:fld id="{F321029F-ABAD-43D4-B82C-26F70AA2ACAD}" type="slidenum">
              <a:rPr lang="en-US" altLang="en-US"/>
              <a:pPr/>
              <a:t>33</a:t>
            </a:fld>
            <a:endParaRPr lang="en-US" altLang="en-US"/>
          </a:p>
        </p:txBody>
      </p:sp>
      <p:sp>
        <p:nvSpPr>
          <p:cNvPr id="212994" name="Rectangle 2">
            <a:extLst>
              <a:ext uri="{FF2B5EF4-FFF2-40B4-BE49-F238E27FC236}">
                <a16:creationId xmlns:a16="http://schemas.microsoft.com/office/drawing/2014/main" id="{84B6DD45-7998-4085-8370-92926A19AC62}"/>
              </a:ext>
            </a:extLst>
          </p:cNvPr>
          <p:cNvSpPr>
            <a:spLocks noGrp="1" noRot="1" noChangeAspect="1" noChangeArrowheads="1" noTextEdit="1"/>
          </p:cNvSpPr>
          <p:nvPr>
            <p:ph type="sldImg"/>
          </p:nvPr>
        </p:nvSpPr>
        <p:spPr>
          <a:xfrm>
            <a:off x="349250" y="676275"/>
            <a:ext cx="6146800" cy="3457575"/>
          </a:xfrm>
          <a:ln/>
        </p:spPr>
      </p:sp>
      <p:sp>
        <p:nvSpPr>
          <p:cNvPr id="212995" name="Rectangle 3">
            <a:extLst>
              <a:ext uri="{FF2B5EF4-FFF2-40B4-BE49-F238E27FC236}">
                <a16:creationId xmlns:a16="http://schemas.microsoft.com/office/drawing/2014/main" id="{44F65550-C498-43F8-A2FE-373627679965}"/>
              </a:ext>
            </a:extLst>
          </p:cNvPr>
          <p:cNvSpPr>
            <a:spLocks noGrp="1" noChangeArrowheads="1"/>
          </p:cNvSpPr>
          <p:nvPr>
            <p:ph type="body" idx="1"/>
          </p:nvPr>
        </p:nvSpPr>
        <p:spPr>
          <a:xfrm>
            <a:off x="892175" y="4359275"/>
            <a:ext cx="5060950" cy="4135438"/>
          </a:xfrm>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BD268A-3D48-4BAA-BB99-A74DDFD8E9E3}"/>
              </a:ext>
            </a:extLst>
          </p:cNvPr>
          <p:cNvSpPr>
            <a:spLocks noGrp="1" noChangeArrowheads="1"/>
          </p:cNvSpPr>
          <p:nvPr>
            <p:ph type="sldNum" sz="quarter" idx="5"/>
          </p:nvPr>
        </p:nvSpPr>
        <p:spPr>
          <a:ln/>
        </p:spPr>
        <p:txBody>
          <a:bodyPr/>
          <a:lstStyle/>
          <a:p>
            <a:fld id="{D9449BC6-95C4-4DDD-B0DE-8C762864E306}" type="slidenum">
              <a:rPr lang="en-US" altLang="en-US"/>
              <a:pPr/>
              <a:t>67</a:t>
            </a:fld>
            <a:endParaRPr lang="en-US" altLang="en-US"/>
          </a:p>
        </p:txBody>
      </p:sp>
      <p:sp>
        <p:nvSpPr>
          <p:cNvPr id="95234" name="Rectangle 2">
            <a:extLst>
              <a:ext uri="{FF2B5EF4-FFF2-40B4-BE49-F238E27FC236}">
                <a16:creationId xmlns:a16="http://schemas.microsoft.com/office/drawing/2014/main" id="{518E4D9E-851A-4A89-8FB3-81BBE7D1CC82}"/>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5" name="Rectangle 3">
            <a:extLst>
              <a:ext uri="{FF2B5EF4-FFF2-40B4-BE49-F238E27FC236}">
                <a16:creationId xmlns:a16="http://schemas.microsoft.com/office/drawing/2014/main" id="{0692870E-2951-4351-B0E6-E69BA8AE6FE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EA86E2-D410-49B7-9588-DE4E57DA5C00}"/>
              </a:ext>
            </a:extLst>
          </p:cNvPr>
          <p:cNvSpPr>
            <a:spLocks noGrp="1" noChangeArrowheads="1"/>
          </p:cNvSpPr>
          <p:nvPr>
            <p:ph type="sldNum" sz="quarter" idx="5"/>
          </p:nvPr>
        </p:nvSpPr>
        <p:spPr>
          <a:ln/>
        </p:spPr>
        <p:txBody>
          <a:bodyPr/>
          <a:lstStyle/>
          <a:p>
            <a:fld id="{90529470-863D-45AE-8FA4-7CE3F91C7192}" type="slidenum">
              <a:rPr lang="en-US" altLang="en-US"/>
              <a:pPr/>
              <a:t>68</a:t>
            </a:fld>
            <a:endParaRPr lang="en-US" altLang="en-US"/>
          </a:p>
        </p:txBody>
      </p:sp>
      <p:sp>
        <p:nvSpPr>
          <p:cNvPr id="99330" name="Rectangle 2">
            <a:extLst>
              <a:ext uri="{FF2B5EF4-FFF2-40B4-BE49-F238E27FC236}">
                <a16:creationId xmlns:a16="http://schemas.microsoft.com/office/drawing/2014/main" id="{05C58579-3303-44A8-BF0E-CC70BB39A1B4}"/>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1" name="Rectangle 3">
            <a:extLst>
              <a:ext uri="{FF2B5EF4-FFF2-40B4-BE49-F238E27FC236}">
                <a16:creationId xmlns:a16="http://schemas.microsoft.com/office/drawing/2014/main" id="{C641AA9D-FD28-4784-9020-AFFB1A63507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42CFEA-1CC4-4C5D-B2BC-32D212FCA51A}"/>
              </a:ext>
            </a:extLst>
          </p:cNvPr>
          <p:cNvSpPr>
            <a:spLocks noGrp="1" noChangeArrowheads="1"/>
          </p:cNvSpPr>
          <p:nvPr>
            <p:ph type="sldNum" sz="quarter" idx="5"/>
          </p:nvPr>
        </p:nvSpPr>
        <p:spPr>
          <a:ln/>
        </p:spPr>
        <p:txBody>
          <a:bodyPr/>
          <a:lstStyle/>
          <a:p>
            <a:fld id="{4BBD4102-0C5E-47B9-BADE-A1E72A204D9F}" type="slidenum">
              <a:rPr lang="en-US" altLang="en-US"/>
              <a:pPr/>
              <a:t>69</a:t>
            </a:fld>
            <a:endParaRPr lang="en-US" altLang="en-US"/>
          </a:p>
        </p:txBody>
      </p:sp>
      <p:sp>
        <p:nvSpPr>
          <p:cNvPr id="101378" name="Rectangle 2">
            <a:extLst>
              <a:ext uri="{FF2B5EF4-FFF2-40B4-BE49-F238E27FC236}">
                <a16:creationId xmlns:a16="http://schemas.microsoft.com/office/drawing/2014/main" id="{92A54ACC-1425-4598-92B0-D0C8395DA0B4}"/>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9" name="Rectangle 3">
            <a:extLst>
              <a:ext uri="{FF2B5EF4-FFF2-40B4-BE49-F238E27FC236}">
                <a16:creationId xmlns:a16="http://schemas.microsoft.com/office/drawing/2014/main" id="{E13D2222-E42F-4790-96DA-D8CA2813106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57DA34-7ACB-402D-81B6-6AFC1F2E6A49}"/>
              </a:ext>
            </a:extLst>
          </p:cNvPr>
          <p:cNvSpPr>
            <a:spLocks noGrp="1" noChangeArrowheads="1"/>
          </p:cNvSpPr>
          <p:nvPr>
            <p:ph type="sldNum" sz="quarter" idx="5"/>
          </p:nvPr>
        </p:nvSpPr>
        <p:spPr>
          <a:ln/>
        </p:spPr>
        <p:txBody>
          <a:bodyPr/>
          <a:lstStyle/>
          <a:p>
            <a:fld id="{A6067011-0895-48D7-AEC8-A6EBE149E7AF}" type="slidenum">
              <a:rPr lang="en-US" altLang="en-US"/>
              <a:pPr/>
              <a:t>70</a:t>
            </a:fld>
            <a:endParaRPr lang="en-US" altLang="en-US"/>
          </a:p>
        </p:txBody>
      </p:sp>
      <p:sp>
        <p:nvSpPr>
          <p:cNvPr id="119810" name="Rectangle 2">
            <a:extLst>
              <a:ext uri="{FF2B5EF4-FFF2-40B4-BE49-F238E27FC236}">
                <a16:creationId xmlns:a16="http://schemas.microsoft.com/office/drawing/2014/main" id="{5B3EABE3-BD26-44CB-BFCD-F94BECD790C2}"/>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1" name="Rectangle 3">
            <a:extLst>
              <a:ext uri="{FF2B5EF4-FFF2-40B4-BE49-F238E27FC236}">
                <a16:creationId xmlns:a16="http://schemas.microsoft.com/office/drawing/2014/main" id="{891F9291-81ED-4507-9FE8-2298AB4F3FF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372BA6-A0E5-4D04-BCF4-20062EABC1E2}"/>
              </a:ext>
            </a:extLst>
          </p:cNvPr>
          <p:cNvSpPr>
            <a:spLocks noGrp="1" noChangeArrowheads="1"/>
          </p:cNvSpPr>
          <p:nvPr>
            <p:ph type="sldNum" sz="quarter" idx="5"/>
          </p:nvPr>
        </p:nvSpPr>
        <p:spPr>
          <a:ln/>
        </p:spPr>
        <p:txBody>
          <a:bodyPr/>
          <a:lstStyle/>
          <a:p>
            <a:fld id="{02C65D56-5873-459C-B4AF-938019C60E1F}" type="slidenum">
              <a:rPr lang="en-US" altLang="en-US"/>
              <a:pPr/>
              <a:t>71</a:t>
            </a:fld>
            <a:endParaRPr lang="en-US" altLang="en-US"/>
          </a:p>
        </p:txBody>
      </p:sp>
      <p:sp>
        <p:nvSpPr>
          <p:cNvPr id="109570" name="Rectangle 2">
            <a:extLst>
              <a:ext uri="{FF2B5EF4-FFF2-40B4-BE49-F238E27FC236}">
                <a16:creationId xmlns:a16="http://schemas.microsoft.com/office/drawing/2014/main" id="{5F7455AA-6C1E-4EA8-8374-B4D06A82F22B}"/>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1" name="Rectangle 3">
            <a:extLst>
              <a:ext uri="{FF2B5EF4-FFF2-40B4-BE49-F238E27FC236}">
                <a16:creationId xmlns:a16="http://schemas.microsoft.com/office/drawing/2014/main" id="{B45FDBCC-96AB-4C4F-ABEA-B86B7665010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48282D-6553-4D6E-BE47-D4AF6C4BA555}"/>
              </a:ext>
            </a:extLst>
          </p:cNvPr>
          <p:cNvSpPr>
            <a:spLocks noGrp="1" noChangeArrowheads="1"/>
          </p:cNvSpPr>
          <p:nvPr>
            <p:ph type="sldNum" sz="quarter" idx="5"/>
          </p:nvPr>
        </p:nvSpPr>
        <p:spPr>
          <a:ln/>
        </p:spPr>
        <p:txBody>
          <a:bodyPr/>
          <a:lstStyle/>
          <a:p>
            <a:fld id="{B8518F03-5E63-4B6B-9E65-75B98A292425}" type="slidenum">
              <a:rPr lang="en-US" altLang="en-US"/>
              <a:pPr/>
              <a:t>72</a:t>
            </a:fld>
            <a:endParaRPr lang="en-US" altLang="en-US"/>
          </a:p>
        </p:txBody>
      </p:sp>
      <p:sp>
        <p:nvSpPr>
          <p:cNvPr id="124930" name="Rectangle 2">
            <a:extLst>
              <a:ext uri="{FF2B5EF4-FFF2-40B4-BE49-F238E27FC236}">
                <a16:creationId xmlns:a16="http://schemas.microsoft.com/office/drawing/2014/main" id="{4D4A16F7-92F9-4B12-8FC7-0C74E8919ECB}"/>
              </a:ext>
            </a:extLst>
          </p:cNvPr>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1" name="Rectangle 3">
            <a:extLst>
              <a:ext uri="{FF2B5EF4-FFF2-40B4-BE49-F238E27FC236}">
                <a16:creationId xmlns:a16="http://schemas.microsoft.com/office/drawing/2014/main" id="{7BA6C654-719F-4CC2-9B36-B1505F3A1FD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A02B728-A1E1-4332-A717-F50718E57EA5}"/>
              </a:ext>
            </a:extLst>
          </p:cNvPr>
          <p:cNvSpPr>
            <a:spLocks noGrp="1" noChangeArrowheads="1"/>
          </p:cNvSpPr>
          <p:nvPr>
            <p:ph type="sldNum" sz="quarter" idx="5"/>
          </p:nvPr>
        </p:nvSpPr>
        <p:spPr>
          <a:ln/>
        </p:spPr>
        <p:txBody>
          <a:bodyPr/>
          <a:lstStyle/>
          <a:p>
            <a:fld id="{97D05A4E-A5C2-4678-B2AF-8E3B28BAFC70}" type="slidenum">
              <a:rPr lang="en-US" altLang="en-US"/>
              <a:pPr/>
              <a:t>73</a:t>
            </a:fld>
            <a:endParaRPr lang="en-US" altLang="en-US"/>
          </a:p>
        </p:txBody>
      </p:sp>
      <p:sp>
        <p:nvSpPr>
          <p:cNvPr id="189442" name="Rectangle 2">
            <a:extLst>
              <a:ext uri="{FF2B5EF4-FFF2-40B4-BE49-F238E27FC236}">
                <a16:creationId xmlns:a16="http://schemas.microsoft.com/office/drawing/2014/main" id="{22760B3E-E9C8-4402-896A-A817086067C1}"/>
              </a:ext>
            </a:extLst>
          </p:cNvPr>
          <p:cNvSpPr>
            <a:spLocks noGrp="1" noRot="1" noChangeAspect="1" noChangeArrowheads="1" noTextEdit="1"/>
          </p:cNvSpPr>
          <p:nvPr>
            <p:ph type="sldImg"/>
          </p:nvPr>
        </p:nvSpPr>
        <p:spPr>
          <a:ln/>
        </p:spPr>
      </p:sp>
      <p:sp>
        <p:nvSpPr>
          <p:cNvPr id="189443" name="Rectangle 3">
            <a:extLst>
              <a:ext uri="{FF2B5EF4-FFF2-40B4-BE49-F238E27FC236}">
                <a16:creationId xmlns:a16="http://schemas.microsoft.com/office/drawing/2014/main" id="{F84AB5F7-F383-4712-B7D3-03CDB8047D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A69DDB-FE70-4C5A-9BCF-E8EE6294FF62}"/>
              </a:ext>
            </a:extLst>
          </p:cNvPr>
          <p:cNvSpPr>
            <a:spLocks noGrp="1" noChangeArrowheads="1"/>
          </p:cNvSpPr>
          <p:nvPr>
            <p:ph type="sldNum" sz="quarter" idx="5"/>
          </p:nvPr>
        </p:nvSpPr>
        <p:spPr>
          <a:ln/>
        </p:spPr>
        <p:txBody>
          <a:bodyPr/>
          <a:lstStyle/>
          <a:p>
            <a:fld id="{C6CA6817-A81D-49C0-BBBC-BE0BCACA01B6}" type="slidenum">
              <a:rPr lang="en-US" altLang="en-US"/>
              <a:pPr/>
              <a:t>74</a:t>
            </a:fld>
            <a:endParaRPr lang="en-US" altLang="en-US"/>
          </a:p>
        </p:txBody>
      </p:sp>
      <p:sp>
        <p:nvSpPr>
          <p:cNvPr id="126978" name="Rectangle 2">
            <a:extLst>
              <a:ext uri="{FF2B5EF4-FFF2-40B4-BE49-F238E27FC236}">
                <a16:creationId xmlns:a16="http://schemas.microsoft.com/office/drawing/2014/main" id="{0C224172-CAD7-4748-A699-D770AB9557AD}"/>
              </a:ext>
            </a:extLst>
          </p:cNvPr>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126979" name="Rectangle 3">
            <a:extLst>
              <a:ext uri="{FF2B5EF4-FFF2-40B4-BE49-F238E27FC236}">
                <a16:creationId xmlns:a16="http://schemas.microsoft.com/office/drawing/2014/main" id="{EBBA7A6B-F00F-4684-B1E0-A8C3171E5E6D}"/>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5671EC-8264-4EBC-A8AD-D5A70B8D39D7}"/>
              </a:ext>
            </a:extLst>
          </p:cNvPr>
          <p:cNvSpPr>
            <a:spLocks noGrp="1" noChangeArrowheads="1"/>
          </p:cNvSpPr>
          <p:nvPr>
            <p:ph type="sldNum" sz="quarter" idx="5"/>
          </p:nvPr>
        </p:nvSpPr>
        <p:spPr>
          <a:ln/>
        </p:spPr>
        <p:txBody>
          <a:bodyPr/>
          <a:lstStyle/>
          <a:p>
            <a:fld id="{5F1413AB-C2B1-496D-B4CF-E0D659487C06}" type="slidenum">
              <a:rPr lang="en-US" altLang="en-US"/>
              <a:pPr/>
              <a:t>75</a:t>
            </a:fld>
            <a:endParaRPr lang="en-US" altLang="en-US"/>
          </a:p>
        </p:txBody>
      </p:sp>
      <p:sp>
        <p:nvSpPr>
          <p:cNvPr id="129026" name="Rectangle 2">
            <a:extLst>
              <a:ext uri="{FF2B5EF4-FFF2-40B4-BE49-F238E27FC236}">
                <a16:creationId xmlns:a16="http://schemas.microsoft.com/office/drawing/2014/main" id="{83F300E6-977C-4C58-87C5-0A8E84C26471}"/>
              </a:ext>
            </a:extLst>
          </p:cNvPr>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129027" name="Rectangle 3">
            <a:extLst>
              <a:ext uri="{FF2B5EF4-FFF2-40B4-BE49-F238E27FC236}">
                <a16:creationId xmlns:a16="http://schemas.microsoft.com/office/drawing/2014/main" id="{5FC6F09D-1325-466D-826D-CFCF87987E5F}"/>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23C71D-93EE-443F-AAFD-F0513B167C64}"/>
              </a:ext>
            </a:extLst>
          </p:cNvPr>
          <p:cNvSpPr>
            <a:spLocks noGrp="1" noChangeArrowheads="1"/>
          </p:cNvSpPr>
          <p:nvPr>
            <p:ph type="sldNum" sz="quarter" idx="5"/>
          </p:nvPr>
        </p:nvSpPr>
        <p:spPr>
          <a:ln/>
        </p:spPr>
        <p:txBody>
          <a:bodyPr/>
          <a:lstStyle/>
          <a:p>
            <a:fld id="{5D82897F-49B3-4019-9FCF-8FE4606A86B2}" type="slidenum">
              <a:rPr lang="en-US" altLang="en-US"/>
              <a:pPr/>
              <a:t>76</a:t>
            </a:fld>
            <a:endParaRPr lang="en-US" altLang="en-US"/>
          </a:p>
        </p:txBody>
      </p:sp>
      <p:sp>
        <p:nvSpPr>
          <p:cNvPr id="133122" name="Rectangle 2">
            <a:extLst>
              <a:ext uri="{FF2B5EF4-FFF2-40B4-BE49-F238E27FC236}">
                <a16:creationId xmlns:a16="http://schemas.microsoft.com/office/drawing/2014/main" id="{A876292E-BB6C-4B3D-B8CD-E1488064DC31}"/>
              </a:ext>
            </a:extLst>
          </p:cNvPr>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133123" name="Rectangle 3">
            <a:extLst>
              <a:ext uri="{FF2B5EF4-FFF2-40B4-BE49-F238E27FC236}">
                <a16:creationId xmlns:a16="http://schemas.microsoft.com/office/drawing/2014/main" id="{4229B9D8-E318-48AD-8A43-524546A65DB9}"/>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EC8879-1B7C-4F5D-AA28-8C1B474B44FA}"/>
              </a:ext>
            </a:extLst>
          </p:cNvPr>
          <p:cNvSpPr>
            <a:spLocks noGrp="1" noChangeArrowheads="1"/>
          </p:cNvSpPr>
          <p:nvPr>
            <p:ph type="sldNum" sz="quarter" idx="5"/>
          </p:nvPr>
        </p:nvSpPr>
        <p:spPr>
          <a:ln/>
        </p:spPr>
        <p:txBody>
          <a:bodyPr/>
          <a:lstStyle/>
          <a:p>
            <a:fld id="{7E1DA064-6100-40B5-AAC0-1E526559BD6B}" type="slidenum">
              <a:rPr lang="en-US" altLang="en-US"/>
              <a:pPr/>
              <a:t>41</a:t>
            </a:fld>
            <a:endParaRPr lang="en-US" altLang="en-US"/>
          </a:p>
        </p:txBody>
      </p:sp>
      <p:sp>
        <p:nvSpPr>
          <p:cNvPr id="180226" name="Rectangle 2">
            <a:extLst>
              <a:ext uri="{FF2B5EF4-FFF2-40B4-BE49-F238E27FC236}">
                <a16:creationId xmlns:a16="http://schemas.microsoft.com/office/drawing/2014/main" id="{BEE5BFBA-B134-4D70-90D0-1D8F507A661A}"/>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5D8B5C14-9170-4E60-9CF3-0D5FBC7D6C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7B8A671-BE15-4A35-A4A8-FACAF05A2292}"/>
              </a:ext>
            </a:extLst>
          </p:cNvPr>
          <p:cNvSpPr>
            <a:spLocks noGrp="1" noChangeArrowheads="1"/>
          </p:cNvSpPr>
          <p:nvPr>
            <p:ph type="sldNum" sz="quarter" idx="5"/>
          </p:nvPr>
        </p:nvSpPr>
        <p:spPr>
          <a:ln/>
        </p:spPr>
        <p:txBody>
          <a:bodyPr/>
          <a:lstStyle/>
          <a:p>
            <a:fld id="{DCD5926E-672F-4764-A336-EC88CE45E5FD}" type="slidenum">
              <a:rPr lang="en-US" altLang="en-US"/>
              <a:pPr/>
              <a:t>77</a:t>
            </a:fld>
            <a:endParaRPr lang="en-US" altLang="en-US"/>
          </a:p>
        </p:txBody>
      </p:sp>
      <p:sp>
        <p:nvSpPr>
          <p:cNvPr id="135170" name="Rectangle 2">
            <a:extLst>
              <a:ext uri="{FF2B5EF4-FFF2-40B4-BE49-F238E27FC236}">
                <a16:creationId xmlns:a16="http://schemas.microsoft.com/office/drawing/2014/main" id="{59131AC3-17DF-4E56-A4DA-69B9EA452C43}"/>
              </a:ext>
            </a:extLst>
          </p:cNvPr>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135171" name="Rectangle 3">
            <a:extLst>
              <a:ext uri="{FF2B5EF4-FFF2-40B4-BE49-F238E27FC236}">
                <a16:creationId xmlns:a16="http://schemas.microsoft.com/office/drawing/2014/main" id="{6A49018F-966C-4123-9E1E-D6BD90E9DB4B}"/>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285E2D-0CD1-4BCC-91C0-E97A69CA3AAF}"/>
              </a:ext>
            </a:extLst>
          </p:cNvPr>
          <p:cNvSpPr>
            <a:spLocks noGrp="1" noChangeArrowheads="1"/>
          </p:cNvSpPr>
          <p:nvPr>
            <p:ph type="sldNum" sz="quarter" idx="5"/>
          </p:nvPr>
        </p:nvSpPr>
        <p:spPr>
          <a:ln/>
        </p:spPr>
        <p:txBody>
          <a:bodyPr/>
          <a:lstStyle/>
          <a:p>
            <a:fld id="{4C0F38E8-2354-418E-AA22-48939C0008B8}" type="slidenum">
              <a:rPr lang="en-US" altLang="en-US"/>
              <a:pPr/>
              <a:t>78</a:t>
            </a:fld>
            <a:endParaRPr lang="en-US" altLang="en-US"/>
          </a:p>
        </p:txBody>
      </p:sp>
      <p:sp>
        <p:nvSpPr>
          <p:cNvPr id="137218" name="Rectangle 2">
            <a:extLst>
              <a:ext uri="{FF2B5EF4-FFF2-40B4-BE49-F238E27FC236}">
                <a16:creationId xmlns:a16="http://schemas.microsoft.com/office/drawing/2014/main" id="{685E2B97-BF25-40A5-AEF6-374AB756BA6F}"/>
              </a:ext>
            </a:extLst>
          </p:cNvPr>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137219" name="Rectangle 3">
            <a:extLst>
              <a:ext uri="{FF2B5EF4-FFF2-40B4-BE49-F238E27FC236}">
                <a16:creationId xmlns:a16="http://schemas.microsoft.com/office/drawing/2014/main" id="{B0C10D59-B75F-40AE-9389-671F3484FD4B}"/>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68A8580-BB75-4BFB-A255-4478EB1C461D}"/>
              </a:ext>
            </a:extLst>
          </p:cNvPr>
          <p:cNvSpPr>
            <a:spLocks noGrp="1" noChangeArrowheads="1"/>
          </p:cNvSpPr>
          <p:nvPr>
            <p:ph type="sldNum" sz="quarter" idx="5"/>
          </p:nvPr>
        </p:nvSpPr>
        <p:spPr>
          <a:ln/>
        </p:spPr>
        <p:txBody>
          <a:bodyPr/>
          <a:lstStyle/>
          <a:p>
            <a:fld id="{689412C9-6369-4318-A8CC-0249CEE1FE05}" type="slidenum">
              <a:rPr lang="en-US" altLang="en-US"/>
              <a:pPr/>
              <a:t>79</a:t>
            </a:fld>
            <a:endParaRPr lang="en-US" altLang="en-US"/>
          </a:p>
        </p:txBody>
      </p:sp>
      <p:sp>
        <p:nvSpPr>
          <p:cNvPr id="139266" name="Rectangle 2">
            <a:extLst>
              <a:ext uri="{FF2B5EF4-FFF2-40B4-BE49-F238E27FC236}">
                <a16:creationId xmlns:a16="http://schemas.microsoft.com/office/drawing/2014/main" id="{75AB28D4-A309-4026-8328-BF71797FEC51}"/>
              </a:ext>
            </a:extLst>
          </p:cNvPr>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139267" name="Rectangle 3">
            <a:extLst>
              <a:ext uri="{FF2B5EF4-FFF2-40B4-BE49-F238E27FC236}">
                <a16:creationId xmlns:a16="http://schemas.microsoft.com/office/drawing/2014/main" id="{AF408687-45D9-454B-B432-23E153A2FFA0}"/>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8DB1A1-72F7-433E-B52D-80B7E45F5483}"/>
              </a:ext>
            </a:extLst>
          </p:cNvPr>
          <p:cNvSpPr>
            <a:spLocks noGrp="1" noChangeArrowheads="1"/>
          </p:cNvSpPr>
          <p:nvPr>
            <p:ph type="sldNum" sz="quarter" idx="5"/>
          </p:nvPr>
        </p:nvSpPr>
        <p:spPr>
          <a:ln/>
        </p:spPr>
        <p:txBody>
          <a:bodyPr/>
          <a:lstStyle/>
          <a:p>
            <a:fld id="{34774759-8E9B-463F-A14E-F25538E27273}" type="slidenum">
              <a:rPr lang="en-US" altLang="en-US"/>
              <a:pPr/>
              <a:t>80</a:t>
            </a:fld>
            <a:endParaRPr lang="en-US" altLang="en-US"/>
          </a:p>
        </p:txBody>
      </p:sp>
      <p:sp>
        <p:nvSpPr>
          <p:cNvPr id="141314" name="Rectangle 2">
            <a:extLst>
              <a:ext uri="{FF2B5EF4-FFF2-40B4-BE49-F238E27FC236}">
                <a16:creationId xmlns:a16="http://schemas.microsoft.com/office/drawing/2014/main" id="{E6323604-1DD8-438C-BB1A-20D77BBD1D13}"/>
              </a:ext>
            </a:extLst>
          </p:cNvPr>
          <p:cNvSpPr>
            <a:spLocks noGrp="1" noRot="1" noChangeAspect="1" noChangeArrowheads="1" noTextEdit="1"/>
          </p:cNvSpPr>
          <p:nvPr>
            <p:ph type="sldImg"/>
          </p:nvPr>
        </p:nvSpPr>
        <p:spPr>
          <a:xfrm>
            <a:off x="393700" y="692150"/>
            <a:ext cx="6070600" cy="3416300"/>
          </a:xfrm>
          <a:ln w="12700" cap="flat">
            <a:solidFill>
              <a:schemeClr val="tx1"/>
            </a:solidFill>
          </a:ln>
          <a:extLst>
            <a:ext uri="{909E8E84-426E-40DD-AFC4-6F175D3DCCD1}">
              <a14:hiddenFill xmlns:a14="http://schemas.microsoft.com/office/drawing/2010/main">
                <a:noFill/>
              </a14:hiddenFill>
            </a:ext>
          </a:extLst>
        </p:spPr>
      </p:sp>
      <p:sp>
        <p:nvSpPr>
          <p:cNvPr id="141315" name="Rectangle 3">
            <a:extLst>
              <a:ext uri="{FF2B5EF4-FFF2-40B4-BE49-F238E27FC236}">
                <a16:creationId xmlns:a16="http://schemas.microsoft.com/office/drawing/2014/main" id="{2A5F7815-E8F6-4DE3-93B5-7DF1CA4E4DEC}"/>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4D30A0-0A0B-4B1D-B844-4CC0D0025D37}"/>
              </a:ext>
            </a:extLst>
          </p:cNvPr>
          <p:cNvSpPr>
            <a:spLocks noGrp="1" noChangeArrowheads="1"/>
          </p:cNvSpPr>
          <p:nvPr>
            <p:ph type="sldNum" sz="quarter" idx="5"/>
          </p:nvPr>
        </p:nvSpPr>
        <p:spPr>
          <a:ln/>
        </p:spPr>
        <p:txBody>
          <a:bodyPr/>
          <a:lstStyle/>
          <a:p>
            <a:fld id="{B6853C36-08D4-43FC-B4F6-ABF423EAEEBF}" type="slidenum">
              <a:rPr lang="en-US" altLang="en-US"/>
              <a:pPr/>
              <a:t>81</a:t>
            </a:fld>
            <a:endParaRPr lang="en-US" altLang="en-US"/>
          </a:p>
        </p:txBody>
      </p:sp>
      <p:sp>
        <p:nvSpPr>
          <p:cNvPr id="190466" name="Rectangle 2">
            <a:extLst>
              <a:ext uri="{FF2B5EF4-FFF2-40B4-BE49-F238E27FC236}">
                <a16:creationId xmlns:a16="http://schemas.microsoft.com/office/drawing/2014/main" id="{9A6D9870-90EE-4B81-9CED-858CE9E76ABF}"/>
              </a:ext>
            </a:extLst>
          </p:cNvPr>
          <p:cNvSpPr>
            <a:spLocks noGrp="1" noRot="1" noChangeAspect="1" noChangeArrowheads="1" noTextEdit="1"/>
          </p:cNvSpPr>
          <p:nvPr>
            <p:ph type="sldImg"/>
          </p:nvPr>
        </p:nvSpPr>
        <p:spPr>
          <a:ln/>
        </p:spPr>
      </p:sp>
      <p:sp>
        <p:nvSpPr>
          <p:cNvPr id="190467" name="Rectangle 3">
            <a:extLst>
              <a:ext uri="{FF2B5EF4-FFF2-40B4-BE49-F238E27FC236}">
                <a16:creationId xmlns:a16="http://schemas.microsoft.com/office/drawing/2014/main" id="{91F0C9E1-7F10-42BC-B35A-58BDE15BD2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9FBB3D-C602-4D4A-BB7D-797082F6D693}"/>
              </a:ext>
            </a:extLst>
          </p:cNvPr>
          <p:cNvSpPr>
            <a:spLocks noGrp="1" noChangeArrowheads="1"/>
          </p:cNvSpPr>
          <p:nvPr>
            <p:ph type="sldNum" sz="quarter" idx="5"/>
          </p:nvPr>
        </p:nvSpPr>
        <p:spPr>
          <a:ln/>
        </p:spPr>
        <p:txBody>
          <a:bodyPr/>
          <a:lstStyle/>
          <a:p>
            <a:fld id="{2B610D11-9E58-467E-9295-25D31F20BEE1}" type="slidenum">
              <a:rPr lang="en-US" altLang="en-US"/>
              <a:pPr/>
              <a:t>82</a:t>
            </a:fld>
            <a:endParaRPr lang="en-US" altLang="en-US"/>
          </a:p>
        </p:txBody>
      </p:sp>
      <p:sp>
        <p:nvSpPr>
          <p:cNvPr id="191490" name="Rectangle 2">
            <a:extLst>
              <a:ext uri="{FF2B5EF4-FFF2-40B4-BE49-F238E27FC236}">
                <a16:creationId xmlns:a16="http://schemas.microsoft.com/office/drawing/2014/main" id="{D3D00CB0-E3D1-4F61-B375-741033394660}"/>
              </a:ext>
            </a:extLst>
          </p:cNvPr>
          <p:cNvSpPr>
            <a:spLocks noGrp="1" noRot="1" noChangeAspect="1" noChangeArrowheads="1" noTextEdit="1"/>
          </p:cNvSpPr>
          <p:nvPr>
            <p:ph type="sldImg"/>
          </p:nvPr>
        </p:nvSpPr>
        <p:spPr>
          <a:ln/>
        </p:spPr>
      </p:sp>
      <p:sp>
        <p:nvSpPr>
          <p:cNvPr id="191491" name="Rectangle 3">
            <a:extLst>
              <a:ext uri="{FF2B5EF4-FFF2-40B4-BE49-F238E27FC236}">
                <a16:creationId xmlns:a16="http://schemas.microsoft.com/office/drawing/2014/main" id="{73525B51-0A83-4645-BD75-F57ED6256F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A9E73A-0F99-468C-8638-947D7F5EE052}"/>
              </a:ext>
            </a:extLst>
          </p:cNvPr>
          <p:cNvSpPr>
            <a:spLocks noGrp="1" noChangeArrowheads="1"/>
          </p:cNvSpPr>
          <p:nvPr>
            <p:ph type="sldNum" sz="quarter" idx="5"/>
          </p:nvPr>
        </p:nvSpPr>
        <p:spPr>
          <a:ln/>
        </p:spPr>
        <p:txBody>
          <a:bodyPr/>
          <a:lstStyle/>
          <a:p>
            <a:fld id="{9E4553CF-A3AE-430C-A896-1649F872739A}" type="slidenum">
              <a:rPr lang="en-US" altLang="en-US"/>
              <a:pPr/>
              <a:t>83</a:t>
            </a:fld>
            <a:endParaRPr lang="en-US" altLang="en-US"/>
          </a:p>
        </p:txBody>
      </p:sp>
      <p:sp>
        <p:nvSpPr>
          <p:cNvPr id="192514" name="Rectangle 2">
            <a:extLst>
              <a:ext uri="{FF2B5EF4-FFF2-40B4-BE49-F238E27FC236}">
                <a16:creationId xmlns:a16="http://schemas.microsoft.com/office/drawing/2014/main" id="{F764FBA9-AE1E-4642-8310-2A442969DE47}"/>
              </a:ext>
            </a:extLst>
          </p:cNvPr>
          <p:cNvSpPr>
            <a:spLocks noGrp="1" noRot="1" noChangeAspect="1" noChangeArrowheads="1" noTextEdit="1"/>
          </p:cNvSpPr>
          <p:nvPr>
            <p:ph type="sldImg"/>
          </p:nvPr>
        </p:nvSpPr>
        <p:spPr>
          <a:ln/>
        </p:spPr>
      </p:sp>
      <p:sp>
        <p:nvSpPr>
          <p:cNvPr id="192515" name="Rectangle 3">
            <a:extLst>
              <a:ext uri="{FF2B5EF4-FFF2-40B4-BE49-F238E27FC236}">
                <a16:creationId xmlns:a16="http://schemas.microsoft.com/office/drawing/2014/main" id="{3AF97420-C9B7-4BF8-9ECD-429BEF7764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8F0FA6-6250-4DCD-9565-FB97519E56A7}"/>
              </a:ext>
            </a:extLst>
          </p:cNvPr>
          <p:cNvSpPr>
            <a:spLocks noGrp="1" noChangeArrowheads="1"/>
          </p:cNvSpPr>
          <p:nvPr>
            <p:ph type="sldNum" sz="quarter" idx="5"/>
          </p:nvPr>
        </p:nvSpPr>
        <p:spPr>
          <a:ln/>
        </p:spPr>
        <p:txBody>
          <a:bodyPr/>
          <a:lstStyle/>
          <a:p>
            <a:fld id="{BAB80B76-BD0D-46CF-82A6-229474CE313B}" type="slidenum">
              <a:rPr lang="en-US" altLang="en-US"/>
              <a:pPr/>
              <a:t>84</a:t>
            </a:fld>
            <a:endParaRPr lang="en-US" altLang="en-US"/>
          </a:p>
        </p:txBody>
      </p:sp>
      <p:sp>
        <p:nvSpPr>
          <p:cNvPr id="193538" name="Rectangle 2">
            <a:extLst>
              <a:ext uri="{FF2B5EF4-FFF2-40B4-BE49-F238E27FC236}">
                <a16:creationId xmlns:a16="http://schemas.microsoft.com/office/drawing/2014/main" id="{A264D6CF-E7D2-4639-BBBE-6EECD709850C}"/>
              </a:ext>
            </a:extLst>
          </p:cNvPr>
          <p:cNvSpPr>
            <a:spLocks noGrp="1" noRot="1" noChangeAspect="1" noChangeArrowheads="1" noTextEdit="1"/>
          </p:cNvSpPr>
          <p:nvPr>
            <p:ph type="sldImg"/>
          </p:nvPr>
        </p:nvSpPr>
        <p:spPr>
          <a:ln/>
        </p:spPr>
      </p:sp>
      <p:sp>
        <p:nvSpPr>
          <p:cNvPr id="193539" name="Rectangle 3">
            <a:extLst>
              <a:ext uri="{FF2B5EF4-FFF2-40B4-BE49-F238E27FC236}">
                <a16:creationId xmlns:a16="http://schemas.microsoft.com/office/drawing/2014/main" id="{0F5773D9-A8DB-4848-8BB6-5CA1F1D32A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4E3596-277D-438A-A9CC-0E67D02A1546}"/>
              </a:ext>
            </a:extLst>
          </p:cNvPr>
          <p:cNvSpPr>
            <a:spLocks noGrp="1" noChangeArrowheads="1"/>
          </p:cNvSpPr>
          <p:nvPr>
            <p:ph type="sldNum" sz="quarter" idx="5"/>
          </p:nvPr>
        </p:nvSpPr>
        <p:spPr>
          <a:ln/>
        </p:spPr>
        <p:txBody>
          <a:bodyPr/>
          <a:lstStyle/>
          <a:p>
            <a:fld id="{79F31FD0-60A4-45D7-9D91-C48D5167AF47}" type="slidenum">
              <a:rPr lang="en-US" altLang="en-US"/>
              <a:pPr/>
              <a:t>85</a:t>
            </a:fld>
            <a:endParaRPr lang="en-US" altLang="en-US"/>
          </a:p>
        </p:txBody>
      </p:sp>
      <p:sp>
        <p:nvSpPr>
          <p:cNvPr id="194562" name="Rectangle 2">
            <a:extLst>
              <a:ext uri="{FF2B5EF4-FFF2-40B4-BE49-F238E27FC236}">
                <a16:creationId xmlns:a16="http://schemas.microsoft.com/office/drawing/2014/main" id="{E20979B9-AE35-4047-A69C-852F02588AE6}"/>
              </a:ext>
            </a:extLst>
          </p:cNvPr>
          <p:cNvSpPr>
            <a:spLocks noGrp="1" noRot="1" noChangeAspect="1" noChangeArrowheads="1" noTextEdit="1"/>
          </p:cNvSpPr>
          <p:nvPr>
            <p:ph type="sldImg"/>
          </p:nvPr>
        </p:nvSpPr>
        <p:spPr>
          <a:ln/>
        </p:spPr>
      </p:sp>
      <p:sp>
        <p:nvSpPr>
          <p:cNvPr id="194563" name="Rectangle 3">
            <a:extLst>
              <a:ext uri="{FF2B5EF4-FFF2-40B4-BE49-F238E27FC236}">
                <a16:creationId xmlns:a16="http://schemas.microsoft.com/office/drawing/2014/main" id="{CBAC0FB8-F914-4BC3-B7F3-7F36F4858E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60FB3A-483A-419C-A56C-C35D60A0B328}"/>
              </a:ext>
            </a:extLst>
          </p:cNvPr>
          <p:cNvSpPr>
            <a:spLocks noGrp="1" noChangeArrowheads="1"/>
          </p:cNvSpPr>
          <p:nvPr>
            <p:ph type="sldNum" sz="quarter" idx="5"/>
          </p:nvPr>
        </p:nvSpPr>
        <p:spPr>
          <a:ln/>
        </p:spPr>
        <p:txBody>
          <a:bodyPr/>
          <a:lstStyle/>
          <a:p>
            <a:fld id="{B750DEEF-4810-4CB4-B367-1F7FF1A6D20D}" type="slidenum">
              <a:rPr lang="en-US" altLang="en-US"/>
              <a:pPr/>
              <a:t>86</a:t>
            </a:fld>
            <a:endParaRPr lang="en-US" altLang="en-US"/>
          </a:p>
        </p:txBody>
      </p:sp>
      <p:sp>
        <p:nvSpPr>
          <p:cNvPr id="195586" name="Rectangle 2">
            <a:extLst>
              <a:ext uri="{FF2B5EF4-FFF2-40B4-BE49-F238E27FC236}">
                <a16:creationId xmlns:a16="http://schemas.microsoft.com/office/drawing/2014/main" id="{E1570BD7-1210-4C82-A1DE-5C4B0CFCDB8D}"/>
              </a:ext>
            </a:extLst>
          </p:cNvPr>
          <p:cNvSpPr>
            <a:spLocks noGrp="1" noRot="1" noChangeAspect="1" noChangeArrowheads="1" noTextEdit="1"/>
          </p:cNvSpPr>
          <p:nvPr>
            <p:ph type="sldImg"/>
          </p:nvPr>
        </p:nvSpPr>
        <p:spPr>
          <a:ln/>
        </p:spPr>
      </p:sp>
      <p:sp>
        <p:nvSpPr>
          <p:cNvPr id="195587" name="Rectangle 3">
            <a:extLst>
              <a:ext uri="{FF2B5EF4-FFF2-40B4-BE49-F238E27FC236}">
                <a16:creationId xmlns:a16="http://schemas.microsoft.com/office/drawing/2014/main" id="{B409A6BD-72A5-450C-8FEB-AFC7651442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0E8FD8-E136-4EED-9BE3-B2F48C250BA6}"/>
              </a:ext>
            </a:extLst>
          </p:cNvPr>
          <p:cNvSpPr>
            <a:spLocks noGrp="1" noChangeArrowheads="1"/>
          </p:cNvSpPr>
          <p:nvPr>
            <p:ph type="sldNum" sz="quarter" idx="5"/>
          </p:nvPr>
        </p:nvSpPr>
        <p:spPr>
          <a:ln/>
        </p:spPr>
        <p:txBody>
          <a:bodyPr/>
          <a:lstStyle/>
          <a:p>
            <a:fld id="{EF1A5D98-B670-4C73-A767-1F39C38A86A6}" type="slidenum">
              <a:rPr lang="en-US" altLang="en-US"/>
              <a:pPr/>
              <a:t>42</a:t>
            </a:fld>
            <a:endParaRPr lang="en-US" altLang="en-US"/>
          </a:p>
        </p:txBody>
      </p:sp>
      <p:sp>
        <p:nvSpPr>
          <p:cNvPr id="54274" name="Rectangle 2">
            <a:extLst>
              <a:ext uri="{FF2B5EF4-FFF2-40B4-BE49-F238E27FC236}">
                <a16:creationId xmlns:a16="http://schemas.microsoft.com/office/drawing/2014/main" id="{86BEF1BB-5294-470B-93F8-A5F7B4CF9194}"/>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54275" name="Rectangle 3">
            <a:extLst>
              <a:ext uri="{FF2B5EF4-FFF2-40B4-BE49-F238E27FC236}">
                <a16:creationId xmlns:a16="http://schemas.microsoft.com/office/drawing/2014/main" id="{E1D0C6BB-4256-49B9-9B36-031CF5094856}"/>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9711C6-9C56-47A4-8757-C6E08F6DD2BA}"/>
              </a:ext>
            </a:extLst>
          </p:cNvPr>
          <p:cNvSpPr>
            <a:spLocks noGrp="1" noChangeArrowheads="1"/>
          </p:cNvSpPr>
          <p:nvPr>
            <p:ph type="sldNum" sz="quarter" idx="5"/>
          </p:nvPr>
        </p:nvSpPr>
        <p:spPr>
          <a:ln/>
        </p:spPr>
        <p:txBody>
          <a:bodyPr/>
          <a:lstStyle/>
          <a:p>
            <a:fld id="{C7E8B48D-E4B1-4BDD-BAAF-3D100FD0252C}" type="slidenum">
              <a:rPr lang="en-US" altLang="en-US"/>
              <a:pPr/>
              <a:t>87</a:t>
            </a:fld>
            <a:endParaRPr lang="en-US" altLang="en-US"/>
          </a:p>
        </p:txBody>
      </p:sp>
      <p:sp>
        <p:nvSpPr>
          <p:cNvPr id="196610" name="Rectangle 2">
            <a:extLst>
              <a:ext uri="{FF2B5EF4-FFF2-40B4-BE49-F238E27FC236}">
                <a16:creationId xmlns:a16="http://schemas.microsoft.com/office/drawing/2014/main" id="{C3E8F5E8-3452-41E6-B8EB-20E2EAF68B27}"/>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8F89F2B6-4398-4204-B361-4D868956AF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5955BE-4444-45FF-AC72-1D23E8619DCA}"/>
              </a:ext>
            </a:extLst>
          </p:cNvPr>
          <p:cNvSpPr>
            <a:spLocks noGrp="1" noChangeArrowheads="1"/>
          </p:cNvSpPr>
          <p:nvPr>
            <p:ph type="sldNum" sz="quarter" idx="5"/>
          </p:nvPr>
        </p:nvSpPr>
        <p:spPr>
          <a:ln/>
        </p:spPr>
        <p:txBody>
          <a:bodyPr/>
          <a:lstStyle/>
          <a:p>
            <a:fld id="{62054300-3345-4047-AB3B-9D1F74EBABEB}" type="slidenum">
              <a:rPr lang="en-US" altLang="en-US"/>
              <a:pPr/>
              <a:t>88</a:t>
            </a:fld>
            <a:endParaRPr lang="en-US" altLang="en-US"/>
          </a:p>
        </p:txBody>
      </p:sp>
      <p:sp>
        <p:nvSpPr>
          <p:cNvPr id="197634" name="Rectangle 2">
            <a:extLst>
              <a:ext uri="{FF2B5EF4-FFF2-40B4-BE49-F238E27FC236}">
                <a16:creationId xmlns:a16="http://schemas.microsoft.com/office/drawing/2014/main" id="{C05F8840-B850-4739-AF0D-984D09BD4384}"/>
              </a:ext>
            </a:extLst>
          </p:cNvPr>
          <p:cNvSpPr>
            <a:spLocks noGrp="1" noRot="1" noChangeAspect="1" noChangeArrowheads="1" noTextEdit="1"/>
          </p:cNvSpPr>
          <p:nvPr>
            <p:ph type="sldImg"/>
          </p:nvPr>
        </p:nvSpPr>
        <p:spPr>
          <a:ln/>
        </p:spPr>
      </p:sp>
      <p:sp>
        <p:nvSpPr>
          <p:cNvPr id="197635" name="Rectangle 3">
            <a:extLst>
              <a:ext uri="{FF2B5EF4-FFF2-40B4-BE49-F238E27FC236}">
                <a16:creationId xmlns:a16="http://schemas.microsoft.com/office/drawing/2014/main" id="{BF5D266D-C415-4CC4-8200-015423A9E9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D38E76-9F39-4D8B-87D4-0A548502EA13}"/>
              </a:ext>
            </a:extLst>
          </p:cNvPr>
          <p:cNvSpPr>
            <a:spLocks noGrp="1" noChangeArrowheads="1"/>
          </p:cNvSpPr>
          <p:nvPr>
            <p:ph type="sldNum" sz="quarter" idx="5"/>
          </p:nvPr>
        </p:nvSpPr>
        <p:spPr>
          <a:ln/>
        </p:spPr>
        <p:txBody>
          <a:bodyPr/>
          <a:lstStyle/>
          <a:p>
            <a:fld id="{E43E02D7-7131-4A04-9F96-6C106C93E83A}" type="slidenum">
              <a:rPr lang="en-US" altLang="en-US"/>
              <a:pPr/>
              <a:t>89</a:t>
            </a:fld>
            <a:endParaRPr lang="en-US" altLang="en-US"/>
          </a:p>
        </p:txBody>
      </p:sp>
      <p:sp>
        <p:nvSpPr>
          <p:cNvPr id="198658" name="Rectangle 2">
            <a:extLst>
              <a:ext uri="{FF2B5EF4-FFF2-40B4-BE49-F238E27FC236}">
                <a16:creationId xmlns:a16="http://schemas.microsoft.com/office/drawing/2014/main" id="{33E8D67B-FF47-47D1-8EFD-885C0A195FB9}"/>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C9441AE1-D60E-408F-B4DE-355C281290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0928F0-4EA3-4616-B62E-56E452074633}"/>
              </a:ext>
            </a:extLst>
          </p:cNvPr>
          <p:cNvSpPr>
            <a:spLocks noGrp="1" noChangeArrowheads="1"/>
          </p:cNvSpPr>
          <p:nvPr>
            <p:ph type="sldNum" sz="quarter" idx="5"/>
          </p:nvPr>
        </p:nvSpPr>
        <p:spPr>
          <a:ln/>
        </p:spPr>
        <p:txBody>
          <a:bodyPr/>
          <a:lstStyle/>
          <a:p>
            <a:fld id="{9BEA3CE9-39D9-4620-B210-2DB0A1AE7DCB}" type="slidenum">
              <a:rPr lang="en-US" altLang="en-US"/>
              <a:pPr/>
              <a:t>90</a:t>
            </a:fld>
            <a:endParaRPr lang="en-US" altLang="en-US"/>
          </a:p>
        </p:txBody>
      </p:sp>
      <p:sp>
        <p:nvSpPr>
          <p:cNvPr id="199682" name="Rectangle 2">
            <a:extLst>
              <a:ext uri="{FF2B5EF4-FFF2-40B4-BE49-F238E27FC236}">
                <a16:creationId xmlns:a16="http://schemas.microsoft.com/office/drawing/2014/main" id="{4A558F44-4747-491A-B41E-FF4BEE420F3C}"/>
              </a:ext>
            </a:extLst>
          </p:cNvPr>
          <p:cNvSpPr>
            <a:spLocks noGrp="1" noRot="1" noChangeAspect="1" noChangeArrowheads="1" noTextEdit="1"/>
          </p:cNvSpPr>
          <p:nvPr>
            <p:ph type="sldImg"/>
          </p:nvPr>
        </p:nvSpPr>
        <p:spPr>
          <a:ln/>
        </p:spPr>
      </p:sp>
      <p:sp>
        <p:nvSpPr>
          <p:cNvPr id="199683" name="Rectangle 3">
            <a:extLst>
              <a:ext uri="{FF2B5EF4-FFF2-40B4-BE49-F238E27FC236}">
                <a16:creationId xmlns:a16="http://schemas.microsoft.com/office/drawing/2014/main" id="{5D62C998-0742-499B-A288-3AF21881F2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978054-9099-42B9-BCF4-BA18D37B352F}"/>
              </a:ext>
            </a:extLst>
          </p:cNvPr>
          <p:cNvSpPr>
            <a:spLocks noGrp="1" noChangeArrowheads="1"/>
          </p:cNvSpPr>
          <p:nvPr>
            <p:ph type="sldNum" sz="quarter" idx="5"/>
          </p:nvPr>
        </p:nvSpPr>
        <p:spPr>
          <a:ln/>
        </p:spPr>
        <p:txBody>
          <a:bodyPr/>
          <a:lstStyle/>
          <a:p>
            <a:fld id="{E5312806-3C31-4FEB-9F6D-2C6BE78E528E}" type="slidenum">
              <a:rPr lang="en-US" altLang="en-US"/>
              <a:pPr/>
              <a:t>91</a:t>
            </a:fld>
            <a:endParaRPr lang="en-US" altLang="en-US"/>
          </a:p>
        </p:txBody>
      </p:sp>
      <p:sp>
        <p:nvSpPr>
          <p:cNvPr id="200706" name="Rectangle 2">
            <a:extLst>
              <a:ext uri="{FF2B5EF4-FFF2-40B4-BE49-F238E27FC236}">
                <a16:creationId xmlns:a16="http://schemas.microsoft.com/office/drawing/2014/main" id="{5EF64AA8-9E07-4BCC-AD8F-42AF8BDA528F}"/>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24446359-C963-4A59-B15F-CC2E4D8B02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E022B1-0B58-46AC-8065-652433425033}"/>
              </a:ext>
            </a:extLst>
          </p:cNvPr>
          <p:cNvSpPr>
            <a:spLocks noGrp="1" noChangeArrowheads="1"/>
          </p:cNvSpPr>
          <p:nvPr>
            <p:ph type="sldNum" sz="quarter" idx="5"/>
          </p:nvPr>
        </p:nvSpPr>
        <p:spPr>
          <a:ln/>
        </p:spPr>
        <p:txBody>
          <a:bodyPr/>
          <a:lstStyle/>
          <a:p>
            <a:fld id="{4E12FD4C-5E63-48D5-830D-6A96BF629B06}" type="slidenum">
              <a:rPr lang="en-US" altLang="en-US"/>
              <a:pPr/>
              <a:t>92</a:t>
            </a:fld>
            <a:endParaRPr lang="en-US" altLang="en-US"/>
          </a:p>
        </p:txBody>
      </p:sp>
      <p:sp>
        <p:nvSpPr>
          <p:cNvPr id="201730" name="Rectangle 2">
            <a:extLst>
              <a:ext uri="{FF2B5EF4-FFF2-40B4-BE49-F238E27FC236}">
                <a16:creationId xmlns:a16="http://schemas.microsoft.com/office/drawing/2014/main" id="{C1991DD8-E8DD-4DD4-B9E1-53982135BD63}"/>
              </a:ext>
            </a:extLst>
          </p:cNvPr>
          <p:cNvSpPr>
            <a:spLocks noGrp="1" noRot="1" noChangeAspect="1" noChangeArrowheads="1" noTextEdit="1"/>
          </p:cNvSpPr>
          <p:nvPr>
            <p:ph type="sldImg"/>
          </p:nvPr>
        </p:nvSpPr>
        <p:spPr>
          <a:ln/>
        </p:spPr>
      </p:sp>
      <p:sp>
        <p:nvSpPr>
          <p:cNvPr id="201731" name="Rectangle 3">
            <a:extLst>
              <a:ext uri="{FF2B5EF4-FFF2-40B4-BE49-F238E27FC236}">
                <a16:creationId xmlns:a16="http://schemas.microsoft.com/office/drawing/2014/main" id="{EAC0F059-4536-4200-A8B4-C29F569AF8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613150-E915-4868-A749-C77A0964942B}"/>
              </a:ext>
            </a:extLst>
          </p:cNvPr>
          <p:cNvSpPr>
            <a:spLocks noGrp="1" noChangeArrowheads="1"/>
          </p:cNvSpPr>
          <p:nvPr>
            <p:ph type="sldNum" sz="quarter" idx="5"/>
          </p:nvPr>
        </p:nvSpPr>
        <p:spPr>
          <a:ln/>
        </p:spPr>
        <p:txBody>
          <a:bodyPr/>
          <a:lstStyle/>
          <a:p>
            <a:fld id="{9E37051A-AFC9-4E2D-9903-49E4A7E3D0CF}" type="slidenum">
              <a:rPr lang="en-US" altLang="en-US"/>
              <a:pPr/>
              <a:t>93</a:t>
            </a:fld>
            <a:endParaRPr lang="en-US" altLang="en-US"/>
          </a:p>
        </p:txBody>
      </p:sp>
      <p:sp>
        <p:nvSpPr>
          <p:cNvPr id="202754" name="Rectangle 2">
            <a:extLst>
              <a:ext uri="{FF2B5EF4-FFF2-40B4-BE49-F238E27FC236}">
                <a16:creationId xmlns:a16="http://schemas.microsoft.com/office/drawing/2014/main" id="{32839E9F-A613-4AF6-8A38-2A48CC76D2A9}"/>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72595981-217E-438D-AE72-C415A0A269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9E4896-B485-4DDF-88C8-11622D9DB936}"/>
              </a:ext>
            </a:extLst>
          </p:cNvPr>
          <p:cNvSpPr>
            <a:spLocks noGrp="1" noChangeArrowheads="1"/>
          </p:cNvSpPr>
          <p:nvPr>
            <p:ph type="sldNum" sz="quarter" idx="5"/>
          </p:nvPr>
        </p:nvSpPr>
        <p:spPr>
          <a:ln/>
        </p:spPr>
        <p:txBody>
          <a:bodyPr/>
          <a:lstStyle/>
          <a:p>
            <a:fld id="{503C4F76-BA24-4804-B3B0-93F29D1AB08F}" type="slidenum">
              <a:rPr lang="en-US" altLang="en-US"/>
              <a:pPr/>
              <a:t>94</a:t>
            </a:fld>
            <a:endParaRPr lang="en-US" altLang="en-US"/>
          </a:p>
        </p:txBody>
      </p:sp>
      <p:sp>
        <p:nvSpPr>
          <p:cNvPr id="204802" name="Rectangle 2">
            <a:extLst>
              <a:ext uri="{FF2B5EF4-FFF2-40B4-BE49-F238E27FC236}">
                <a16:creationId xmlns:a16="http://schemas.microsoft.com/office/drawing/2014/main" id="{B4E6D8C9-0E84-4185-8D05-106FEA10ABD0}"/>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E1200AFA-EC7D-4A5B-8C29-AC3EDC888C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D1F3FE-1CE5-4342-BBB2-A8301C75921E}"/>
              </a:ext>
            </a:extLst>
          </p:cNvPr>
          <p:cNvSpPr>
            <a:spLocks noGrp="1" noChangeArrowheads="1"/>
          </p:cNvSpPr>
          <p:nvPr>
            <p:ph type="sldNum" sz="quarter" idx="5"/>
          </p:nvPr>
        </p:nvSpPr>
        <p:spPr>
          <a:ln/>
        </p:spPr>
        <p:txBody>
          <a:bodyPr/>
          <a:lstStyle/>
          <a:p>
            <a:fld id="{8EC5D975-C2F1-4FF1-AFEA-0BDCEF1BD225}" type="slidenum">
              <a:rPr lang="en-US" altLang="en-US"/>
              <a:pPr/>
              <a:t>43</a:t>
            </a:fld>
            <a:endParaRPr lang="en-US" altLang="en-US"/>
          </a:p>
        </p:txBody>
      </p:sp>
      <p:sp>
        <p:nvSpPr>
          <p:cNvPr id="56322" name="Rectangle 2">
            <a:extLst>
              <a:ext uri="{FF2B5EF4-FFF2-40B4-BE49-F238E27FC236}">
                <a16:creationId xmlns:a16="http://schemas.microsoft.com/office/drawing/2014/main" id="{720F5869-E03D-4677-8A76-A7341AF223B9}"/>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56323" name="Rectangle 3">
            <a:extLst>
              <a:ext uri="{FF2B5EF4-FFF2-40B4-BE49-F238E27FC236}">
                <a16:creationId xmlns:a16="http://schemas.microsoft.com/office/drawing/2014/main" id="{781490B5-0E4D-4F14-8765-C8953E815E1B}"/>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9FADF4-828E-4039-9842-029130068278}"/>
              </a:ext>
            </a:extLst>
          </p:cNvPr>
          <p:cNvSpPr>
            <a:spLocks noGrp="1" noChangeArrowheads="1"/>
          </p:cNvSpPr>
          <p:nvPr>
            <p:ph type="sldNum" sz="quarter" idx="5"/>
          </p:nvPr>
        </p:nvSpPr>
        <p:spPr>
          <a:ln/>
        </p:spPr>
        <p:txBody>
          <a:bodyPr/>
          <a:lstStyle/>
          <a:p>
            <a:fld id="{409D6090-BA46-4AE5-9519-E87F2BFF3E54}" type="slidenum">
              <a:rPr lang="en-US" altLang="en-US"/>
              <a:pPr/>
              <a:t>44</a:t>
            </a:fld>
            <a:endParaRPr lang="en-US" altLang="en-US"/>
          </a:p>
        </p:txBody>
      </p:sp>
      <p:sp>
        <p:nvSpPr>
          <p:cNvPr id="58370" name="Rectangle 2">
            <a:extLst>
              <a:ext uri="{FF2B5EF4-FFF2-40B4-BE49-F238E27FC236}">
                <a16:creationId xmlns:a16="http://schemas.microsoft.com/office/drawing/2014/main" id="{C72DCDA5-704E-4F4C-BAE5-9A6CF4443544}"/>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58371" name="Rectangle 3">
            <a:extLst>
              <a:ext uri="{FF2B5EF4-FFF2-40B4-BE49-F238E27FC236}">
                <a16:creationId xmlns:a16="http://schemas.microsoft.com/office/drawing/2014/main" id="{2D5DBD38-A699-4314-AB71-15CC3DF3EBEB}"/>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CE9EFF-113F-4F8B-91BE-ACA9C48007C0}"/>
              </a:ext>
            </a:extLst>
          </p:cNvPr>
          <p:cNvSpPr>
            <a:spLocks noGrp="1" noChangeArrowheads="1"/>
          </p:cNvSpPr>
          <p:nvPr>
            <p:ph type="sldNum" sz="quarter" idx="5"/>
          </p:nvPr>
        </p:nvSpPr>
        <p:spPr>
          <a:ln/>
        </p:spPr>
        <p:txBody>
          <a:bodyPr/>
          <a:lstStyle/>
          <a:p>
            <a:fld id="{4213CCF9-59D8-472D-A6B8-D19C3FC169C6}" type="slidenum">
              <a:rPr lang="en-US" altLang="en-US"/>
              <a:pPr/>
              <a:t>45</a:t>
            </a:fld>
            <a:endParaRPr lang="en-US" altLang="en-US"/>
          </a:p>
        </p:txBody>
      </p:sp>
      <p:sp>
        <p:nvSpPr>
          <p:cNvPr id="60418" name="Rectangle 2">
            <a:extLst>
              <a:ext uri="{FF2B5EF4-FFF2-40B4-BE49-F238E27FC236}">
                <a16:creationId xmlns:a16="http://schemas.microsoft.com/office/drawing/2014/main" id="{1D3A024A-F53C-4505-AFDE-944490F0B44C}"/>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60419" name="Rectangle 3">
            <a:extLst>
              <a:ext uri="{FF2B5EF4-FFF2-40B4-BE49-F238E27FC236}">
                <a16:creationId xmlns:a16="http://schemas.microsoft.com/office/drawing/2014/main" id="{747D6EA7-C565-450D-8B2C-5A010FD64BEE}"/>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69130A-15E6-4B76-A181-A8A2564A2D0C}"/>
              </a:ext>
            </a:extLst>
          </p:cNvPr>
          <p:cNvSpPr>
            <a:spLocks noGrp="1" noChangeArrowheads="1"/>
          </p:cNvSpPr>
          <p:nvPr>
            <p:ph type="sldNum" sz="quarter" idx="5"/>
          </p:nvPr>
        </p:nvSpPr>
        <p:spPr>
          <a:ln/>
        </p:spPr>
        <p:txBody>
          <a:bodyPr/>
          <a:lstStyle/>
          <a:p>
            <a:fld id="{2C4E598A-E678-40D7-A6E5-2521410E9DF9}" type="slidenum">
              <a:rPr lang="en-US" altLang="en-US"/>
              <a:pPr/>
              <a:t>46</a:t>
            </a:fld>
            <a:endParaRPr lang="en-US" altLang="en-US"/>
          </a:p>
        </p:txBody>
      </p:sp>
      <p:sp>
        <p:nvSpPr>
          <p:cNvPr id="62466" name="Rectangle 2">
            <a:extLst>
              <a:ext uri="{FF2B5EF4-FFF2-40B4-BE49-F238E27FC236}">
                <a16:creationId xmlns:a16="http://schemas.microsoft.com/office/drawing/2014/main" id="{4E0B8325-765B-449C-9AEB-4A13C2E0DB03}"/>
              </a:ext>
            </a:extLst>
          </p:cNvPr>
          <p:cNvSpPr>
            <a:spLocks noGrp="1" noRot="1" noChangeAspect="1" noChangeArrowheads="1" noTextEdit="1"/>
          </p:cNvSpPr>
          <p:nvPr>
            <p:ph type="sldImg"/>
          </p:nvPr>
        </p:nvSpPr>
        <p:spPr>
          <a:ln w="12700" cap="flat">
            <a:solidFill>
              <a:schemeClr val="tx1"/>
            </a:solidFill>
          </a:ln>
          <a:extLst>
            <a:ext uri="{909E8E84-426E-40DD-AFC4-6F175D3DCCD1}">
              <a14:hiddenFill xmlns:a14="http://schemas.microsoft.com/office/drawing/2010/main">
                <a:noFill/>
              </a14:hiddenFill>
            </a:ext>
          </a:extLst>
        </p:spPr>
      </p:sp>
      <p:sp>
        <p:nvSpPr>
          <p:cNvPr id="62467" name="Rectangle 3">
            <a:extLst>
              <a:ext uri="{FF2B5EF4-FFF2-40B4-BE49-F238E27FC236}">
                <a16:creationId xmlns:a16="http://schemas.microsoft.com/office/drawing/2014/main" id="{AAA5DFC6-D5A6-495E-973D-8F0D6FDCB6F8}"/>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4F98128-718E-4554-AA10-6FB085CBB8DD}" type="datetime1">
              <a:rPr lang="en-US" smtClean="0"/>
              <a:t>5/2/2022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Nilanjan Byabarta</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28765FE-CBE0-4C35-A80D-9DD00B23819C}" type="datetime1">
              <a:rPr lang="en-US" smtClean="0"/>
              <a:t>5/2/2022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Nilanjan Byabarta</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AEE99C2C-C1A8-44E9-946C-C1F40933BA99}" type="datetime1">
              <a:rPr lang="en-US" smtClean="0"/>
              <a:t>5/2/2022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Nilanjan Byabarta</a:t>
            </a:r>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9E375CF-6BFE-43D3-85E4-C9E0AC464AB6}" type="datetime1">
              <a:rPr lang="en-US" smtClean="0"/>
              <a:t>5/2/2022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Nilanjan Byabarta</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5A34F57A-DE90-4989-8E4B-47B469D48DA4}" type="datetime1">
              <a:rPr lang="en-US" smtClean="0"/>
              <a:t>5/2/2022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Nilanjan Byabarta</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E1F31CD-9A78-4F3A-83FB-E3101DFE05D1}" type="datetime1">
              <a:rPr lang="en-US" smtClean="0"/>
              <a:t>5/2/2022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Nilanjan Byabarta</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3D3C29FC-A76B-47BD-B9FF-E46A1229EC6A}" type="datetime1">
              <a:rPr lang="en-US" smtClean="0"/>
              <a:t>5/2/2022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Nilanjan Byabarta</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68ACC9FF-1017-4663-A990-72B102D9C148}" type="datetime1">
              <a:rPr lang="en-US" smtClean="0"/>
              <a:t>5/2/2022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Nilanjan Byabarta</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A3C01BA2-0C38-4CF9-A2B1-009E485AB53F}" type="datetime1">
              <a:rPr lang="en-US" smtClean="0"/>
              <a:t>5/2/2022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Nilanjan Byabarta</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FC8921E8-4D3D-4EE7-8CE3-073CBFB6A71F}" type="datetime1">
              <a:rPr lang="en-US" smtClean="0"/>
              <a:t>5/2/2022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Nilanjan Byabarta</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2B924B37-A8EC-4053-B1B6-C0E8603020D5}" type="datetime1">
              <a:rPr lang="en-US" smtClean="0"/>
              <a:t>5/2/2022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Nilanjan Byabarta</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gif"/><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customXml" Target="../ink/ink8.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7.wmf"/><Relationship Id="rId4" Type="http://schemas.openxmlformats.org/officeDocument/2006/relationships/oleObject" Target="../embeddings/oleObject8.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29.wmf"/><Relationship Id="rId4" Type="http://schemas.openxmlformats.org/officeDocument/2006/relationships/oleObject" Target="../embeddings/oleObject10.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1.wmf"/><Relationship Id="rId4" Type="http://schemas.openxmlformats.org/officeDocument/2006/relationships/oleObject" Target="../embeddings/oleObject12.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thelearningcurve.org/images/checkmark.gif"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2.wmf"/><Relationship Id="rId4" Type="http://schemas.openxmlformats.org/officeDocument/2006/relationships/oleObject" Target="../embeddings/oleObject13.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429000"/>
            <a:ext cx="9500507" cy="806675"/>
          </a:xfrm>
        </p:spPr>
        <p:txBody>
          <a:bodyPr/>
          <a:lstStyle/>
          <a:p>
            <a:r>
              <a:rPr lang="en-US" dirty="0"/>
              <a:t>Nilanjan Byabarta</a:t>
            </a:r>
          </a:p>
          <a:p>
            <a:r>
              <a:rPr lang="en-US" dirty="0"/>
              <a:t>UEM Kolkata</a:t>
            </a:r>
          </a:p>
        </p:txBody>
      </p:sp>
      <p:sp>
        <p:nvSpPr>
          <p:cNvPr id="5" name="TextBox 4">
            <a:extLst>
              <a:ext uri="{FF2B5EF4-FFF2-40B4-BE49-F238E27FC236}">
                <a16:creationId xmlns:a16="http://schemas.microsoft.com/office/drawing/2014/main" id="{6A5EB922-3FA1-4020-AC37-E93B6248464A}"/>
              </a:ext>
            </a:extLst>
          </p:cNvPr>
          <p:cNvSpPr txBox="1"/>
          <p:nvPr/>
        </p:nvSpPr>
        <p:spPr>
          <a:xfrm>
            <a:off x="1167493" y="739716"/>
            <a:ext cx="7645203" cy="2862322"/>
          </a:xfrm>
          <a:prstGeom prst="rect">
            <a:avLst/>
          </a:prstGeom>
          <a:noFill/>
        </p:spPr>
        <p:txBody>
          <a:bodyPr wrap="square">
            <a:spAutoFit/>
          </a:bodyPr>
          <a:lstStyle/>
          <a:p>
            <a:r>
              <a:rPr lang="en-IN" sz="6000" b="1" dirty="0">
                <a:latin typeface="+mj-lt"/>
                <a:ea typeface="+mj-ea"/>
                <a:cs typeface="+mj-cs"/>
              </a:rPr>
              <a:t>Quantitative techniques in computer design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8262-86D3-4908-97A8-6D47C070DA61}"/>
              </a:ext>
            </a:extLst>
          </p:cNvPr>
          <p:cNvSpPr>
            <a:spLocks noGrp="1"/>
          </p:cNvSpPr>
          <p:nvPr>
            <p:ph type="title"/>
          </p:nvPr>
        </p:nvSpPr>
        <p:spPr/>
        <p:txBody>
          <a:bodyPr/>
          <a:lstStyle/>
          <a:p>
            <a:r>
              <a:rPr lang="en-US" dirty="0"/>
              <a:t>Performance Measurement</a:t>
            </a:r>
            <a:endParaRPr lang="en-IN" dirty="0"/>
          </a:p>
        </p:txBody>
      </p:sp>
      <p:sp>
        <p:nvSpPr>
          <p:cNvPr id="6" name="Slide Number Placeholder 5">
            <a:extLst>
              <a:ext uri="{FF2B5EF4-FFF2-40B4-BE49-F238E27FC236}">
                <a16:creationId xmlns:a16="http://schemas.microsoft.com/office/drawing/2014/main" id="{1488A55D-4D81-45A7-ABC3-C1BF0FC66725}"/>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9" name="Rectangle 3">
            <a:extLst>
              <a:ext uri="{FF2B5EF4-FFF2-40B4-BE49-F238E27FC236}">
                <a16:creationId xmlns:a16="http://schemas.microsoft.com/office/drawing/2014/main" id="{EB432166-1A7F-4F3B-AF41-5A8D605A2A67}"/>
              </a:ext>
            </a:extLst>
          </p:cNvPr>
          <p:cNvSpPr txBox="1">
            <a:spLocks noChangeArrowheads="1"/>
          </p:cNvSpPr>
          <p:nvPr/>
        </p:nvSpPr>
        <p:spPr>
          <a:xfrm>
            <a:off x="990599" y="1981200"/>
            <a:ext cx="9956075" cy="298836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8463" indent="-398463"/>
            <a:r>
              <a:rPr lang="en-US" altLang="en-US" dirty="0"/>
              <a:t>First step is to apply concept of pipelining to the instruction execution process</a:t>
            </a:r>
          </a:p>
          <a:p>
            <a:pPr marL="796925" lvl="1" indent="-284163"/>
            <a:r>
              <a:rPr lang="en-US" altLang="en-US" dirty="0"/>
              <a:t>Overlap computations</a:t>
            </a:r>
          </a:p>
          <a:p>
            <a:pPr marL="398463" indent="-398463"/>
            <a:r>
              <a:rPr lang="en-US" altLang="en-US" dirty="0"/>
              <a:t>What does this do?</a:t>
            </a:r>
          </a:p>
          <a:p>
            <a:pPr marL="796925" lvl="1" indent="-284163"/>
            <a:r>
              <a:rPr lang="en-US" altLang="en-US" dirty="0"/>
              <a:t>Decrease clock cycle</a:t>
            </a:r>
          </a:p>
          <a:p>
            <a:pPr marL="796925" lvl="1" indent="-284163"/>
            <a:r>
              <a:rPr lang="en-US" altLang="en-US" dirty="0"/>
              <a:t>Decrease effective CPU time compared to original clock cycle</a:t>
            </a:r>
          </a:p>
        </p:txBody>
      </p:sp>
    </p:spTree>
    <p:extLst>
      <p:ext uri="{BB962C8B-B14F-4D97-AF65-F5344CB8AC3E}">
        <p14:creationId xmlns:p14="http://schemas.microsoft.com/office/powerpoint/2010/main" val="372153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Principles that are useful in design and analysis of computers:</a:t>
            </a:r>
          </a:p>
          <a:p>
            <a:pPr algn="l">
              <a:buFont typeface="Arial" panose="020B0604020202020204" pitchFamily="34" charset="0"/>
              <a:buChar char="•"/>
            </a:pPr>
            <a:r>
              <a:rPr lang="en-US" dirty="0"/>
              <a:t>Make the common case fast !</a:t>
            </a:r>
          </a:p>
          <a:p>
            <a:pPr marL="742950" marR="0" lvl="1" indent="-285750" algn="l" fontAlgn="base">
              <a:spcBef>
                <a:spcPts val="0"/>
              </a:spcBef>
              <a:spcAft>
                <a:spcPts val="0"/>
              </a:spcAft>
              <a:buFont typeface="Arial" panose="020B0604020202020204" pitchFamily="34" charset="0"/>
              <a:buChar char="•"/>
            </a:pPr>
            <a:r>
              <a:rPr lang="en-US" sz="2400" dirty="0">
                <a:solidFill>
                  <a:schemeClr val="bg1"/>
                </a:solidFill>
              </a:rPr>
              <a:t>If a design trade-off is necessary, favor the frequent case (which is often simpler) over the infrequent case.</a:t>
            </a:r>
          </a:p>
          <a:p>
            <a:pPr marL="742950" marR="0" lvl="1" indent="-285750" algn="l" fontAlgn="base">
              <a:spcBef>
                <a:spcPts val="0"/>
              </a:spcBef>
              <a:spcAft>
                <a:spcPts val="0"/>
              </a:spcAft>
              <a:buFont typeface="Arial" panose="020B0604020202020204" pitchFamily="34" charset="0"/>
              <a:buChar char="•"/>
            </a:pPr>
            <a:r>
              <a:rPr lang="en-US" sz="2400" dirty="0">
                <a:solidFill>
                  <a:schemeClr val="bg1"/>
                </a:solidFill>
              </a:rPr>
              <a:t> </a:t>
            </a:r>
          </a:p>
          <a:p>
            <a:pPr marL="742950" marR="0" lvl="1" indent="-285750" algn="l" fontAlgn="base">
              <a:spcBef>
                <a:spcPts val="0"/>
              </a:spcBef>
              <a:spcAft>
                <a:spcPts val="0"/>
              </a:spcAft>
              <a:buFont typeface="Arial" panose="020B0604020202020204" pitchFamily="34" charset="0"/>
              <a:buChar char="•"/>
            </a:pPr>
            <a:r>
              <a:rPr lang="en-US" sz="2400" dirty="0">
                <a:solidFill>
                  <a:schemeClr val="bg1"/>
                </a:solidFill>
              </a:rPr>
              <a:t>For example, given that overflow in addition is infrequent, favor optimizing the case when no overflow occurs.</a:t>
            </a:r>
          </a:p>
          <a:p>
            <a:pPr marL="0" marR="0" algn="l" fontAlgn="base">
              <a:spcBef>
                <a:spcPts val="0"/>
              </a:spcBef>
              <a:spcAft>
                <a:spcPts val="0"/>
              </a:spcAft>
            </a:pPr>
            <a:r>
              <a:rPr lang="en-US" sz="1800" b="0" i="0" u="none" strike="noStrike" dirty="0">
                <a:solidFill>
                  <a:srgbClr val="000000"/>
                </a:solidFill>
                <a:effectLst/>
                <a:latin typeface="Palatino"/>
              </a:rPr>
              <a:t> </a:t>
            </a: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C0F8-C0EF-4D3B-9BC8-238229D0E4E3}"/>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73CDABCE-233C-4954-B7DB-88EF2523A6A5}"/>
              </a:ext>
            </a:extLst>
          </p:cNvPr>
          <p:cNvSpPr>
            <a:spLocks noGrp="1"/>
          </p:cNvSpPr>
          <p:nvPr>
            <p:ph type="body" idx="1"/>
          </p:nvPr>
        </p:nvSpPr>
        <p:spPr>
          <a:xfrm>
            <a:off x="981961" y="2480889"/>
            <a:ext cx="9779183" cy="3436483"/>
          </a:xfrm>
        </p:spPr>
        <p:txBody>
          <a:bodyPr/>
          <a:lstStyle/>
          <a:p>
            <a:pPr eaLnBrk="1" hangingPunct="1">
              <a:lnSpc>
                <a:spcPct val="90000"/>
              </a:lnSpc>
              <a:defRPr/>
            </a:pPr>
            <a:r>
              <a:rPr lang="en-US" altLang="en-US" dirty="0"/>
              <a:t>Typical performance metrics:</a:t>
            </a:r>
          </a:p>
          <a:p>
            <a:pPr lvl="1" eaLnBrk="1" hangingPunct="1">
              <a:lnSpc>
                <a:spcPct val="90000"/>
              </a:lnSpc>
              <a:defRPr/>
            </a:pPr>
            <a:r>
              <a:rPr lang="en-US" altLang="en-US" dirty="0">
                <a:solidFill>
                  <a:schemeClr val="bg1"/>
                </a:solidFill>
              </a:rPr>
              <a:t>Response time</a:t>
            </a:r>
          </a:p>
          <a:p>
            <a:pPr lvl="1" eaLnBrk="1" hangingPunct="1">
              <a:lnSpc>
                <a:spcPct val="90000"/>
              </a:lnSpc>
              <a:defRPr/>
            </a:pPr>
            <a:r>
              <a:rPr lang="en-US" altLang="en-US" dirty="0">
                <a:solidFill>
                  <a:schemeClr val="bg1"/>
                </a:solidFill>
              </a:rPr>
              <a:t>Throughput</a:t>
            </a:r>
          </a:p>
          <a:p>
            <a:pPr eaLnBrk="1" hangingPunct="1">
              <a:lnSpc>
                <a:spcPct val="90000"/>
              </a:lnSpc>
              <a:defRPr/>
            </a:pPr>
            <a:endParaRPr lang="en-US" altLang="en-US" dirty="0"/>
          </a:p>
          <a:p>
            <a:pPr eaLnBrk="1" hangingPunct="1">
              <a:lnSpc>
                <a:spcPct val="90000"/>
              </a:lnSpc>
              <a:defRPr/>
            </a:pPr>
            <a:r>
              <a:rPr lang="en-US" altLang="en-US" dirty="0"/>
              <a:t>Speedup of X relative to Y</a:t>
            </a:r>
          </a:p>
          <a:p>
            <a:pPr lvl="1" eaLnBrk="1" hangingPunct="1">
              <a:lnSpc>
                <a:spcPct val="90000"/>
              </a:lnSpc>
              <a:defRPr/>
            </a:pPr>
            <a:r>
              <a:rPr lang="en-US" altLang="en-US" dirty="0">
                <a:solidFill>
                  <a:schemeClr val="bg1"/>
                </a:solidFill>
              </a:rPr>
              <a:t>Execution </a:t>
            </a:r>
            <a:r>
              <a:rPr lang="en-US" altLang="en-US" dirty="0" err="1">
                <a:solidFill>
                  <a:schemeClr val="bg1"/>
                </a:solidFill>
              </a:rPr>
              <a:t>time</a:t>
            </a:r>
            <a:r>
              <a:rPr lang="en-US" altLang="en-US" baseline="-25000" dirty="0" err="1">
                <a:solidFill>
                  <a:schemeClr val="bg1"/>
                </a:solidFill>
              </a:rPr>
              <a:t>Y</a:t>
            </a:r>
            <a:r>
              <a:rPr lang="en-US" altLang="en-US" dirty="0">
                <a:solidFill>
                  <a:schemeClr val="bg1"/>
                </a:solidFill>
              </a:rPr>
              <a:t> / Execution </a:t>
            </a:r>
            <a:r>
              <a:rPr lang="en-US" altLang="en-US" dirty="0" err="1">
                <a:solidFill>
                  <a:schemeClr val="bg1"/>
                </a:solidFill>
              </a:rPr>
              <a:t>time</a:t>
            </a:r>
            <a:r>
              <a:rPr lang="en-US" altLang="en-US" baseline="-25000" dirty="0" err="1">
                <a:solidFill>
                  <a:schemeClr val="bg1"/>
                </a:solidFill>
              </a:rPr>
              <a:t>X</a:t>
            </a:r>
            <a:endParaRPr lang="en-US" altLang="en-US" baseline="-25000" dirty="0">
              <a:solidFill>
                <a:schemeClr val="bg1"/>
              </a:solidFill>
            </a:endParaRPr>
          </a:p>
          <a:p>
            <a:pPr lvl="1" eaLnBrk="1" hangingPunct="1">
              <a:lnSpc>
                <a:spcPct val="90000"/>
              </a:lnSpc>
              <a:defRPr/>
            </a:pPr>
            <a:endParaRPr lang="en-US" altLang="en-US" dirty="0">
              <a:solidFill>
                <a:schemeClr val="bg1"/>
              </a:solidFill>
            </a:endParaRPr>
          </a:p>
          <a:p>
            <a:pPr eaLnBrk="1" hangingPunct="1">
              <a:lnSpc>
                <a:spcPct val="90000"/>
              </a:lnSpc>
              <a:defRPr/>
            </a:pPr>
            <a:r>
              <a:rPr lang="en-US" altLang="en-US" dirty="0"/>
              <a:t>Execution time</a:t>
            </a:r>
          </a:p>
          <a:p>
            <a:pPr lvl="1" eaLnBrk="1" hangingPunct="1">
              <a:lnSpc>
                <a:spcPct val="90000"/>
              </a:lnSpc>
              <a:defRPr/>
            </a:pPr>
            <a:r>
              <a:rPr lang="en-US" altLang="en-US" dirty="0">
                <a:solidFill>
                  <a:schemeClr val="bg1"/>
                </a:solidFill>
              </a:rPr>
              <a:t>Wall clock time:  includes all system overheads</a:t>
            </a:r>
          </a:p>
          <a:p>
            <a:pPr lvl="1" eaLnBrk="1" hangingPunct="1">
              <a:lnSpc>
                <a:spcPct val="90000"/>
              </a:lnSpc>
              <a:defRPr/>
            </a:pPr>
            <a:r>
              <a:rPr lang="en-US" altLang="en-US" dirty="0">
                <a:solidFill>
                  <a:schemeClr val="bg1"/>
                </a:solidFill>
              </a:rPr>
              <a:t>CPU time:  only computation time</a:t>
            </a:r>
          </a:p>
          <a:p>
            <a:endParaRPr lang="en-IN" dirty="0"/>
          </a:p>
        </p:txBody>
      </p:sp>
      <p:sp>
        <p:nvSpPr>
          <p:cNvPr id="6" name="Slide Number Placeholder 5">
            <a:extLst>
              <a:ext uri="{FF2B5EF4-FFF2-40B4-BE49-F238E27FC236}">
                <a16:creationId xmlns:a16="http://schemas.microsoft.com/office/drawing/2014/main" id="{DB4A5761-6BD2-411A-A954-27E65C1CEF6F}"/>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52098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pPr marL="457200" marR="0" algn="l" fontAlgn="base">
              <a:spcBef>
                <a:spcPts val="0"/>
              </a:spcBef>
              <a:spcAft>
                <a:spcPts val="0"/>
              </a:spcAft>
            </a:pPr>
            <a:r>
              <a:rPr lang="en-US" dirty="0"/>
              <a:t>Objective: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49440" y="2706175"/>
            <a:ext cx="9779183" cy="3436483"/>
          </a:xfrm>
        </p:spPr>
        <p:txBody>
          <a:bodyPr vert="horz" lIns="91440" tIns="45720" rIns="91440" bIns="45720" rtlCol="0" anchor="t">
            <a:normAutofit fontScale="92500" lnSpcReduction="20000"/>
          </a:bodyPr>
          <a:lstStyle/>
          <a:p>
            <a:pPr algn="l">
              <a:buFont typeface="Arial" panose="020B0604020202020204" pitchFamily="34" charset="0"/>
              <a:buChar char="•"/>
            </a:pPr>
            <a:r>
              <a:rPr lang="en-US" dirty="0"/>
              <a:t>Determine the frequent case.</a:t>
            </a:r>
          </a:p>
          <a:p>
            <a:pPr algn="l">
              <a:buFont typeface="Arial" panose="020B0604020202020204" pitchFamily="34" charset="0"/>
              <a:buChar char="•"/>
            </a:pPr>
            <a:r>
              <a:rPr lang="en-US" dirty="0"/>
              <a:t>Determine how much improvement in performance is possible by making it faster.</a:t>
            </a:r>
          </a:p>
          <a:p>
            <a:pPr>
              <a:buFont typeface="Arial" panose="020B0604020202020204" pitchFamily="34" charset="0"/>
              <a:buChar char="•"/>
            </a:pPr>
            <a:r>
              <a:rPr lang="en-US" dirty="0"/>
              <a:t>Amdahl's law can be used to quantify the latter given that we have information concerning the former.</a:t>
            </a:r>
          </a:p>
          <a:p>
            <a:pPr algn="l">
              <a:buFont typeface="Arial" panose="020B0604020202020204" pitchFamily="34" charset="0"/>
              <a:buChar char="•"/>
            </a:pPr>
            <a:endParaRPr lang="en-US" dirty="0"/>
          </a:p>
          <a:p>
            <a:pPr marL="0" marR="0" algn="l" fontAlgn="base">
              <a:spcBef>
                <a:spcPts val="0"/>
              </a:spcBef>
              <a:spcAft>
                <a:spcPts val="0"/>
              </a:spcAft>
            </a:pPr>
            <a:r>
              <a:rPr lang="en-US" sz="1800" b="0" i="0" u="none" strike="noStrike" dirty="0">
                <a:solidFill>
                  <a:srgbClr val="000000"/>
                </a:solidFill>
                <a:effectLst/>
                <a:latin typeface="Palatino"/>
              </a:rPr>
              <a:t> </a:t>
            </a:r>
          </a:p>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52588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IN" dirty="0"/>
              <a:t>Amdahl's Law :</a:t>
            </a:r>
            <a:br>
              <a:rPr lang="en-IN" sz="1800" b="0" i="0" u="none" strike="noStrike" dirty="0">
                <a:solidFill>
                  <a:srgbClr val="000000"/>
                </a:solidFill>
                <a:effectLst/>
                <a:latin typeface="Palatino"/>
              </a:rPr>
            </a:b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10" name="Content Placeholder 2">
            <a:extLst>
              <a:ext uri="{FF2B5EF4-FFF2-40B4-BE49-F238E27FC236}">
                <a16:creationId xmlns:a16="http://schemas.microsoft.com/office/drawing/2014/main" id="{B5857819-6C8B-48F3-BBDD-E3F39D7DEEAC}"/>
              </a:ext>
            </a:extLst>
          </p:cNvPr>
          <p:cNvSpPr txBox="1">
            <a:spLocks/>
          </p:cNvSpPr>
          <p:nvPr/>
        </p:nvSpPr>
        <p:spPr>
          <a:xfrm>
            <a:off x="995214" y="1812581"/>
            <a:ext cx="9779183" cy="3436483"/>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1" indent="-457200" algn="l" fontAlgn="base">
              <a:spcBef>
                <a:spcPts val="0"/>
              </a:spcBef>
              <a:spcAft>
                <a:spcPts val="0"/>
              </a:spcAft>
              <a:buFont typeface="Arial" panose="020B0604020202020204" pitchFamily="34" charset="0"/>
              <a:buChar char="•"/>
            </a:pPr>
            <a:r>
              <a:rPr lang="en-US" sz="2800" dirty="0"/>
              <a:t>The performance improvement to be gained from using some faster mode of execution is limited by the fraction of the time the faster mode can be used.</a:t>
            </a:r>
          </a:p>
          <a:p>
            <a:pPr marL="914400" marR="0" lvl="1" indent="-457200" algn="l" fontAlgn="base">
              <a:spcBef>
                <a:spcPts val="0"/>
              </a:spcBef>
              <a:spcAft>
                <a:spcPts val="0"/>
              </a:spcAft>
              <a:buFont typeface="Arial" panose="020B0604020202020204" pitchFamily="34" charset="0"/>
              <a:buChar char="•"/>
            </a:pPr>
            <a:endParaRPr lang="en-US" sz="2800" dirty="0"/>
          </a:p>
          <a:p>
            <a:pPr marL="914400" lvl="1" indent="-457200" fontAlgn="base">
              <a:spcBef>
                <a:spcPts val="0"/>
              </a:spcBef>
              <a:buFont typeface="Arial" panose="020B0604020202020204" pitchFamily="34" charset="0"/>
              <a:buChar char="•"/>
            </a:pPr>
            <a:r>
              <a:rPr lang="en-US" sz="2800" dirty="0"/>
              <a:t>Amdahl's law defines the speedup obtained by using a particular feature:</a:t>
            </a:r>
          </a:p>
          <a:p>
            <a:pPr marL="914400" marR="0" lvl="1" indent="-457200" algn="l" fontAlgn="base">
              <a:spcBef>
                <a:spcPts val="0"/>
              </a:spcBef>
              <a:spcAft>
                <a:spcPts val="0"/>
              </a:spcAft>
              <a:buFont typeface="Arial" panose="020B0604020202020204" pitchFamily="34" charset="0"/>
              <a:buChar char="•"/>
            </a:pPr>
            <a:endParaRPr lang="en-US" sz="2800" dirty="0"/>
          </a:p>
          <a:p>
            <a:pPr marL="0" marR="0" algn="l" fontAlgn="base">
              <a:spcBef>
                <a:spcPts val="0"/>
              </a:spcBef>
              <a:spcAft>
                <a:spcPts val="0"/>
              </a:spcAft>
            </a:pPr>
            <a:r>
              <a:rPr lang="en-US" sz="1800" b="0" i="0" u="none" strike="noStrike" dirty="0">
                <a:solidFill>
                  <a:srgbClr val="000000"/>
                </a:solidFill>
                <a:effectLst/>
                <a:latin typeface="Palatino"/>
              </a:rPr>
              <a:t> </a:t>
            </a:r>
          </a:p>
          <a:p>
            <a:pPr>
              <a:buFont typeface="Arial" panose="020B0604020202020204" pitchFamily="34" charset="0"/>
              <a:buChar char="•"/>
            </a:pPr>
            <a:endParaRPr lang="en-US" dirty="0"/>
          </a:p>
          <a:p>
            <a:pPr fontAlgn="base">
              <a:spcBef>
                <a:spcPts val="0"/>
              </a:spcBef>
            </a:pPr>
            <a:r>
              <a:rPr lang="en-US" sz="1800" dirty="0">
                <a:solidFill>
                  <a:srgbClr val="000000"/>
                </a:solidFill>
                <a:latin typeface="Palatino"/>
              </a:rPr>
              <a:t> </a:t>
            </a:r>
          </a:p>
          <a:p>
            <a:endParaRPr lang="en-US" dirty="0"/>
          </a:p>
        </p:txBody>
      </p:sp>
      <p:pic>
        <p:nvPicPr>
          <p:cNvPr id="1026" name="Picture 2">
            <a:extLst>
              <a:ext uri="{FF2B5EF4-FFF2-40B4-BE49-F238E27FC236}">
                <a16:creationId xmlns:a16="http://schemas.microsoft.com/office/drawing/2014/main" id="{ED4950AE-0493-4A33-823C-C3B43B9C0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780" y="4439035"/>
            <a:ext cx="9317617" cy="10677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2BCA9F7-EB14-4FB0-916D-419E48E03175}"/>
                  </a:ext>
                </a:extLst>
              </p14:cNvPr>
              <p14:cNvContentPartPr/>
              <p14:nvPr/>
            </p14:nvContentPartPr>
            <p14:xfrm>
              <a:off x="2356920" y="365400"/>
              <a:ext cx="9471240" cy="4528080"/>
            </p14:xfrm>
          </p:contentPart>
        </mc:Choice>
        <mc:Fallback xmlns="">
          <p:pic>
            <p:nvPicPr>
              <p:cNvPr id="3" name="Ink 2">
                <a:extLst>
                  <a:ext uri="{FF2B5EF4-FFF2-40B4-BE49-F238E27FC236}">
                    <a16:creationId xmlns:a16="http://schemas.microsoft.com/office/drawing/2014/main" id="{C2BCA9F7-EB14-4FB0-916D-419E48E03175}"/>
                  </a:ext>
                </a:extLst>
              </p:cNvPr>
              <p:cNvPicPr/>
              <p:nvPr/>
            </p:nvPicPr>
            <p:blipFill>
              <a:blip r:embed="rId4"/>
              <a:stretch>
                <a:fillRect/>
              </a:stretch>
            </p:blipFill>
            <p:spPr>
              <a:xfrm>
                <a:off x="2347560" y="356040"/>
                <a:ext cx="9489960" cy="4546800"/>
              </a:xfrm>
              <a:prstGeom prst="rect">
                <a:avLst/>
              </a:prstGeom>
            </p:spPr>
          </p:pic>
        </mc:Fallback>
      </mc:AlternateContent>
    </p:spTree>
    <p:extLst>
      <p:ext uri="{BB962C8B-B14F-4D97-AF65-F5344CB8AC3E}">
        <p14:creationId xmlns:p14="http://schemas.microsoft.com/office/powerpoint/2010/main" val="152738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10" name="TextBox 9">
            <a:extLst>
              <a:ext uri="{FF2B5EF4-FFF2-40B4-BE49-F238E27FC236}">
                <a16:creationId xmlns:a16="http://schemas.microsoft.com/office/drawing/2014/main" id="{8F0405CC-B73C-487D-96B1-BFDA0E212630}"/>
              </a:ext>
            </a:extLst>
          </p:cNvPr>
          <p:cNvSpPr txBox="1"/>
          <p:nvPr/>
        </p:nvSpPr>
        <p:spPr>
          <a:xfrm>
            <a:off x="915239" y="1857178"/>
            <a:ext cx="10283687" cy="2585323"/>
          </a:xfrm>
          <a:prstGeom prst="rect">
            <a:avLst/>
          </a:prstGeom>
          <a:noFill/>
        </p:spPr>
        <p:txBody>
          <a:bodyPr wrap="square">
            <a:spAutoFit/>
          </a:bodyPr>
          <a:lstStyle/>
          <a:p>
            <a:pPr algn="l"/>
            <a:endParaRPr lang="en-US" b="0" dirty="0">
              <a:solidFill>
                <a:srgbClr val="000000"/>
              </a:solidFill>
              <a:effectLst/>
              <a:latin typeface="Times New Roman" panose="02020603050405020304" pitchFamily="18" charset="0"/>
            </a:endParaRPr>
          </a:p>
          <a:p>
            <a:pPr marL="742950" marR="0" lvl="1" indent="-285750" algn="l" fontAlgn="base">
              <a:spcBef>
                <a:spcPts val="0"/>
              </a:spcBef>
              <a:spcAft>
                <a:spcPts val="0"/>
              </a:spcAft>
              <a:buFont typeface="Arial" panose="020B0604020202020204" pitchFamily="34" charset="0"/>
              <a:buChar char="•"/>
            </a:pPr>
            <a:r>
              <a:rPr lang="en-US" sz="2400" b="0" u="none" strike="noStrike" dirty="0">
                <a:solidFill>
                  <a:srgbClr val="000000"/>
                </a:solidFill>
                <a:effectLst/>
                <a:latin typeface="Palatino"/>
              </a:rPr>
              <a:t>Two factors:</a:t>
            </a:r>
          </a:p>
          <a:p>
            <a:pPr algn="l">
              <a:buFont typeface="Arial" panose="020B0604020202020204" pitchFamily="34" charset="0"/>
              <a:buChar char="•"/>
            </a:pPr>
            <a:r>
              <a:rPr lang="en-US" sz="2400" b="0" u="none" strike="noStrike" dirty="0">
                <a:solidFill>
                  <a:srgbClr val="000000"/>
                </a:solidFill>
                <a:effectLst/>
                <a:latin typeface="Palatino"/>
              </a:rPr>
              <a:t>Fraction</a:t>
            </a:r>
            <a:r>
              <a:rPr lang="en-US" sz="2400" b="0" dirty="0">
                <a:solidFill>
                  <a:srgbClr val="000000"/>
                </a:solidFill>
                <a:effectLst/>
                <a:latin typeface="Times New Roman" panose="02020603050405020304" pitchFamily="18" charset="0"/>
              </a:rPr>
              <a:t> </a:t>
            </a:r>
            <a:r>
              <a:rPr lang="en-US" sz="2400" b="0" u="none" strike="noStrike" baseline="-25000" dirty="0">
                <a:solidFill>
                  <a:srgbClr val="000000"/>
                </a:solidFill>
                <a:effectLst/>
                <a:latin typeface="Palatino"/>
              </a:rPr>
              <a:t>enhanced</a:t>
            </a:r>
            <a:r>
              <a:rPr lang="en-US" sz="2400" b="0" dirty="0">
                <a:solidFill>
                  <a:srgbClr val="000000"/>
                </a:solidFill>
                <a:effectLst/>
                <a:latin typeface="Times New Roman" panose="02020603050405020304" pitchFamily="18" charset="0"/>
              </a:rPr>
              <a:t> </a:t>
            </a:r>
            <a:r>
              <a:rPr lang="en-US" sz="2400" b="0" u="none" strike="noStrike" dirty="0">
                <a:solidFill>
                  <a:srgbClr val="000000"/>
                </a:solidFill>
                <a:effectLst/>
                <a:latin typeface="Palatino"/>
              </a:rPr>
              <a:t>: Fraction of compute time in original machine that can be converted to take advantage of the enhancement.</a:t>
            </a:r>
          </a:p>
          <a:p>
            <a:pPr algn="l"/>
            <a:endParaRPr lang="en-US" sz="2400" b="0" dirty="0">
              <a:solidFill>
                <a:srgbClr val="000000"/>
              </a:solidFill>
              <a:effectLst/>
              <a:latin typeface="Times New Roman" panose="02020603050405020304" pitchFamily="18" charset="0"/>
            </a:endParaRPr>
          </a:p>
          <a:p>
            <a:pPr marL="1143000" marR="0" lvl="2" indent="-228600" algn="l" fontAlgn="base">
              <a:spcBef>
                <a:spcPts val="0"/>
              </a:spcBef>
              <a:spcAft>
                <a:spcPts val="0"/>
              </a:spcAft>
              <a:buFont typeface="Arial" panose="020B0604020202020204" pitchFamily="34" charset="0"/>
              <a:buChar char="•"/>
            </a:pPr>
            <a:r>
              <a:rPr lang="en-US" sz="2400" b="0" u="none" strike="noStrike" dirty="0">
                <a:solidFill>
                  <a:srgbClr val="000000"/>
                </a:solidFill>
                <a:effectLst/>
                <a:latin typeface="Palatino"/>
              </a:rPr>
              <a:t>Always &lt;= 1.</a:t>
            </a:r>
          </a:p>
          <a:p>
            <a:pPr algn="l">
              <a:buFont typeface="Arial" panose="020B0604020202020204" pitchFamily="34" charset="0"/>
              <a:buChar char="•"/>
            </a:pPr>
            <a:r>
              <a:rPr lang="en-US" sz="2400" b="0" u="none" strike="noStrike" dirty="0">
                <a:solidFill>
                  <a:srgbClr val="000000"/>
                </a:solidFill>
                <a:effectLst/>
                <a:latin typeface="Palatino"/>
              </a:rPr>
              <a:t>Speedup</a:t>
            </a:r>
            <a:r>
              <a:rPr lang="en-US" sz="2400" b="0" dirty="0">
                <a:solidFill>
                  <a:srgbClr val="000000"/>
                </a:solidFill>
                <a:effectLst/>
                <a:latin typeface="Times New Roman" panose="02020603050405020304" pitchFamily="18" charset="0"/>
              </a:rPr>
              <a:t> </a:t>
            </a:r>
            <a:r>
              <a:rPr lang="en-US" sz="2400" b="0" u="none" strike="noStrike" baseline="-25000" dirty="0">
                <a:solidFill>
                  <a:srgbClr val="000000"/>
                </a:solidFill>
                <a:effectLst/>
                <a:latin typeface="Palatino"/>
              </a:rPr>
              <a:t>enhanced</a:t>
            </a:r>
            <a:r>
              <a:rPr lang="en-US" sz="2400" b="0" dirty="0">
                <a:solidFill>
                  <a:srgbClr val="000000"/>
                </a:solidFill>
                <a:effectLst/>
                <a:latin typeface="Times New Roman" panose="02020603050405020304" pitchFamily="18" charset="0"/>
              </a:rPr>
              <a:t> </a:t>
            </a:r>
            <a:r>
              <a:rPr lang="en-US" sz="2400" b="0" u="none" strike="noStrike" dirty="0">
                <a:solidFill>
                  <a:srgbClr val="000000"/>
                </a:solidFill>
                <a:effectLst/>
                <a:latin typeface="Palatino"/>
              </a:rPr>
              <a:t>: Improvement gained by enhanced execution mode:</a:t>
            </a:r>
            <a:endParaRPr lang="en-US" sz="2400" b="0" dirty="0">
              <a:solidFill>
                <a:srgbClr val="000000"/>
              </a:solidFill>
              <a:effectLst/>
              <a:latin typeface="Times New Roman" panose="02020603050405020304" pitchFamily="18" charset="0"/>
            </a:endParaRPr>
          </a:p>
        </p:txBody>
      </p:sp>
      <p:pic>
        <p:nvPicPr>
          <p:cNvPr id="2050" name="Picture 2">
            <a:extLst>
              <a:ext uri="{FF2B5EF4-FFF2-40B4-BE49-F238E27FC236}">
                <a16:creationId xmlns:a16="http://schemas.microsoft.com/office/drawing/2014/main" id="{28D46EBB-4D4E-4C48-BE81-C1E5F3706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271" y="4781215"/>
            <a:ext cx="9766656" cy="7581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7">
            <a:extLst>
              <a:ext uri="{FF2B5EF4-FFF2-40B4-BE49-F238E27FC236}">
                <a16:creationId xmlns:a16="http://schemas.microsoft.com/office/drawing/2014/main" id="{63CDC568-0D0B-43A7-8497-21AF835E1704}"/>
              </a:ext>
            </a:extLst>
          </p:cNvPr>
          <p:cNvSpPr txBox="1">
            <a:spLocks/>
          </p:cNvSpPr>
          <p:nvPr/>
        </p:nvSpPr>
        <p:spPr>
          <a:xfrm>
            <a:off x="10153276" y="5196755"/>
            <a:ext cx="1364297" cy="1094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8" name="Text Placeholder 7">
            <a:extLst>
              <a:ext uri="{FF2B5EF4-FFF2-40B4-BE49-F238E27FC236}">
                <a16:creationId xmlns:a16="http://schemas.microsoft.com/office/drawing/2014/main" id="{01947107-FAE8-41C6-9E74-CEFF162AE2BF}"/>
              </a:ext>
            </a:extLst>
          </p:cNvPr>
          <p:cNvSpPr>
            <a:spLocks noGrp="1"/>
          </p:cNvSpPr>
          <p:nvPr>
            <p:ph type="body" sz="quarter" idx="13"/>
          </p:nvPr>
        </p:nvSpPr>
        <p:spPr/>
        <p:txBody>
          <a:bodyPr/>
          <a:lstStyle/>
          <a:p>
            <a:endParaRPr lang="en-IN" dirty="0"/>
          </a:p>
        </p:txBody>
      </p:sp>
      <p:sp>
        <p:nvSpPr>
          <p:cNvPr id="16" name="TextBox 15">
            <a:extLst>
              <a:ext uri="{FF2B5EF4-FFF2-40B4-BE49-F238E27FC236}">
                <a16:creationId xmlns:a16="http://schemas.microsoft.com/office/drawing/2014/main" id="{1F16F295-976A-4C39-A68F-BA1BEE55BFA4}"/>
              </a:ext>
            </a:extLst>
          </p:cNvPr>
          <p:cNvSpPr txBox="1"/>
          <p:nvPr/>
        </p:nvSpPr>
        <p:spPr>
          <a:xfrm>
            <a:off x="1245704" y="695604"/>
            <a:ext cx="9713843" cy="1077218"/>
          </a:xfrm>
          <a:prstGeom prst="rect">
            <a:avLst/>
          </a:prstGeom>
          <a:noFill/>
        </p:spPr>
        <p:txBody>
          <a:bodyPr wrap="square">
            <a:spAutoFit/>
          </a:bodyPr>
          <a:lstStyle/>
          <a:p>
            <a:pPr marL="1005840" marR="0" indent="-91440" algn="l" fontAlgn="base">
              <a:spcBef>
                <a:spcPts val="0"/>
              </a:spcBef>
              <a:spcAft>
                <a:spcPts val="0"/>
              </a:spcAft>
              <a:buFont typeface="Arial" panose="020B0604020202020204" pitchFamily="34" charset="0"/>
              <a:buChar char="•"/>
            </a:pPr>
            <a:r>
              <a:rPr lang="en-US" sz="3200" b="0" i="1" u="none" strike="noStrike" dirty="0">
                <a:solidFill>
                  <a:schemeClr val="bg1"/>
                </a:solidFill>
                <a:effectLst/>
                <a:latin typeface="Palatino"/>
              </a:rPr>
              <a:t>Execution time using original machine with enhancement:</a:t>
            </a:r>
            <a:endParaRPr lang="en-US" sz="3200" b="0" i="0" u="none" strike="noStrike" dirty="0">
              <a:solidFill>
                <a:schemeClr val="bg1"/>
              </a:solidFill>
              <a:effectLst/>
              <a:latin typeface="Palatino"/>
            </a:endParaRPr>
          </a:p>
        </p:txBody>
      </p:sp>
      <p:pic>
        <p:nvPicPr>
          <p:cNvPr id="3074" name="Picture 2">
            <a:extLst>
              <a:ext uri="{FF2B5EF4-FFF2-40B4-BE49-F238E27FC236}">
                <a16:creationId xmlns:a16="http://schemas.microsoft.com/office/drawing/2014/main" id="{482A549B-B177-44B5-9055-3E2D2168FDD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33600" y="2382683"/>
            <a:ext cx="7429991" cy="20878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B75A9AB-7148-4234-BB9F-87B900CCEF0D}"/>
                  </a:ext>
                </a:extLst>
              </p14:cNvPr>
              <p14:cNvContentPartPr/>
              <p14:nvPr/>
            </p14:nvContentPartPr>
            <p14:xfrm>
              <a:off x="3979440" y="1563120"/>
              <a:ext cx="6282360" cy="4924440"/>
            </p14:xfrm>
          </p:contentPart>
        </mc:Choice>
        <mc:Fallback xmlns="">
          <p:pic>
            <p:nvPicPr>
              <p:cNvPr id="2" name="Ink 1">
                <a:extLst>
                  <a:ext uri="{FF2B5EF4-FFF2-40B4-BE49-F238E27FC236}">
                    <a16:creationId xmlns:a16="http://schemas.microsoft.com/office/drawing/2014/main" id="{6B75A9AB-7148-4234-BB9F-87B900CCEF0D}"/>
                  </a:ext>
                </a:extLst>
              </p:cNvPr>
              <p:cNvPicPr/>
              <p:nvPr/>
            </p:nvPicPr>
            <p:blipFill>
              <a:blip r:embed="rId5"/>
              <a:stretch>
                <a:fillRect/>
              </a:stretch>
            </p:blipFill>
            <p:spPr>
              <a:xfrm>
                <a:off x="3970080" y="1553760"/>
                <a:ext cx="6301080" cy="4943160"/>
              </a:xfrm>
              <a:prstGeom prst="rect">
                <a:avLst/>
              </a:prstGeom>
            </p:spPr>
          </p:pic>
        </mc:Fallback>
      </mc:AlternateContent>
    </p:spTree>
    <p:extLst>
      <p:ext uri="{BB962C8B-B14F-4D97-AF65-F5344CB8AC3E}">
        <p14:creationId xmlns:p14="http://schemas.microsoft.com/office/powerpoint/2010/main" val="263998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D68034-107C-4121-9949-A2D5ECBB913D}"/>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E98D2A7A-3DDF-460F-949A-93E40AA7A9A8}"/>
              </a:ext>
            </a:extLst>
          </p:cNvPr>
          <p:cNvSpPr>
            <a:spLocks noGrp="1"/>
          </p:cNvSpPr>
          <p:nvPr>
            <p:ph type="body" sz="quarter" idx="15"/>
          </p:nvPr>
        </p:nvSpPr>
        <p:spPr/>
        <p:txBody>
          <a:bodyPr/>
          <a:lstStyle/>
          <a:p>
            <a:endParaRPr lang="en-IN"/>
          </a:p>
        </p:txBody>
      </p:sp>
      <p:sp>
        <p:nvSpPr>
          <p:cNvPr id="6" name="Slide Number Placeholder 5">
            <a:extLst>
              <a:ext uri="{FF2B5EF4-FFF2-40B4-BE49-F238E27FC236}">
                <a16:creationId xmlns:a16="http://schemas.microsoft.com/office/drawing/2014/main" id="{1C160698-384E-4468-85DF-A7929C45F0B6}"/>
              </a:ext>
            </a:extLst>
          </p:cNvPr>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9" name="Picture 8">
            <a:extLst>
              <a:ext uri="{FF2B5EF4-FFF2-40B4-BE49-F238E27FC236}">
                <a16:creationId xmlns:a16="http://schemas.microsoft.com/office/drawing/2014/main" id="{74A32700-FB1E-4DCE-B996-4F19148F2FD1}"/>
              </a:ext>
            </a:extLst>
          </p:cNvPr>
          <p:cNvPicPr>
            <a:picLocks noChangeAspect="1"/>
          </p:cNvPicPr>
          <p:nvPr/>
        </p:nvPicPr>
        <p:blipFill>
          <a:blip r:embed="rId2"/>
          <a:stretch>
            <a:fillRect/>
          </a:stretch>
        </p:blipFill>
        <p:spPr>
          <a:xfrm>
            <a:off x="2190466" y="452437"/>
            <a:ext cx="7620000" cy="5953125"/>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4DCE4D94-5698-4800-8534-6562CCA5AF9C}"/>
                  </a:ext>
                </a:extLst>
              </p14:cNvPr>
              <p14:cNvContentPartPr/>
              <p14:nvPr/>
            </p14:nvContentPartPr>
            <p14:xfrm>
              <a:off x="2827080" y="906480"/>
              <a:ext cx="8337600" cy="5240520"/>
            </p14:xfrm>
          </p:contentPart>
        </mc:Choice>
        <mc:Fallback xmlns="">
          <p:pic>
            <p:nvPicPr>
              <p:cNvPr id="10" name="Ink 9">
                <a:extLst>
                  <a:ext uri="{FF2B5EF4-FFF2-40B4-BE49-F238E27FC236}">
                    <a16:creationId xmlns:a16="http://schemas.microsoft.com/office/drawing/2014/main" id="{4DCE4D94-5698-4800-8534-6562CCA5AF9C}"/>
                  </a:ext>
                </a:extLst>
              </p:cNvPr>
              <p:cNvPicPr/>
              <p:nvPr/>
            </p:nvPicPr>
            <p:blipFill>
              <a:blip r:embed="rId4"/>
              <a:stretch>
                <a:fillRect/>
              </a:stretch>
            </p:blipFill>
            <p:spPr>
              <a:xfrm>
                <a:off x="2817720" y="897120"/>
                <a:ext cx="8356320" cy="5259240"/>
              </a:xfrm>
              <a:prstGeom prst="rect">
                <a:avLst/>
              </a:prstGeom>
            </p:spPr>
          </p:pic>
        </mc:Fallback>
      </mc:AlternateContent>
    </p:spTree>
    <p:extLst>
      <p:ext uri="{BB962C8B-B14F-4D97-AF65-F5344CB8AC3E}">
        <p14:creationId xmlns:p14="http://schemas.microsoft.com/office/powerpoint/2010/main" val="13282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1256B6-ECD6-45E2-B715-94D5A768E1CB}"/>
              </a:ext>
            </a:extLst>
          </p:cNvPr>
          <p:cNvSpPr>
            <a:spLocks noGrp="1"/>
          </p:cNvSpPr>
          <p:nvPr>
            <p:ph type="body" sz="quarter" idx="13"/>
          </p:nvPr>
        </p:nvSpPr>
        <p:spPr/>
        <p:txBody>
          <a:bodyPr/>
          <a:lstStyle/>
          <a:p>
            <a:endParaRPr lang="en-IN"/>
          </a:p>
        </p:txBody>
      </p:sp>
      <p:sp>
        <p:nvSpPr>
          <p:cNvPr id="5" name="Text Placeholder 4">
            <a:extLst>
              <a:ext uri="{FF2B5EF4-FFF2-40B4-BE49-F238E27FC236}">
                <a16:creationId xmlns:a16="http://schemas.microsoft.com/office/drawing/2014/main" id="{4151FAC6-BBD0-4E3F-B6E4-CEB46A9A8AF2}"/>
              </a:ext>
            </a:extLst>
          </p:cNvPr>
          <p:cNvSpPr>
            <a:spLocks noGrp="1"/>
          </p:cNvSpPr>
          <p:nvPr>
            <p:ph type="body" sz="quarter" idx="15"/>
          </p:nvPr>
        </p:nvSpPr>
        <p:spPr/>
        <p:txBody>
          <a:bodyPr/>
          <a:lstStyle/>
          <a:p>
            <a:endParaRPr lang="en-IN"/>
          </a:p>
        </p:txBody>
      </p:sp>
      <p:sp>
        <p:nvSpPr>
          <p:cNvPr id="6" name="Slide Number Placeholder 5">
            <a:extLst>
              <a:ext uri="{FF2B5EF4-FFF2-40B4-BE49-F238E27FC236}">
                <a16:creationId xmlns:a16="http://schemas.microsoft.com/office/drawing/2014/main" id="{6E45D61C-1065-4A6A-9D2B-536408769BF4}"/>
              </a:ext>
            </a:extLst>
          </p:cNvPr>
          <p:cNvSpPr>
            <a:spLocks noGrp="1"/>
          </p:cNvSpPr>
          <p:nvPr>
            <p:ph type="sldNum" sz="quarter" idx="12"/>
          </p:nvPr>
        </p:nvSpPr>
        <p:spPr/>
        <p:txBody>
          <a:bodyPr/>
          <a:lstStyle/>
          <a:p>
            <a:fld id="{294A09A9-5501-47C1-A89A-A340965A2BE2}"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3CCD1DA5-C9D4-4641-B0E8-666768C963F7}"/>
                  </a:ext>
                </a:extLst>
              </p14:cNvPr>
              <p14:cNvContentPartPr/>
              <p14:nvPr/>
            </p14:nvContentPartPr>
            <p14:xfrm>
              <a:off x="866520" y="737640"/>
              <a:ext cx="11287440" cy="5719680"/>
            </p14:xfrm>
          </p:contentPart>
        </mc:Choice>
        <mc:Fallback xmlns="">
          <p:pic>
            <p:nvPicPr>
              <p:cNvPr id="7" name="Ink 6">
                <a:extLst>
                  <a:ext uri="{FF2B5EF4-FFF2-40B4-BE49-F238E27FC236}">
                    <a16:creationId xmlns:a16="http://schemas.microsoft.com/office/drawing/2014/main" id="{3CCD1DA5-C9D4-4641-B0E8-666768C963F7}"/>
                  </a:ext>
                </a:extLst>
              </p:cNvPr>
              <p:cNvPicPr/>
              <p:nvPr/>
            </p:nvPicPr>
            <p:blipFill>
              <a:blip r:embed="rId3"/>
              <a:stretch>
                <a:fillRect/>
              </a:stretch>
            </p:blipFill>
            <p:spPr>
              <a:xfrm>
                <a:off x="857160" y="728280"/>
                <a:ext cx="11306160" cy="5738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2230292-C080-485E-B890-E33F074E2DA2}"/>
                  </a:ext>
                </a:extLst>
              </p14:cNvPr>
              <p14:cNvContentPartPr/>
              <p14:nvPr/>
            </p14:nvContentPartPr>
            <p14:xfrm>
              <a:off x="2615040" y="5520240"/>
              <a:ext cx="174600" cy="18000"/>
            </p14:xfrm>
          </p:contentPart>
        </mc:Choice>
        <mc:Fallback xmlns="">
          <p:pic>
            <p:nvPicPr>
              <p:cNvPr id="8" name="Ink 7">
                <a:extLst>
                  <a:ext uri="{FF2B5EF4-FFF2-40B4-BE49-F238E27FC236}">
                    <a16:creationId xmlns:a16="http://schemas.microsoft.com/office/drawing/2014/main" id="{C2230292-C080-485E-B890-E33F074E2DA2}"/>
                  </a:ext>
                </a:extLst>
              </p:cNvPr>
              <p:cNvPicPr/>
              <p:nvPr/>
            </p:nvPicPr>
            <p:blipFill>
              <a:blip r:embed="rId5"/>
              <a:stretch>
                <a:fillRect/>
              </a:stretch>
            </p:blipFill>
            <p:spPr>
              <a:xfrm>
                <a:off x="2605680" y="5510880"/>
                <a:ext cx="193320" cy="36720"/>
              </a:xfrm>
              <a:prstGeom prst="rect">
                <a:avLst/>
              </a:prstGeom>
            </p:spPr>
          </p:pic>
        </mc:Fallback>
      </mc:AlternateContent>
    </p:spTree>
    <p:extLst>
      <p:ext uri="{BB962C8B-B14F-4D97-AF65-F5344CB8AC3E}">
        <p14:creationId xmlns:p14="http://schemas.microsoft.com/office/powerpoint/2010/main" val="151925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32423583-1C2E-4F2C-A9FE-82813173A55D}"/>
                  </a:ext>
                </a:extLst>
              </p14:cNvPr>
              <p14:cNvContentPartPr/>
              <p14:nvPr/>
            </p14:nvContentPartPr>
            <p14:xfrm>
              <a:off x="695880" y="62280"/>
              <a:ext cx="10792800" cy="6540480"/>
            </p14:xfrm>
          </p:contentPart>
        </mc:Choice>
        <mc:Fallback xmlns="">
          <p:pic>
            <p:nvPicPr>
              <p:cNvPr id="7" name="Ink 6">
                <a:extLst>
                  <a:ext uri="{FF2B5EF4-FFF2-40B4-BE49-F238E27FC236}">
                    <a16:creationId xmlns:a16="http://schemas.microsoft.com/office/drawing/2014/main" id="{32423583-1C2E-4F2C-A9FE-82813173A55D}"/>
                  </a:ext>
                </a:extLst>
              </p:cNvPr>
              <p:cNvPicPr/>
              <p:nvPr/>
            </p:nvPicPr>
            <p:blipFill>
              <a:blip r:embed="rId3"/>
              <a:stretch>
                <a:fillRect/>
              </a:stretch>
            </p:blipFill>
            <p:spPr>
              <a:xfrm>
                <a:off x="686520" y="52920"/>
                <a:ext cx="10811520" cy="6559200"/>
              </a:xfrm>
              <a:prstGeom prst="rect">
                <a:avLst/>
              </a:prstGeom>
            </p:spPr>
          </p:pic>
        </mc:Fallback>
      </mc:AlternateContent>
    </p:spTree>
    <p:extLst>
      <p:ext uri="{BB962C8B-B14F-4D97-AF65-F5344CB8AC3E}">
        <p14:creationId xmlns:p14="http://schemas.microsoft.com/office/powerpoint/2010/main" val="63266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IN" dirty="0">
                <a:solidFill>
                  <a:srgbClr val="000000"/>
                </a:solidFill>
                <a:effectLst/>
                <a:latin typeface="Calibri" panose="020F0502020204030204" pitchFamily="34" charset="0"/>
                <a:ea typeface="Times New Roman" panose="02020603050405020304" pitchFamily="18" charset="0"/>
              </a:rPr>
              <a:t>* Sample questions on last Slide</a:t>
            </a:r>
          </a:p>
          <a:p>
            <a:endParaRPr lang="en-IN" dirty="0">
              <a:solidFill>
                <a:srgbClr val="000000"/>
              </a:solidFill>
              <a:latin typeface="Calibri" panose="020F0502020204030204" pitchFamily="34" charset="0"/>
              <a:ea typeface="Times New Roman" panose="02020603050405020304" pitchFamily="18" charset="0"/>
            </a:endParaRPr>
          </a:p>
          <a:p>
            <a:endParaRPr lang="en-IN" dirty="0">
              <a:solidFill>
                <a:srgbClr val="000000"/>
              </a:solidFill>
              <a:effectLst/>
              <a:latin typeface="Calibri" panose="020F0502020204030204" pitchFamily="34" charset="0"/>
              <a:ea typeface="Times New Roman" panose="02020603050405020304" pitchFamily="18" charset="0"/>
            </a:endParaRPr>
          </a:p>
          <a:p>
            <a:r>
              <a:rPr lang="en-IN" dirty="0">
                <a:solidFill>
                  <a:srgbClr val="000000"/>
                </a:solidFill>
                <a:effectLst/>
                <a:latin typeface="Calibri" panose="020F0502020204030204" pitchFamily="34" charset="0"/>
                <a:ea typeface="Times New Roman" panose="02020603050405020304" pitchFamily="18" charset="0"/>
              </a:rPr>
              <a:t>measuring and reporting performance</a:t>
            </a:r>
            <a:endParaRPr lang="en-US" sz="4000"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4F3498C-64B8-40ED-980E-91557B31907C}"/>
                  </a:ext>
                </a:extLst>
              </p14:cNvPr>
              <p14:cNvContentPartPr/>
              <p14:nvPr/>
            </p14:nvContentPartPr>
            <p14:xfrm>
              <a:off x="1604160" y="503280"/>
              <a:ext cx="9587520" cy="6102360"/>
            </p14:xfrm>
          </p:contentPart>
        </mc:Choice>
        <mc:Fallback xmlns="">
          <p:pic>
            <p:nvPicPr>
              <p:cNvPr id="7" name="Ink 6">
                <a:extLst>
                  <a:ext uri="{FF2B5EF4-FFF2-40B4-BE49-F238E27FC236}">
                    <a16:creationId xmlns:a16="http://schemas.microsoft.com/office/drawing/2014/main" id="{C4F3498C-64B8-40ED-980E-91557B31907C}"/>
                  </a:ext>
                </a:extLst>
              </p:cNvPr>
              <p:cNvPicPr/>
              <p:nvPr/>
            </p:nvPicPr>
            <p:blipFill>
              <a:blip r:embed="rId3"/>
              <a:stretch>
                <a:fillRect/>
              </a:stretch>
            </p:blipFill>
            <p:spPr>
              <a:xfrm>
                <a:off x="1594800" y="493920"/>
                <a:ext cx="9606240" cy="6121080"/>
              </a:xfrm>
              <a:prstGeom prst="rect">
                <a:avLst/>
              </a:prstGeom>
            </p:spPr>
          </p:pic>
        </mc:Fallback>
      </mc:AlternateContent>
    </p:spTree>
    <p:extLst>
      <p:ext uri="{BB962C8B-B14F-4D97-AF65-F5344CB8AC3E}">
        <p14:creationId xmlns:p14="http://schemas.microsoft.com/office/powerpoint/2010/main" val="1075383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52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4DA6-FEA1-4714-AF70-4B8865C3423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0FA1714-A0EB-426E-811C-99ADDB38BBBA}"/>
              </a:ext>
            </a:extLst>
          </p:cNvPr>
          <p:cNvSpPr>
            <a:spLocks noGrp="1"/>
          </p:cNvSpPr>
          <p:nvPr>
            <p:ph type="body" sz="quarter" idx="13"/>
          </p:nvPr>
        </p:nvSpPr>
        <p:spPr/>
        <p:txBody>
          <a:bodyPr/>
          <a:lstStyle/>
          <a:p>
            <a:endParaRPr lang="en-IN"/>
          </a:p>
        </p:txBody>
      </p:sp>
      <p:sp>
        <p:nvSpPr>
          <p:cNvPr id="4" name="Text Placeholder 3">
            <a:extLst>
              <a:ext uri="{FF2B5EF4-FFF2-40B4-BE49-F238E27FC236}">
                <a16:creationId xmlns:a16="http://schemas.microsoft.com/office/drawing/2014/main" id="{DCF905F2-172A-4876-99DB-A6FF966BA7AE}"/>
              </a:ext>
            </a:extLst>
          </p:cNvPr>
          <p:cNvSpPr>
            <a:spLocks noGrp="1"/>
          </p:cNvSpPr>
          <p:nvPr>
            <p:ph type="body" sz="quarter" idx="14"/>
          </p:nvPr>
        </p:nvSpPr>
        <p:spPr/>
        <p:txBody>
          <a:bodyPr/>
          <a:lstStyle/>
          <a:p>
            <a:endParaRPr lang="en-IN"/>
          </a:p>
        </p:txBody>
      </p:sp>
      <p:sp>
        <p:nvSpPr>
          <p:cNvPr id="5" name="Text Placeholder 4">
            <a:extLst>
              <a:ext uri="{FF2B5EF4-FFF2-40B4-BE49-F238E27FC236}">
                <a16:creationId xmlns:a16="http://schemas.microsoft.com/office/drawing/2014/main" id="{95A2B5BB-C1FC-4FFA-A95C-C91D488DE61E}"/>
              </a:ext>
            </a:extLst>
          </p:cNvPr>
          <p:cNvSpPr>
            <a:spLocks noGrp="1"/>
          </p:cNvSpPr>
          <p:nvPr>
            <p:ph type="body" sz="quarter" idx="15"/>
          </p:nvPr>
        </p:nvSpPr>
        <p:spPr/>
        <p:txBody>
          <a:bodyPr/>
          <a:lstStyle/>
          <a:p>
            <a:endParaRPr lang="en-IN"/>
          </a:p>
        </p:txBody>
      </p:sp>
      <p:sp>
        <p:nvSpPr>
          <p:cNvPr id="6" name="Slide Number Placeholder 5">
            <a:extLst>
              <a:ext uri="{FF2B5EF4-FFF2-40B4-BE49-F238E27FC236}">
                <a16:creationId xmlns:a16="http://schemas.microsoft.com/office/drawing/2014/main" id="{C50FF978-8C33-4D19-A4CF-885AA029F218}"/>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17712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0E7693-F877-460A-A513-D746219BE94D}"/>
              </a:ext>
            </a:extLst>
          </p:cNvPr>
          <p:cNvSpPr>
            <a:spLocks noGrp="1"/>
          </p:cNvSpPr>
          <p:nvPr>
            <p:ph type="body" sz="quarter" idx="15"/>
          </p:nvPr>
        </p:nvSpPr>
        <p:spPr>
          <a:xfrm>
            <a:off x="10441909" y="4479830"/>
            <a:ext cx="1369091" cy="1445263"/>
          </a:xfrm>
        </p:spPr>
        <p:txBody>
          <a:bodyPr/>
          <a:lstStyle/>
          <a:p>
            <a:endParaRPr lang="en-IN"/>
          </a:p>
        </p:txBody>
      </p:sp>
      <p:sp>
        <p:nvSpPr>
          <p:cNvPr id="8" name="Slide Number Placeholder 7">
            <a:extLst>
              <a:ext uri="{FF2B5EF4-FFF2-40B4-BE49-F238E27FC236}">
                <a16:creationId xmlns:a16="http://schemas.microsoft.com/office/drawing/2014/main" id="{CFA5E134-1926-4341-8EA6-C104A3E8D03E}"/>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
        <p:nvSpPr>
          <p:cNvPr id="10" name="TextBox 9">
            <a:extLst>
              <a:ext uri="{FF2B5EF4-FFF2-40B4-BE49-F238E27FC236}">
                <a16:creationId xmlns:a16="http://schemas.microsoft.com/office/drawing/2014/main" id="{B7081DD0-24B3-4639-9AFA-260750A3D322}"/>
              </a:ext>
            </a:extLst>
          </p:cNvPr>
          <p:cNvSpPr txBox="1"/>
          <p:nvPr/>
        </p:nvSpPr>
        <p:spPr>
          <a:xfrm>
            <a:off x="245658" y="948097"/>
            <a:ext cx="8543499" cy="584775"/>
          </a:xfrm>
          <a:prstGeom prst="rect">
            <a:avLst/>
          </a:prstGeom>
          <a:noFill/>
        </p:spPr>
        <p:txBody>
          <a:bodyPr wrap="square">
            <a:spAutoFit/>
          </a:bodyPr>
          <a:lstStyle/>
          <a:p>
            <a:pPr marL="1005840" marR="0" indent="-91440" algn="l" fontAlgn="base">
              <a:spcBef>
                <a:spcPts val="0"/>
              </a:spcBef>
              <a:spcAft>
                <a:spcPts val="0"/>
              </a:spcAft>
              <a:buFont typeface="Arial" panose="020B0604020202020204" pitchFamily="34" charset="0"/>
              <a:buChar char="•"/>
            </a:pPr>
            <a:r>
              <a:rPr lang="en-US" sz="3200" b="1" i="1" u="none" strike="noStrike" dirty="0">
                <a:solidFill>
                  <a:schemeClr val="bg1"/>
                </a:solidFill>
                <a:effectLst/>
                <a:latin typeface="Palatino"/>
              </a:rPr>
              <a:t>Speedup</a:t>
            </a:r>
            <a:r>
              <a:rPr lang="en-US" sz="3200" b="1" i="0" u="none" strike="noStrike" dirty="0">
                <a:solidFill>
                  <a:schemeClr val="bg1"/>
                </a:solidFill>
                <a:effectLst/>
                <a:latin typeface="Palatino"/>
              </a:rPr>
              <a:t> </a:t>
            </a:r>
            <a:r>
              <a:rPr lang="en-US" sz="3200" b="1" i="0" u="none" strike="noStrike" baseline="-25000" dirty="0">
                <a:solidFill>
                  <a:schemeClr val="bg1"/>
                </a:solidFill>
                <a:effectLst/>
                <a:latin typeface="Palatino"/>
              </a:rPr>
              <a:t>overall</a:t>
            </a:r>
            <a:r>
              <a:rPr lang="en-US" sz="3200" b="1" i="0" u="none" strike="noStrike" dirty="0">
                <a:solidFill>
                  <a:schemeClr val="bg1"/>
                </a:solidFill>
                <a:effectLst/>
                <a:latin typeface="Palatino"/>
              </a:rPr>
              <a:t> </a:t>
            </a:r>
            <a:r>
              <a:rPr lang="en-US" sz="3200" b="1" i="1" u="none" strike="noStrike" dirty="0">
                <a:solidFill>
                  <a:schemeClr val="bg1"/>
                </a:solidFill>
                <a:effectLst/>
                <a:latin typeface="Palatino"/>
              </a:rPr>
              <a:t>using Amdahl's Law:</a:t>
            </a:r>
            <a:endParaRPr lang="en-US" sz="3200" b="1" i="0" u="none" strike="noStrike" dirty="0">
              <a:solidFill>
                <a:schemeClr val="bg1"/>
              </a:solidFill>
              <a:effectLst/>
              <a:latin typeface="Palatino"/>
            </a:endParaRPr>
          </a:p>
        </p:txBody>
      </p:sp>
      <p:pic>
        <p:nvPicPr>
          <p:cNvPr id="4098" name="Picture 2">
            <a:extLst>
              <a:ext uri="{FF2B5EF4-FFF2-40B4-BE49-F238E27FC236}">
                <a16:creationId xmlns:a16="http://schemas.microsoft.com/office/drawing/2014/main" id="{26DD0EA7-4661-4CE0-A4E3-FE6EEB7D653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26245" y="1883389"/>
            <a:ext cx="10019778" cy="18560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2F42B9D-4DB6-4361-AEC4-6C146E39ED05}"/>
                  </a:ext>
                </a:extLst>
              </p14:cNvPr>
              <p14:cNvContentPartPr/>
              <p14:nvPr/>
            </p14:nvContentPartPr>
            <p14:xfrm>
              <a:off x="5808600" y="890640"/>
              <a:ext cx="2419560" cy="1320840"/>
            </p14:xfrm>
          </p:contentPart>
        </mc:Choice>
        <mc:Fallback xmlns="">
          <p:pic>
            <p:nvPicPr>
              <p:cNvPr id="2" name="Ink 1">
                <a:extLst>
                  <a:ext uri="{FF2B5EF4-FFF2-40B4-BE49-F238E27FC236}">
                    <a16:creationId xmlns:a16="http://schemas.microsoft.com/office/drawing/2014/main" id="{52F42B9D-4DB6-4361-AEC4-6C146E39ED05}"/>
                  </a:ext>
                </a:extLst>
              </p:cNvPr>
              <p:cNvPicPr/>
              <p:nvPr/>
            </p:nvPicPr>
            <p:blipFill>
              <a:blip r:embed="rId5"/>
              <a:stretch>
                <a:fillRect/>
              </a:stretch>
            </p:blipFill>
            <p:spPr>
              <a:xfrm>
                <a:off x="5799240" y="881280"/>
                <a:ext cx="2438280" cy="1339560"/>
              </a:xfrm>
              <a:prstGeom prst="rect">
                <a:avLst/>
              </a:prstGeom>
            </p:spPr>
          </p:pic>
        </mc:Fallback>
      </mc:AlternateContent>
    </p:spTree>
    <p:extLst>
      <p:ext uri="{BB962C8B-B14F-4D97-AF65-F5344CB8AC3E}">
        <p14:creationId xmlns:p14="http://schemas.microsoft.com/office/powerpoint/2010/main" val="258641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IN" dirty="0"/>
              <a:t>CPU Performance Equation:</a:t>
            </a:r>
            <a:br>
              <a:rPr lang="en-IN" sz="1800" b="0" i="0" u="none" strike="noStrike" dirty="0">
                <a:solidFill>
                  <a:srgbClr val="000000"/>
                </a:solidFill>
                <a:effectLst/>
                <a:latin typeface="Palatino"/>
              </a:rPr>
            </a:br>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24</a:t>
            </a:fld>
            <a:endParaRPr lang="en-US" dirty="0"/>
          </a:p>
        </p:txBody>
      </p:sp>
      <p:sp>
        <p:nvSpPr>
          <p:cNvPr id="46" name="TextBox 45">
            <a:extLst>
              <a:ext uri="{FF2B5EF4-FFF2-40B4-BE49-F238E27FC236}">
                <a16:creationId xmlns:a16="http://schemas.microsoft.com/office/drawing/2014/main" id="{E8C65595-FE10-40DE-8B06-AEC95F23A241}"/>
              </a:ext>
            </a:extLst>
          </p:cNvPr>
          <p:cNvSpPr txBox="1"/>
          <p:nvPr/>
        </p:nvSpPr>
        <p:spPr>
          <a:xfrm>
            <a:off x="0" y="984468"/>
            <a:ext cx="8633439" cy="3046988"/>
          </a:xfrm>
          <a:prstGeom prst="rect">
            <a:avLst/>
          </a:prstGeom>
          <a:noFill/>
        </p:spPr>
        <p:txBody>
          <a:bodyPr wrap="square">
            <a:spAutoFit/>
          </a:bodyPr>
          <a:lstStyle/>
          <a:p>
            <a:pPr algn="l"/>
            <a:endParaRPr lang="en-US" sz="2400" b="0" dirty="0">
              <a:solidFill>
                <a:srgbClr val="000000"/>
              </a:solidFill>
              <a:effectLst/>
              <a:latin typeface="Times New Roman" panose="02020603050405020304" pitchFamily="18" charset="0"/>
            </a:endParaRPr>
          </a:p>
          <a:p>
            <a:pPr marL="742950" marR="0" lvl="1" indent="-285750" algn="l" fontAlgn="base">
              <a:spcBef>
                <a:spcPts val="0"/>
              </a:spcBef>
              <a:spcAft>
                <a:spcPts val="0"/>
              </a:spcAft>
              <a:buFont typeface="Arial" panose="020B0604020202020204" pitchFamily="34" charset="0"/>
              <a:buChar char="•"/>
            </a:pPr>
            <a:r>
              <a:rPr lang="en-US" sz="2400" b="0" u="none" strike="noStrike" dirty="0">
                <a:solidFill>
                  <a:srgbClr val="000000"/>
                </a:solidFill>
                <a:effectLst/>
                <a:latin typeface="Palatino"/>
              </a:rPr>
              <a:t>Often it is difficult to measure the improvement in time using a new enhancement directly.</a:t>
            </a:r>
          </a:p>
          <a:p>
            <a:pPr marL="0" marR="0" algn="l" fontAlgn="base">
              <a:spcBef>
                <a:spcPts val="0"/>
              </a:spcBef>
              <a:spcAft>
                <a:spcPts val="0"/>
              </a:spcAft>
            </a:pPr>
            <a:r>
              <a:rPr lang="en-US" sz="2400" b="0" u="none" strike="noStrike" dirty="0">
                <a:solidFill>
                  <a:srgbClr val="000000"/>
                </a:solidFill>
                <a:effectLst/>
                <a:latin typeface="Palatino"/>
              </a:rPr>
              <a:t> </a:t>
            </a:r>
          </a:p>
          <a:p>
            <a:pPr marL="742950" marR="0" lvl="1" indent="-285750" algn="l" fontAlgn="base">
              <a:spcBef>
                <a:spcPts val="0"/>
              </a:spcBef>
              <a:spcAft>
                <a:spcPts val="0"/>
              </a:spcAft>
              <a:buFont typeface="Arial" panose="020B0604020202020204" pitchFamily="34" charset="0"/>
              <a:buChar char="•"/>
            </a:pPr>
            <a:r>
              <a:rPr lang="en-US" sz="2400" b="0" u="none" strike="noStrike" dirty="0">
                <a:solidFill>
                  <a:srgbClr val="000000"/>
                </a:solidFill>
                <a:effectLst/>
                <a:latin typeface="Palatino"/>
              </a:rPr>
              <a:t>A second method that decomposes the CPU execution time into three components makes this task simpler.</a:t>
            </a:r>
          </a:p>
          <a:p>
            <a:pPr marL="0" marR="0" algn="l" fontAlgn="base">
              <a:spcBef>
                <a:spcPts val="0"/>
              </a:spcBef>
              <a:spcAft>
                <a:spcPts val="0"/>
              </a:spcAft>
            </a:pPr>
            <a:r>
              <a:rPr lang="en-US" sz="2400" b="0" u="none" strike="noStrike" dirty="0">
                <a:solidFill>
                  <a:srgbClr val="000000"/>
                </a:solidFill>
                <a:effectLst/>
                <a:latin typeface="Palatino"/>
              </a:rPr>
              <a:t> </a:t>
            </a:r>
          </a:p>
          <a:p>
            <a:pPr marL="742950" marR="0" lvl="1" indent="-285750" algn="l" fontAlgn="base">
              <a:spcBef>
                <a:spcPts val="0"/>
              </a:spcBef>
              <a:spcAft>
                <a:spcPts val="0"/>
              </a:spcAft>
              <a:buFont typeface="Arial" panose="020B0604020202020204" pitchFamily="34" charset="0"/>
              <a:buChar char="•"/>
            </a:pPr>
            <a:r>
              <a:rPr lang="en-US" sz="2400" b="0" u="none" strike="noStrike" dirty="0">
                <a:solidFill>
                  <a:srgbClr val="000000"/>
                </a:solidFill>
                <a:effectLst/>
                <a:latin typeface="Palatino"/>
              </a:rPr>
              <a:t>CPU Performance Equation:</a:t>
            </a:r>
          </a:p>
        </p:txBody>
      </p:sp>
      <p:pic>
        <p:nvPicPr>
          <p:cNvPr id="5122" name="Picture 2">
            <a:extLst>
              <a:ext uri="{FF2B5EF4-FFF2-40B4-BE49-F238E27FC236}">
                <a16:creationId xmlns:a16="http://schemas.microsoft.com/office/drawing/2014/main" id="{3EE3FA31-ADA7-44BC-B2FE-5F9A6C57C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30" y="4031456"/>
            <a:ext cx="8443830" cy="132556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5135B4B8-ECAF-4A18-AFF9-A8C612366C9D}"/>
              </a:ext>
            </a:extLst>
          </p:cNvPr>
          <p:cNvSpPr txBox="1"/>
          <p:nvPr/>
        </p:nvSpPr>
        <p:spPr>
          <a:xfrm>
            <a:off x="-575936" y="5688866"/>
            <a:ext cx="9462540" cy="369332"/>
          </a:xfrm>
          <a:prstGeom prst="rect">
            <a:avLst/>
          </a:prstGeom>
          <a:noFill/>
        </p:spPr>
        <p:txBody>
          <a:bodyPr wrap="square">
            <a:spAutoFit/>
          </a:bodyPr>
          <a:lstStyle/>
          <a:p>
            <a:pPr marL="1348740" marR="0" indent="-91440" algn="l"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Palatino"/>
              </a:rPr>
              <a:t>where, for example, Clock cycle time = 2ns for a 500MHz Clock rate.</a:t>
            </a:r>
            <a:endParaRPr lang="en-US" sz="1800" b="0" i="0" u="none" strike="noStrike" dirty="0">
              <a:solidFill>
                <a:srgbClr val="000000"/>
              </a:solidFill>
              <a:effectLst/>
              <a:latin typeface="Palatino"/>
            </a:endParaRPr>
          </a:p>
        </p:txBody>
      </p:sp>
    </p:spTree>
    <p:extLst>
      <p:ext uri="{BB962C8B-B14F-4D97-AF65-F5344CB8AC3E}">
        <p14:creationId xmlns:p14="http://schemas.microsoft.com/office/powerpoint/2010/main" val="3335690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IN" dirty="0"/>
              <a:t>CPU Performance Equation:</a:t>
            </a:r>
            <a:br>
              <a:rPr lang="en-IN" sz="1800" b="0" i="0" u="none" strike="noStrike" dirty="0">
                <a:solidFill>
                  <a:srgbClr val="000000"/>
                </a:solidFill>
                <a:effectLst/>
                <a:latin typeface="Palatino"/>
              </a:rPr>
            </a:br>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25</a:t>
            </a:fld>
            <a:endParaRPr lang="en-US" dirty="0"/>
          </a:p>
        </p:txBody>
      </p:sp>
      <p:sp>
        <p:nvSpPr>
          <p:cNvPr id="46" name="TextBox 45">
            <a:extLst>
              <a:ext uri="{FF2B5EF4-FFF2-40B4-BE49-F238E27FC236}">
                <a16:creationId xmlns:a16="http://schemas.microsoft.com/office/drawing/2014/main" id="{E8C65595-FE10-40DE-8B06-AEC95F23A241}"/>
              </a:ext>
            </a:extLst>
          </p:cNvPr>
          <p:cNvSpPr txBox="1"/>
          <p:nvPr/>
        </p:nvSpPr>
        <p:spPr>
          <a:xfrm>
            <a:off x="0" y="984468"/>
            <a:ext cx="8633439" cy="2677656"/>
          </a:xfrm>
          <a:prstGeom prst="rect">
            <a:avLst/>
          </a:prstGeom>
          <a:noFill/>
        </p:spPr>
        <p:txBody>
          <a:bodyPr wrap="square">
            <a:spAutoFit/>
          </a:bodyPr>
          <a:lstStyle/>
          <a:p>
            <a:pPr marL="742950" marR="0" lvl="1" indent="-285750" algn="l" fontAlgn="base">
              <a:spcBef>
                <a:spcPts val="0"/>
              </a:spcBef>
              <a:spcAft>
                <a:spcPts val="0"/>
              </a:spcAft>
              <a:buFont typeface="Arial" panose="020B0604020202020204" pitchFamily="34" charset="0"/>
              <a:buChar char="•"/>
            </a:pPr>
            <a:r>
              <a:rPr lang="en-US" sz="2400" dirty="0">
                <a:solidFill>
                  <a:srgbClr val="000000"/>
                </a:solidFill>
                <a:latin typeface="Palatino"/>
              </a:rPr>
              <a:t>An alternative to "number of clock cycles" is "number of instructions executed" or Instruction Count ( IC ).</a:t>
            </a:r>
          </a:p>
          <a:p>
            <a:pPr marL="0" marR="0" algn="l" fontAlgn="base">
              <a:spcBef>
                <a:spcPts val="0"/>
              </a:spcBef>
              <a:spcAft>
                <a:spcPts val="0"/>
              </a:spcAft>
            </a:pPr>
            <a:r>
              <a:rPr lang="en-US" sz="2400" dirty="0">
                <a:solidFill>
                  <a:srgbClr val="000000"/>
                </a:solidFill>
                <a:latin typeface="Palatino"/>
              </a:rPr>
              <a:t> </a:t>
            </a:r>
          </a:p>
          <a:p>
            <a:pPr marL="742950" marR="0" lvl="1" indent="-285750" algn="l" fontAlgn="base">
              <a:spcBef>
                <a:spcPts val="0"/>
              </a:spcBef>
              <a:spcAft>
                <a:spcPts val="0"/>
              </a:spcAft>
              <a:buFont typeface="Arial" panose="020B0604020202020204" pitchFamily="34" charset="0"/>
              <a:buChar char="•"/>
            </a:pPr>
            <a:r>
              <a:rPr lang="en-US" sz="2400" dirty="0">
                <a:solidFill>
                  <a:srgbClr val="000000"/>
                </a:solidFill>
                <a:latin typeface="Palatino"/>
              </a:rPr>
              <a:t>Given both the "number of clock cycles" and IC of a program, the average Clocks Per Instruction ( CPI ) is given by:</a:t>
            </a:r>
          </a:p>
          <a:p>
            <a:pPr marL="0" marR="0" algn="l" fontAlgn="base">
              <a:spcBef>
                <a:spcPts val="0"/>
              </a:spcBef>
              <a:spcAft>
                <a:spcPts val="0"/>
              </a:spcAft>
            </a:pPr>
            <a:endParaRPr lang="en-US" sz="2400" b="0" u="none" strike="noStrike" dirty="0">
              <a:solidFill>
                <a:srgbClr val="000000"/>
              </a:solidFill>
              <a:effectLst/>
              <a:latin typeface="Palatino"/>
            </a:endParaRPr>
          </a:p>
        </p:txBody>
      </p:sp>
      <p:pic>
        <p:nvPicPr>
          <p:cNvPr id="6146" name="Picture 2">
            <a:extLst>
              <a:ext uri="{FF2B5EF4-FFF2-40B4-BE49-F238E27FC236}">
                <a16:creationId xmlns:a16="http://schemas.microsoft.com/office/drawing/2014/main" id="{CF6B20EB-13AF-4B98-896D-2DC7CE7AF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81" y="3429000"/>
            <a:ext cx="8480010" cy="7321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C2E8E31-B49B-4F9D-8A8E-CAA2DEBA7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18" y="4367285"/>
            <a:ext cx="7820097" cy="82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72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IN" dirty="0"/>
              <a:t>CPU Performance Equation:</a:t>
            </a:r>
            <a:br>
              <a:rPr lang="en-IN" sz="1800" b="0" i="0" u="none" strike="noStrike" dirty="0">
                <a:solidFill>
                  <a:srgbClr val="000000"/>
                </a:solidFill>
                <a:effectLst/>
                <a:latin typeface="Palatino"/>
              </a:rPr>
            </a:br>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26</a:t>
            </a:fld>
            <a:endParaRPr lang="en-US" dirty="0"/>
          </a:p>
        </p:txBody>
      </p:sp>
      <p:sp>
        <p:nvSpPr>
          <p:cNvPr id="46" name="TextBox 45">
            <a:extLst>
              <a:ext uri="{FF2B5EF4-FFF2-40B4-BE49-F238E27FC236}">
                <a16:creationId xmlns:a16="http://schemas.microsoft.com/office/drawing/2014/main" id="{E8C65595-FE10-40DE-8B06-AEC95F23A241}"/>
              </a:ext>
            </a:extLst>
          </p:cNvPr>
          <p:cNvSpPr txBox="1"/>
          <p:nvPr/>
        </p:nvSpPr>
        <p:spPr>
          <a:xfrm>
            <a:off x="518615" y="1223007"/>
            <a:ext cx="8633439" cy="3046988"/>
          </a:xfrm>
          <a:prstGeom prst="rect">
            <a:avLst/>
          </a:prstGeom>
          <a:noFill/>
        </p:spPr>
        <p:txBody>
          <a:bodyPr wrap="square">
            <a:spAutoFit/>
          </a:bodyPr>
          <a:lstStyle/>
          <a:p>
            <a:pPr marL="800100" marR="0" lvl="1" indent="-342900" algn="l" fontAlgn="base">
              <a:spcBef>
                <a:spcPts val="0"/>
              </a:spcBef>
              <a:spcAft>
                <a:spcPts val="0"/>
              </a:spcAft>
              <a:buFont typeface="Arial" panose="020B0604020202020204" pitchFamily="34" charset="0"/>
              <a:buChar char="•"/>
            </a:pPr>
            <a:r>
              <a:rPr lang="en-US" sz="2400" dirty="0">
                <a:solidFill>
                  <a:srgbClr val="000000"/>
                </a:solidFill>
                <a:latin typeface="Palatino"/>
              </a:rPr>
              <a:t>One difficulty: It is difficult to change one in isolation of the others:</a:t>
            </a:r>
          </a:p>
          <a:p>
            <a:pPr algn="l">
              <a:buFont typeface="Arial" panose="020B0604020202020204" pitchFamily="34" charset="0"/>
              <a:buChar char="•"/>
            </a:pPr>
            <a:r>
              <a:rPr lang="en-US" sz="2400" dirty="0">
                <a:solidFill>
                  <a:srgbClr val="000000"/>
                </a:solidFill>
                <a:latin typeface="Palatino"/>
              </a:rPr>
              <a:t>        Clock cycle time: Hardware and Organization.</a:t>
            </a:r>
          </a:p>
          <a:p>
            <a:pPr algn="l">
              <a:buFont typeface="Arial" panose="020B0604020202020204" pitchFamily="34" charset="0"/>
              <a:buChar char="•"/>
            </a:pPr>
            <a:r>
              <a:rPr lang="en-US" sz="2400" dirty="0">
                <a:solidFill>
                  <a:srgbClr val="000000"/>
                </a:solidFill>
                <a:latin typeface="Palatino"/>
              </a:rPr>
              <a:t>        CPI: Organization and Instruction set architecture.</a:t>
            </a:r>
          </a:p>
          <a:p>
            <a:pPr algn="l">
              <a:buFont typeface="Arial" panose="020B0604020202020204" pitchFamily="34" charset="0"/>
              <a:buChar char="•"/>
            </a:pPr>
            <a:r>
              <a:rPr lang="en-US" sz="2400" dirty="0">
                <a:solidFill>
                  <a:srgbClr val="000000"/>
                </a:solidFill>
                <a:latin typeface="Palatino"/>
              </a:rPr>
              <a:t>         Instruction count: Instruction set architecture and    Compiler technology.</a:t>
            </a:r>
          </a:p>
          <a:p>
            <a:pPr marL="742950" marR="0" lvl="1" indent="-285750" algn="l" fontAlgn="base">
              <a:spcBef>
                <a:spcPts val="0"/>
              </a:spcBef>
              <a:spcAft>
                <a:spcPts val="0"/>
              </a:spcAft>
              <a:buFont typeface="Arial" panose="020B0604020202020204" pitchFamily="34" charset="0"/>
              <a:buChar char="•"/>
            </a:pPr>
            <a:endParaRPr lang="en-US" sz="2400" dirty="0">
              <a:solidFill>
                <a:srgbClr val="000000"/>
              </a:solidFill>
              <a:latin typeface="Palatino"/>
            </a:endParaRPr>
          </a:p>
          <a:p>
            <a:pPr marL="0" marR="0" algn="l" fontAlgn="base">
              <a:spcBef>
                <a:spcPts val="0"/>
              </a:spcBef>
              <a:spcAft>
                <a:spcPts val="0"/>
              </a:spcAft>
            </a:pPr>
            <a:endParaRPr lang="en-US" sz="2400" b="0" u="none" strike="noStrike" dirty="0">
              <a:solidFill>
                <a:srgbClr val="000000"/>
              </a:solidFill>
              <a:effectLst/>
              <a:latin typeface="Palatino"/>
            </a:endParaRPr>
          </a:p>
        </p:txBody>
      </p:sp>
      <p:pic>
        <p:nvPicPr>
          <p:cNvPr id="7170" name="Picture 2">
            <a:extLst>
              <a:ext uri="{FF2B5EF4-FFF2-40B4-BE49-F238E27FC236}">
                <a16:creationId xmlns:a16="http://schemas.microsoft.com/office/drawing/2014/main" id="{FE4873AE-380F-447F-A319-73F642E66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391" y="3792918"/>
            <a:ext cx="8494644" cy="13255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EEE6153-BCE5-4947-9E73-223A19421BA6}"/>
              </a:ext>
            </a:extLst>
          </p:cNvPr>
          <p:cNvSpPr txBox="1"/>
          <p:nvPr/>
        </p:nvSpPr>
        <p:spPr>
          <a:xfrm>
            <a:off x="347816" y="5112002"/>
            <a:ext cx="8975035" cy="1200329"/>
          </a:xfrm>
          <a:prstGeom prst="rect">
            <a:avLst/>
          </a:prstGeom>
          <a:noFill/>
        </p:spPr>
        <p:txBody>
          <a:bodyPr wrap="square">
            <a:spAutoFit/>
          </a:bodyPr>
          <a:lstStyle/>
          <a:p>
            <a:pPr marL="548640" marR="0" indent="-91440" algn="l"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Palatino"/>
              </a:rPr>
              <a:t>where IC</a:t>
            </a:r>
            <a:r>
              <a:rPr lang="en-US" sz="1800" b="0" i="0" u="none" strike="noStrike" dirty="0">
                <a:solidFill>
                  <a:srgbClr val="000000"/>
                </a:solidFill>
                <a:effectLst/>
                <a:latin typeface="Palatino"/>
              </a:rPr>
              <a:t> </a:t>
            </a:r>
            <a:r>
              <a:rPr lang="en-US" sz="1800" b="0" i="0" u="none" strike="noStrike" baseline="-25000" dirty="0" err="1">
                <a:solidFill>
                  <a:srgbClr val="000000"/>
                </a:solidFill>
                <a:effectLst/>
                <a:latin typeface="Palatino"/>
              </a:rPr>
              <a:t>i</a:t>
            </a:r>
            <a:r>
              <a:rPr lang="en-US" sz="1800" b="0" i="0" u="none" strike="noStrike" dirty="0">
                <a:solidFill>
                  <a:srgbClr val="000000"/>
                </a:solidFill>
                <a:effectLst/>
                <a:latin typeface="Palatino"/>
              </a:rPr>
              <a:t> </a:t>
            </a:r>
            <a:r>
              <a:rPr lang="en-US" sz="1800" b="0" i="1" u="none" strike="noStrike" dirty="0">
                <a:solidFill>
                  <a:srgbClr val="000000"/>
                </a:solidFill>
                <a:effectLst/>
                <a:latin typeface="Palatino"/>
              </a:rPr>
              <a:t>represents number of time instruction </a:t>
            </a:r>
            <a:r>
              <a:rPr lang="en-US" sz="1800" b="0" i="1" u="none" strike="noStrike" dirty="0" err="1">
                <a:solidFill>
                  <a:srgbClr val="000000"/>
                </a:solidFill>
                <a:effectLst/>
                <a:latin typeface="Palatino"/>
              </a:rPr>
              <a:t>i</a:t>
            </a:r>
            <a:r>
              <a:rPr lang="en-US" sz="1800" b="0" i="1" u="none" strike="noStrike" dirty="0">
                <a:solidFill>
                  <a:srgbClr val="000000"/>
                </a:solidFill>
                <a:effectLst/>
                <a:latin typeface="Palatino"/>
              </a:rPr>
              <a:t> is executed in a program and CPI</a:t>
            </a:r>
            <a:r>
              <a:rPr lang="en-US" sz="1800" b="0" i="0" u="none" strike="noStrike" dirty="0">
                <a:solidFill>
                  <a:srgbClr val="000000"/>
                </a:solidFill>
                <a:effectLst/>
                <a:latin typeface="Palatino"/>
              </a:rPr>
              <a:t> </a:t>
            </a:r>
            <a:r>
              <a:rPr lang="en-US" sz="1800" b="0" i="0" u="none" strike="noStrike" baseline="-25000" dirty="0" err="1">
                <a:solidFill>
                  <a:srgbClr val="000000"/>
                </a:solidFill>
                <a:effectLst/>
                <a:latin typeface="Palatino"/>
              </a:rPr>
              <a:t>i</a:t>
            </a:r>
            <a:r>
              <a:rPr lang="en-US" sz="1800" b="0" i="0" u="none" strike="noStrike" dirty="0">
                <a:solidFill>
                  <a:srgbClr val="000000"/>
                </a:solidFill>
                <a:effectLst/>
                <a:latin typeface="Palatino"/>
              </a:rPr>
              <a:t> </a:t>
            </a:r>
            <a:r>
              <a:rPr lang="en-US" sz="1800" b="0" i="1" u="none" strike="noStrike" dirty="0">
                <a:solidFill>
                  <a:srgbClr val="000000"/>
                </a:solidFill>
                <a:effectLst/>
                <a:latin typeface="Palatino"/>
              </a:rPr>
              <a:t>represents the average number of clock cycles for instruction </a:t>
            </a:r>
            <a:r>
              <a:rPr lang="en-US" sz="1800" b="0" i="1" u="none" strike="noStrike" dirty="0" err="1">
                <a:solidFill>
                  <a:srgbClr val="000000"/>
                </a:solidFill>
                <a:effectLst/>
                <a:latin typeface="Palatino"/>
              </a:rPr>
              <a:t>i</a:t>
            </a:r>
            <a:r>
              <a:rPr lang="en-US" sz="1800" b="0" i="1" u="none" strike="noStrike" dirty="0">
                <a:solidFill>
                  <a:srgbClr val="000000"/>
                </a:solidFill>
                <a:effectLst/>
                <a:latin typeface="Palatino"/>
              </a:rPr>
              <a:t>.</a:t>
            </a:r>
            <a:endParaRPr lang="en-US" sz="1800" b="0" i="0" u="none" strike="noStrike" dirty="0">
              <a:solidFill>
                <a:srgbClr val="000000"/>
              </a:solidFill>
              <a:effectLst/>
              <a:latin typeface="Palatino"/>
            </a:endParaRPr>
          </a:p>
          <a:p>
            <a:pPr marL="0" marR="0" algn="l" fontAlgn="base">
              <a:spcBef>
                <a:spcPts val="0"/>
              </a:spcBef>
              <a:spcAft>
                <a:spcPts val="0"/>
              </a:spcAft>
            </a:pPr>
            <a:r>
              <a:rPr lang="en-US" sz="1800" b="0" i="0" u="none" strike="noStrike" dirty="0">
                <a:solidFill>
                  <a:srgbClr val="000000"/>
                </a:solidFill>
                <a:effectLst/>
                <a:latin typeface="Palatino"/>
              </a:rPr>
              <a:t> </a:t>
            </a:r>
          </a:p>
          <a:p>
            <a:pPr marL="548640" marR="0" indent="-91440" algn="l"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Palatino"/>
              </a:rPr>
              <a:t>Why isn't CPI</a:t>
            </a:r>
            <a:r>
              <a:rPr lang="en-US" sz="1800" b="0" i="0" u="none" strike="noStrike" dirty="0">
                <a:solidFill>
                  <a:srgbClr val="000000"/>
                </a:solidFill>
                <a:effectLst/>
                <a:latin typeface="Palatino"/>
              </a:rPr>
              <a:t> </a:t>
            </a:r>
            <a:r>
              <a:rPr lang="en-US" sz="1800" b="0" i="0" u="none" strike="noStrike" baseline="-25000" dirty="0" err="1">
                <a:solidFill>
                  <a:srgbClr val="000000"/>
                </a:solidFill>
                <a:effectLst/>
                <a:latin typeface="Palatino"/>
              </a:rPr>
              <a:t>i</a:t>
            </a:r>
            <a:r>
              <a:rPr lang="en-US" sz="1800" b="0" i="0" u="none" strike="noStrike" dirty="0">
                <a:solidFill>
                  <a:srgbClr val="000000"/>
                </a:solidFill>
                <a:effectLst/>
                <a:latin typeface="Palatino"/>
              </a:rPr>
              <a:t> </a:t>
            </a:r>
            <a:r>
              <a:rPr lang="en-US" sz="1800" b="0" i="1" u="none" strike="noStrike" dirty="0">
                <a:solidFill>
                  <a:srgbClr val="000000"/>
                </a:solidFill>
                <a:effectLst/>
                <a:latin typeface="Palatino"/>
              </a:rPr>
              <a:t>a constant </a:t>
            </a:r>
            <a:endParaRPr lang="en-US" sz="1800" b="0" i="0" u="none" strike="noStrike" dirty="0">
              <a:solidFill>
                <a:srgbClr val="000000"/>
              </a:solidFill>
              <a:effectLst/>
              <a:latin typeface="Palatino"/>
            </a:endParaRPr>
          </a:p>
        </p:txBody>
      </p:sp>
    </p:spTree>
    <p:extLst>
      <p:ext uri="{BB962C8B-B14F-4D97-AF65-F5344CB8AC3E}">
        <p14:creationId xmlns:p14="http://schemas.microsoft.com/office/powerpoint/2010/main" val="1439994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604655" y="354533"/>
            <a:ext cx="10678142" cy="1325563"/>
          </a:xfrm>
        </p:spPr>
        <p:txBody>
          <a:bodyPr/>
          <a:lstStyle/>
          <a:p>
            <a:r>
              <a:rPr lang="en-US" dirty="0"/>
              <a:t>(million instruction per second) is NOT an alternative metric to time.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27</a:t>
            </a:fld>
            <a:endParaRPr lang="en-US" dirty="0"/>
          </a:p>
        </p:txBody>
      </p:sp>
      <p:pic>
        <p:nvPicPr>
          <p:cNvPr id="8194" name="Picture 2">
            <a:extLst>
              <a:ext uri="{FF2B5EF4-FFF2-40B4-BE49-F238E27FC236}">
                <a16:creationId xmlns:a16="http://schemas.microsoft.com/office/drawing/2014/main" id="{F5964665-626A-4082-B2DC-373A50C46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348" y="2917375"/>
            <a:ext cx="10678142"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66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0C19-1000-4BFF-9A26-E24FE317CCF5}"/>
              </a:ext>
            </a:extLst>
          </p:cNvPr>
          <p:cNvSpPr>
            <a:spLocks noGrp="1"/>
          </p:cNvSpPr>
          <p:nvPr>
            <p:ph type="title"/>
          </p:nvPr>
        </p:nvSpPr>
        <p:spPr>
          <a:xfrm>
            <a:off x="1167491" y="384235"/>
            <a:ext cx="9779183" cy="661164"/>
          </a:xfrm>
        </p:spPr>
        <p:txBody>
          <a:bodyPr/>
          <a:lstStyle/>
          <a:p>
            <a:r>
              <a:rPr lang="en-US" dirty="0"/>
              <a:t>ISA(Instruction set Architecture)</a:t>
            </a:r>
            <a:endParaRPr lang="en-IN" dirty="0"/>
          </a:p>
        </p:txBody>
      </p:sp>
      <p:sp>
        <p:nvSpPr>
          <p:cNvPr id="3" name="Content Placeholder 2">
            <a:extLst>
              <a:ext uri="{FF2B5EF4-FFF2-40B4-BE49-F238E27FC236}">
                <a16:creationId xmlns:a16="http://schemas.microsoft.com/office/drawing/2014/main" id="{DECB5BDA-DCC5-4DA9-8764-062C2A08A205}"/>
              </a:ext>
            </a:extLst>
          </p:cNvPr>
          <p:cNvSpPr>
            <a:spLocks noGrp="1"/>
          </p:cNvSpPr>
          <p:nvPr>
            <p:ph idx="1"/>
          </p:nvPr>
        </p:nvSpPr>
        <p:spPr>
          <a:xfrm>
            <a:off x="1167491" y="1045399"/>
            <a:ext cx="9779182" cy="3366815"/>
          </a:xfrm>
        </p:spPr>
        <p:txBody>
          <a:bodyPr/>
          <a:lstStyle/>
          <a:p>
            <a:r>
              <a:rPr lang="en-US" b="0" i="0" dirty="0">
                <a:solidFill>
                  <a:srgbClr val="202124"/>
                </a:solidFill>
                <a:effectLst/>
                <a:latin typeface="arial" panose="020B0604020202020204" pitchFamily="34" charset="0"/>
              </a:rPr>
              <a:t>In computer science, an instruction set architecture (ISA), also called computer architecture, is </a:t>
            </a:r>
            <a:r>
              <a:rPr lang="en-US" b="1" i="0" dirty="0">
                <a:solidFill>
                  <a:srgbClr val="202124"/>
                </a:solidFill>
                <a:effectLst/>
                <a:latin typeface="arial" panose="020B0604020202020204" pitchFamily="34" charset="0"/>
              </a:rPr>
              <a:t>an abstract model of a computer</a:t>
            </a:r>
            <a:r>
              <a:rPr lang="en-US" b="0" i="0" dirty="0">
                <a:solidFill>
                  <a:srgbClr val="202124"/>
                </a:solidFill>
                <a:effectLst/>
                <a:latin typeface="arial" panose="020B0604020202020204" pitchFamily="34" charset="0"/>
              </a:rPr>
              <a:t>. A device that executes instructions described by that ISA, such as a central processing unit (CPU), is called an implementation.</a:t>
            </a:r>
            <a:endParaRPr lang="en-IN" dirty="0"/>
          </a:p>
        </p:txBody>
      </p:sp>
      <p:sp>
        <p:nvSpPr>
          <p:cNvPr id="4" name="Slide Number Placeholder 3">
            <a:extLst>
              <a:ext uri="{FF2B5EF4-FFF2-40B4-BE49-F238E27FC236}">
                <a16:creationId xmlns:a16="http://schemas.microsoft.com/office/drawing/2014/main" id="{DE30EE09-9D77-4656-B024-0BD1ADCEBA2D}"/>
              </a:ext>
            </a:extLst>
          </p:cNvPr>
          <p:cNvSpPr>
            <a:spLocks noGrp="1"/>
          </p:cNvSpPr>
          <p:nvPr>
            <p:ph type="sldNum" sz="quarter" idx="4"/>
          </p:nvPr>
        </p:nvSpPr>
        <p:spPr/>
        <p:txBody>
          <a:bodyPr/>
          <a:lstStyle/>
          <a:p>
            <a:fld id="{294A09A9-5501-47C1-A89A-A340965A2BE2}" type="slidenum">
              <a:rPr lang="en-US" smtClean="0"/>
              <a:pPr/>
              <a:t>28</a:t>
            </a:fld>
            <a:endParaRPr lang="en-US" dirty="0"/>
          </a:p>
        </p:txBody>
      </p:sp>
      <p:pic>
        <p:nvPicPr>
          <p:cNvPr id="25602" name="Picture 2">
            <a:extLst>
              <a:ext uri="{FF2B5EF4-FFF2-40B4-BE49-F238E27FC236}">
                <a16:creationId xmlns:a16="http://schemas.microsoft.com/office/drawing/2014/main" id="{6931978A-FBB7-4421-B151-A7F8B797A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89" y="3160209"/>
            <a:ext cx="5923723" cy="335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9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7A265-99D7-4D70-BAFC-C672CB321BBA}"/>
              </a:ext>
            </a:extLst>
          </p:cNvPr>
          <p:cNvSpPr>
            <a:spLocks noGrp="1"/>
          </p:cNvSpPr>
          <p:nvPr>
            <p:ph idx="1"/>
          </p:nvPr>
        </p:nvSpPr>
        <p:spPr>
          <a:xfrm>
            <a:off x="663910" y="1328354"/>
            <a:ext cx="5233307" cy="3366815"/>
          </a:xfrm>
        </p:spPr>
        <p:txBody>
          <a:bodyPr/>
          <a:lstStyle/>
          <a:p>
            <a:pPr algn="just"/>
            <a:r>
              <a:rPr lang="en-US" b="1" i="0" dirty="0">
                <a:solidFill>
                  <a:srgbClr val="273239"/>
                </a:solidFill>
                <a:effectLst/>
                <a:latin typeface="urw-din"/>
              </a:rPr>
              <a:t>ISA</a:t>
            </a:r>
            <a:r>
              <a:rPr lang="en-US" b="0" i="0" dirty="0">
                <a:solidFill>
                  <a:srgbClr val="273239"/>
                </a:solidFill>
                <a:effectLst/>
                <a:latin typeface="urw-din"/>
              </a:rPr>
              <a:t> describes the </a:t>
            </a:r>
            <a:r>
              <a:rPr lang="en-US" b="1" i="0" dirty="0">
                <a:solidFill>
                  <a:srgbClr val="273239"/>
                </a:solidFill>
                <a:effectLst/>
                <a:latin typeface="urw-din"/>
              </a:rPr>
              <a:t>design of a Computer</a:t>
            </a:r>
            <a:r>
              <a:rPr lang="en-US" b="0" i="0" dirty="0">
                <a:solidFill>
                  <a:srgbClr val="273239"/>
                </a:solidFill>
                <a:effectLst/>
                <a:latin typeface="urw-din"/>
              </a:rPr>
              <a:t> in terms of the </a:t>
            </a:r>
            <a:r>
              <a:rPr lang="en-US" b="1" i="0" dirty="0">
                <a:solidFill>
                  <a:srgbClr val="273239"/>
                </a:solidFill>
                <a:effectLst/>
                <a:latin typeface="urw-din"/>
              </a:rPr>
              <a:t>basic operations</a:t>
            </a:r>
            <a:r>
              <a:rPr lang="en-US" b="0" i="0" dirty="0">
                <a:solidFill>
                  <a:srgbClr val="273239"/>
                </a:solidFill>
                <a:effectLst/>
                <a:latin typeface="urw-din"/>
              </a:rPr>
              <a:t> it must support. The ISA is not concerned with the implementation-specific details of a computer. It is only concerned with the set or collection of basic operations the computer must support. </a:t>
            </a:r>
            <a:endParaRPr lang="en-IN" dirty="0"/>
          </a:p>
        </p:txBody>
      </p:sp>
      <p:sp>
        <p:nvSpPr>
          <p:cNvPr id="4" name="Slide Number Placeholder 3">
            <a:extLst>
              <a:ext uri="{FF2B5EF4-FFF2-40B4-BE49-F238E27FC236}">
                <a16:creationId xmlns:a16="http://schemas.microsoft.com/office/drawing/2014/main" id="{5D00E601-1BC2-4B37-9613-224745D83BE7}"/>
              </a:ext>
            </a:extLst>
          </p:cNvPr>
          <p:cNvSpPr>
            <a:spLocks noGrp="1"/>
          </p:cNvSpPr>
          <p:nvPr>
            <p:ph type="sldNum" sz="quarter" idx="4"/>
          </p:nvPr>
        </p:nvSpPr>
        <p:spPr/>
        <p:txBody>
          <a:bodyPr/>
          <a:lstStyle/>
          <a:p>
            <a:fld id="{294A09A9-5501-47C1-A89A-A340965A2BE2}" type="slidenum">
              <a:rPr lang="en-US" smtClean="0"/>
              <a:pPr/>
              <a:t>29</a:t>
            </a:fld>
            <a:endParaRPr lang="en-US" dirty="0"/>
          </a:p>
        </p:txBody>
      </p:sp>
      <p:pic>
        <p:nvPicPr>
          <p:cNvPr id="24578" name="Picture 2">
            <a:extLst>
              <a:ext uri="{FF2B5EF4-FFF2-40B4-BE49-F238E27FC236}">
                <a16:creationId xmlns:a16="http://schemas.microsoft.com/office/drawing/2014/main" id="{78D921A5-D7A0-4A1B-B394-FDE996F92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720" y="815319"/>
            <a:ext cx="3745638" cy="4239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9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8262-86D3-4908-97A8-6D47C070DA61}"/>
              </a:ext>
            </a:extLst>
          </p:cNvPr>
          <p:cNvSpPr>
            <a:spLocks noGrp="1"/>
          </p:cNvSpPr>
          <p:nvPr>
            <p:ph type="title"/>
          </p:nvPr>
        </p:nvSpPr>
        <p:spPr/>
        <p:txBody>
          <a:bodyPr/>
          <a:lstStyle/>
          <a:p>
            <a:r>
              <a:rPr lang="en-US" dirty="0"/>
              <a:t>Performance Measurement</a:t>
            </a:r>
            <a:endParaRPr lang="en-IN" dirty="0"/>
          </a:p>
        </p:txBody>
      </p:sp>
      <p:sp>
        <p:nvSpPr>
          <p:cNvPr id="6" name="Slide Number Placeholder 5">
            <a:extLst>
              <a:ext uri="{FF2B5EF4-FFF2-40B4-BE49-F238E27FC236}">
                <a16:creationId xmlns:a16="http://schemas.microsoft.com/office/drawing/2014/main" id="{1488A55D-4D81-45A7-ABC3-C1BF0FC6672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7" name="Rectangle 3">
            <a:extLst>
              <a:ext uri="{FF2B5EF4-FFF2-40B4-BE49-F238E27FC236}">
                <a16:creationId xmlns:a16="http://schemas.microsoft.com/office/drawing/2014/main" id="{437A4BA6-D911-4A00-947B-45E46E0A6A8F}"/>
              </a:ext>
            </a:extLst>
          </p:cNvPr>
          <p:cNvSpPr>
            <a:spLocks noGrp="1" noChangeArrowheads="1"/>
          </p:cNvSpPr>
          <p:nvPr>
            <p:ph idx="1"/>
          </p:nvPr>
        </p:nvSpPr>
        <p:spPr>
          <a:xfrm>
            <a:off x="1166813" y="2017713"/>
            <a:ext cx="9780587" cy="3367087"/>
          </a:xfrm>
        </p:spPr>
        <p:txBody>
          <a:bodyPr/>
          <a:lstStyle/>
          <a:p>
            <a:pPr marL="398463" indent="-398463"/>
            <a:r>
              <a:rPr lang="en-US" altLang="en-US" dirty="0"/>
              <a:t>Recall performance is function of</a:t>
            </a:r>
          </a:p>
          <a:p>
            <a:pPr marL="796925" lvl="1" indent="-284163"/>
            <a:r>
              <a:rPr lang="en-US" altLang="en-US" dirty="0"/>
              <a:t>CPI: cycles per instruction</a:t>
            </a:r>
          </a:p>
          <a:p>
            <a:pPr marL="796925" lvl="1" indent="-284163"/>
            <a:r>
              <a:rPr lang="en-US" altLang="en-US" dirty="0"/>
              <a:t>Clock cycle</a:t>
            </a:r>
          </a:p>
          <a:p>
            <a:pPr marL="796925" lvl="1" indent="-284163"/>
            <a:r>
              <a:rPr lang="en-US" altLang="en-US" dirty="0"/>
              <a:t>Instruction count</a:t>
            </a:r>
          </a:p>
          <a:p>
            <a:pPr marL="398463" indent="-398463"/>
            <a:r>
              <a:rPr lang="en-US" altLang="en-US" dirty="0"/>
              <a:t>Reducing any of the 3 factors will lead to improved performance</a:t>
            </a:r>
          </a:p>
        </p:txBody>
      </p:sp>
    </p:spTree>
    <p:extLst>
      <p:ext uri="{BB962C8B-B14F-4D97-AF65-F5344CB8AC3E}">
        <p14:creationId xmlns:p14="http://schemas.microsoft.com/office/powerpoint/2010/main" val="572853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C7AAC-5B22-4C6F-BC9D-12371771DE94}"/>
              </a:ext>
            </a:extLst>
          </p:cNvPr>
          <p:cNvSpPr>
            <a:spLocks noGrp="1"/>
          </p:cNvSpPr>
          <p:nvPr>
            <p:ph idx="1"/>
          </p:nvPr>
        </p:nvSpPr>
        <p:spPr>
          <a:xfrm>
            <a:off x="964416" y="1023554"/>
            <a:ext cx="9779182" cy="3366815"/>
          </a:xfrm>
        </p:spPr>
        <p:txBody>
          <a:bodyPr/>
          <a:lstStyle/>
          <a:p>
            <a:pPr algn="l" fontAlgn="base">
              <a:buFont typeface="Arial" panose="020B0604020202020204" pitchFamily="34" charset="0"/>
              <a:buChar char="•"/>
            </a:pPr>
            <a:r>
              <a:rPr lang="en-US" sz="2400" b="0" i="0" dirty="0">
                <a:solidFill>
                  <a:srgbClr val="273239"/>
                </a:solidFill>
                <a:effectLst/>
                <a:latin typeface="urw-din"/>
              </a:rPr>
              <a:t>The ISA defines the </a:t>
            </a:r>
            <a:r>
              <a:rPr lang="en-US" sz="2400" b="1" i="0" dirty="0">
                <a:solidFill>
                  <a:srgbClr val="273239"/>
                </a:solidFill>
                <a:effectLst/>
                <a:latin typeface="urw-din"/>
              </a:rPr>
              <a:t>types of instructions</a:t>
            </a:r>
            <a:r>
              <a:rPr lang="en-US" sz="2400" b="0" i="0" dirty="0">
                <a:solidFill>
                  <a:srgbClr val="273239"/>
                </a:solidFill>
                <a:effectLst/>
                <a:latin typeface="urw-din"/>
              </a:rPr>
              <a:t> to be supported by the processor. </a:t>
            </a:r>
            <a:br>
              <a:rPr lang="en-US" sz="2400" dirty="0"/>
            </a:br>
            <a:r>
              <a:rPr lang="en-US" sz="2400" b="0" i="0" dirty="0">
                <a:solidFill>
                  <a:srgbClr val="273239"/>
                </a:solidFill>
                <a:effectLst/>
                <a:latin typeface="urw-din"/>
              </a:rPr>
              <a:t>Based on the type of operations they perform MIPS Instructions are classified into 3 types:</a:t>
            </a:r>
          </a:p>
          <a:p>
            <a:pPr algn="l" fontAlgn="base">
              <a:buFont typeface="Arial" panose="020B0604020202020204" pitchFamily="34" charset="0"/>
              <a:buChar char="•"/>
            </a:pPr>
            <a:r>
              <a:rPr lang="en-US" sz="2400" b="0" i="0" dirty="0">
                <a:solidFill>
                  <a:srgbClr val="273239"/>
                </a:solidFill>
                <a:effectLst/>
                <a:latin typeface="urw-din"/>
              </a:rPr>
              <a:t> </a:t>
            </a:r>
            <a:r>
              <a:rPr lang="en-US" sz="2400" b="1" i="0" dirty="0">
                <a:solidFill>
                  <a:srgbClr val="273239"/>
                </a:solidFill>
                <a:effectLst/>
                <a:latin typeface="urw-din"/>
              </a:rPr>
              <a:t>Arithmetic/Logic Instructions:</a:t>
            </a:r>
            <a:r>
              <a:rPr lang="en-US" sz="2400" b="0" i="0" dirty="0">
                <a:solidFill>
                  <a:srgbClr val="273239"/>
                </a:solidFill>
                <a:effectLst/>
                <a:latin typeface="urw-din"/>
              </a:rPr>
              <a:t> </a:t>
            </a:r>
            <a:br>
              <a:rPr lang="en-US" sz="2400" b="0" i="0" dirty="0">
                <a:solidFill>
                  <a:srgbClr val="273239"/>
                </a:solidFill>
                <a:effectLst/>
                <a:latin typeface="urw-din"/>
              </a:rPr>
            </a:br>
            <a:r>
              <a:rPr lang="en-US" sz="2400" b="0" i="0" dirty="0">
                <a:solidFill>
                  <a:srgbClr val="273239"/>
                </a:solidFill>
                <a:effectLst/>
                <a:latin typeface="urw-din"/>
              </a:rPr>
              <a:t>These Instructions perform various Arithmetic &amp; Logical operations on one or more operands.</a:t>
            </a:r>
          </a:p>
          <a:p>
            <a:pPr algn="l" fontAlgn="base">
              <a:buFont typeface="Arial" panose="020B0604020202020204" pitchFamily="34" charset="0"/>
              <a:buChar char="•"/>
            </a:pPr>
            <a:r>
              <a:rPr lang="en-US" sz="2400" b="1" i="0" dirty="0">
                <a:solidFill>
                  <a:srgbClr val="273239"/>
                </a:solidFill>
                <a:effectLst/>
                <a:latin typeface="urw-din"/>
              </a:rPr>
              <a:t>Data Transfer Instructions:</a:t>
            </a:r>
            <a:r>
              <a:rPr lang="en-US" sz="2400" b="0" i="0" dirty="0">
                <a:solidFill>
                  <a:srgbClr val="273239"/>
                </a:solidFill>
                <a:effectLst/>
                <a:latin typeface="urw-din"/>
              </a:rPr>
              <a:t> </a:t>
            </a:r>
            <a:br>
              <a:rPr lang="en-US" sz="2400" b="0" i="0" dirty="0">
                <a:solidFill>
                  <a:srgbClr val="273239"/>
                </a:solidFill>
                <a:effectLst/>
                <a:latin typeface="urw-din"/>
              </a:rPr>
            </a:br>
            <a:r>
              <a:rPr lang="en-US" sz="2400" b="0" i="0" dirty="0">
                <a:solidFill>
                  <a:srgbClr val="273239"/>
                </a:solidFill>
                <a:effectLst/>
                <a:latin typeface="urw-din"/>
              </a:rPr>
              <a:t>These instructions are responsible for the transfer of instructions from memory to the processor registers and vice versa.</a:t>
            </a:r>
          </a:p>
          <a:p>
            <a:pPr algn="l" fontAlgn="base">
              <a:buFont typeface="Arial" panose="020B0604020202020204" pitchFamily="34" charset="0"/>
              <a:buChar char="•"/>
            </a:pPr>
            <a:r>
              <a:rPr lang="en-US" sz="2400" b="1" i="0" dirty="0">
                <a:solidFill>
                  <a:srgbClr val="273239"/>
                </a:solidFill>
                <a:effectLst/>
                <a:latin typeface="urw-din"/>
              </a:rPr>
              <a:t>Branch and Jump Instructions:</a:t>
            </a:r>
            <a:r>
              <a:rPr lang="en-US" sz="2400" b="0" i="0" dirty="0">
                <a:solidFill>
                  <a:srgbClr val="273239"/>
                </a:solidFill>
                <a:effectLst/>
                <a:latin typeface="urw-din"/>
              </a:rPr>
              <a:t> </a:t>
            </a:r>
            <a:br>
              <a:rPr lang="en-US" sz="2400" b="0" i="0" dirty="0">
                <a:solidFill>
                  <a:srgbClr val="273239"/>
                </a:solidFill>
                <a:effectLst/>
                <a:latin typeface="urw-din"/>
              </a:rPr>
            </a:br>
            <a:r>
              <a:rPr lang="en-US" sz="2400" b="0" i="0" dirty="0">
                <a:solidFill>
                  <a:srgbClr val="273239"/>
                </a:solidFill>
                <a:effectLst/>
                <a:latin typeface="urw-din"/>
              </a:rPr>
              <a:t>These instructions are responsible for breaking the sequential flow of instructions and jumping to instructions at various other locations, this is necessary for the implementation of </a:t>
            </a:r>
            <a:r>
              <a:rPr lang="en-US" sz="2400" b="0" i="1" dirty="0">
                <a:solidFill>
                  <a:srgbClr val="273239"/>
                </a:solidFill>
                <a:effectLst/>
                <a:latin typeface="urw-din"/>
              </a:rPr>
              <a:t>functions</a:t>
            </a:r>
            <a:r>
              <a:rPr lang="en-US" sz="2400" b="0" i="0" dirty="0">
                <a:solidFill>
                  <a:srgbClr val="273239"/>
                </a:solidFill>
                <a:effectLst/>
                <a:latin typeface="urw-din"/>
              </a:rPr>
              <a:t> and </a:t>
            </a:r>
            <a:r>
              <a:rPr lang="en-US" sz="2400" b="0" i="1" dirty="0">
                <a:solidFill>
                  <a:srgbClr val="273239"/>
                </a:solidFill>
                <a:effectLst/>
                <a:latin typeface="urw-din"/>
              </a:rPr>
              <a:t>conditional statements</a:t>
            </a:r>
            <a:r>
              <a:rPr lang="en-US" sz="2400" b="0" i="0" dirty="0">
                <a:solidFill>
                  <a:srgbClr val="273239"/>
                </a:solidFill>
                <a:effectLst/>
                <a:latin typeface="urw-din"/>
              </a:rPr>
              <a:t>. </a:t>
            </a:r>
          </a:p>
          <a:p>
            <a:endParaRPr lang="en-IN" sz="2400" dirty="0"/>
          </a:p>
        </p:txBody>
      </p:sp>
      <p:sp>
        <p:nvSpPr>
          <p:cNvPr id="4" name="Slide Number Placeholder 3">
            <a:extLst>
              <a:ext uri="{FF2B5EF4-FFF2-40B4-BE49-F238E27FC236}">
                <a16:creationId xmlns:a16="http://schemas.microsoft.com/office/drawing/2014/main" id="{35E746BF-E557-405D-930F-4C021A9653BB}"/>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531373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9B9C9E25-CDC3-4B58-9D57-E0294589EBD5}"/>
              </a:ext>
            </a:extLst>
          </p:cNvPr>
          <p:cNvSpPr>
            <a:spLocks noGrp="1" noChangeArrowheads="1"/>
          </p:cNvSpPr>
          <p:nvPr>
            <p:ph type="title"/>
          </p:nvPr>
        </p:nvSpPr>
        <p:spPr>
          <a:xfrm>
            <a:off x="381000" y="381000"/>
            <a:ext cx="11430000" cy="1325563"/>
          </a:xfrm>
        </p:spPr>
        <p:txBody>
          <a:bodyPr/>
          <a:lstStyle/>
          <a:p>
            <a:r>
              <a:rPr lang="en-US" altLang="en-US"/>
              <a:t>Instruction Set Architecture</a:t>
            </a:r>
          </a:p>
        </p:txBody>
      </p:sp>
      <p:sp>
        <p:nvSpPr>
          <p:cNvPr id="12" name="Slide Number Placeholder 4">
            <a:extLst>
              <a:ext uri="{FF2B5EF4-FFF2-40B4-BE49-F238E27FC236}">
                <a16:creationId xmlns:a16="http://schemas.microsoft.com/office/drawing/2014/main" id="{B9B64435-B33D-4342-BE97-DD55D8C66AF7}"/>
              </a:ext>
            </a:extLst>
          </p:cNvPr>
          <p:cNvSpPr txBox="1">
            <a:spLocks/>
          </p:cNvSpPr>
          <p:nvPr/>
        </p:nvSpPr>
        <p:spPr>
          <a:xfrm>
            <a:off x="90678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F6861A2-DEB2-4714-AB1A-1EA1E8A5F9E8}" type="slidenum">
              <a:rPr lang="en-US" altLang="en-US" smtClean="0"/>
              <a:pPr/>
              <a:t>31</a:t>
            </a:fld>
            <a:endParaRPr lang="en-US" altLang="en-US"/>
          </a:p>
        </p:txBody>
      </p:sp>
      <p:sp>
        <p:nvSpPr>
          <p:cNvPr id="13" name="Oval 3">
            <a:extLst>
              <a:ext uri="{FF2B5EF4-FFF2-40B4-BE49-F238E27FC236}">
                <a16:creationId xmlns:a16="http://schemas.microsoft.com/office/drawing/2014/main" id="{5A02C394-E3A0-43AB-BF31-81AABF5D7A53}"/>
              </a:ext>
            </a:extLst>
          </p:cNvPr>
          <p:cNvSpPr>
            <a:spLocks noChangeArrowheads="1"/>
          </p:cNvSpPr>
          <p:nvPr/>
        </p:nvSpPr>
        <p:spPr bwMode="auto">
          <a:xfrm>
            <a:off x="1489472" y="1706563"/>
            <a:ext cx="2057400" cy="1143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Palatino" pitchFamily="18" charset="0"/>
              </a:rPr>
              <a:t>Application</a:t>
            </a:r>
          </a:p>
        </p:txBody>
      </p:sp>
      <p:sp>
        <p:nvSpPr>
          <p:cNvPr id="14" name="Line 4">
            <a:extLst>
              <a:ext uri="{FF2B5EF4-FFF2-40B4-BE49-F238E27FC236}">
                <a16:creationId xmlns:a16="http://schemas.microsoft.com/office/drawing/2014/main" id="{8421E3C4-73ED-4A81-B522-5648F79875D0}"/>
              </a:ext>
            </a:extLst>
          </p:cNvPr>
          <p:cNvSpPr>
            <a:spLocks noChangeShapeType="1"/>
          </p:cNvSpPr>
          <p:nvPr/>
        </p:nvSpPr>
        <p:spPr bwMode="auto">
          <a:xfrm>
            <a:off x="2480072" y="2849563"/>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5">
            <a:extLst>
              <a:ext uri="{FF2B5EF4-FFF2-40B4-BE49-F238E27FC236}">
                <a16:creationId xmlns:a16="http://schemas.microsoft.com/office/drawing/2014/main" id="{E223FCC0-5486-4F9D-8638-8C313940BF4D}"/>
              </a:ext>
            </a:extLst>
          </p:cNvPr>
          <p:cNvSpPr>
            <a:spLocks noChangeShapeType="1"/>
          </p:cNvSpPr>
          <p:nvPr/>
        </p:nvSpPr>
        <p:spPr bwMode="auto">
          <a:xfrm>
            <a:off x="1489472" y="3459163"/>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6">
            <a:extLst>
              <a:ext uri="{FF2B5EF4-FFF2-40B4-BE49-F238E27FC236}">
                <a16:creationId xmlns:a16="http://schemas.microsoft.com/office/drawing/2014/main" id="{E66629F6-DA28-4944-8C31-68C2423CB3C2}"/>
              </a:ext>
            </a:extLst>
          </p:cNvPr>
          <p:cNvSpPr>
            <a:spLocks noChangeShapeType="1"/>
          </p:cNvSpPr>
          <p:nvPr/>
        </p:nvSpPr>
        <p:spPr bwMode="auto">
          <a:xfrm>
            <a:off x="1489472" y="3763963"/>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 Box 7">
            <a:extLst>
              <a:ext uri="{FF2B5EF4-FFF2-40B4-BE49-F238E27FC236}">
                <a16:creationId xmlns:a16="http://schemas.microsoft.com/office/drawing/2014/main" id="{BE3D5DBE-1C5C-4084-8F34-5A8693EEB2DC}"/>
              </a:ext>
            </a:extLst>
          </p:cNvPr>
          <p:cNvSpPr txBox="1">
            <a:spLocks noChangeArrowheads="1"/>
          </p:cNvSpPr>
          <p:nvPr/>
        </p:nvSpPr>
        <p:spPr bwMode="auto">
          <a:xfrm>
            <a:off x="1333898" y="3459163"/>
            <a:ext cx="2365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Palatino" pitchFamily="18" charset="0"/>
              </a:rPr>
              <a:t>Instruction Set Architecture</a:t>
            </a:r>
          </a:p>
        </p:txBody>
      </p:sp>
      <p:sp>
        <p:nvSpPr>
          <p:cNvPr id="18" name="Line 8">
            <a:extLst>
              <a:ext uri="{FF2B5EF4-FFF2-40B4-BE49-F238E27FC236}">
                <a16:creationId xmlns:a16="http://schemas.microsoft.com/office/drawing/2014/main" id="{2A2863C7-85E6-4C04-A510-69540140DBDC}"/>
              </a:ext>
            </a:extLst>
          </p:cNvPr>
          <p:cNvSpPr>
            <a:spLocks noChangeShapeType="1"/>
          </p:cNvSpPr>
          <p:nvPr/>
        </p:nvSpPr>
        <p:spPr bwMode="auto">
          <a:xfrm>
            <a:off x="2480072" y="376396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Text Box 9">
            <a:extLst>
              <a:ext uri="{FF2B5EF4-FFF2-40B4-BE49-F238E27FC236}">
                <a16:creationId xmlns:a16="http://schemas.microsoft.com/office/drawing/2014/main" id="{7985B330-B4CC-44AF-8441-96E480C1A62E}"/>
              </a:ext>
            </a:extLst>
          </p:cNvPr>
          <p:cNvSpPr txBox="1">
            <a:spLocks noChangeArrowheads="1"/>
          </p:cNvSpPr>
          <p:nvPr/>
        </p:nvSpPr>
        <p:spPr bwMode="auto">
          <a:xfrm>
            <a:off x="1492647" y="5424489"/>
            <a:ext cx="1989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000">
                <a:latin typeface="Palatino" pitchFamily="18" charset="0"/>
              </a:rPr>
              <a:t>Implementation</a:t>
            </a:r>
          </a:p>
        </p:txBody>
      </p:sp>
      <p:sp>
        <p:nvSpPr>
          <p:cNvPr id="20" name="Text Box 10">
            <a:extLst>
              <a:ext uri="{FF2B5EF4-FFF2-40B4-BE49-F238E27FC236}">
                <a16:creationId xmlns:a16="http://schemas.microsoft.com/office/drawing/2014/main" id="{28DF9DEA-ABF5-44C9-B819-1F26F8FBEDFD}"/>
              </a:ext>
            </a:extLst>
          </p:cNvPr>
          <p:cNvSpPr txBox="1">
            <a:spLocks noChangeArrowheads="1"/>
          </p:cNvSpPr>
          <p:nvPr/>
        </p:nvSpPr>
        <p:spPr bwMode="auto">
          <a:xfrm>
            <a:off x="3792936" y="3382964"/>
            <a:ext cx="4929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Palatino" pitchFamily="18" charset="0"/>
              </a:rPr>
              <a:t>…SPARC   MIPS	ARM   x86   HP-PA   IA-64…</a:t>
            </a:r>
          </a:p>
        </p:txBody>
      </p:sp>
      <p:sp>
        <p:nvSpPr>
          <p:cNvPr id="21" name="Line 11">
            <a:extLst>
              <a:ext uri="{FF2B5EF4-FFF2-40B4-BE49-F238E27FC236}">
                <a16:creationId xmlns:a16="http://schemas.microsoft.com/office/drawing/2014/main" id="{786666E7-3637-4A84-9E92-F55553F63C61}"/>
              </a:ext>
            </a:extLst>
          </p:cNvPr>
          <p:cNvSpPr>
            <a:spLocks noChangeShapeType="1"/>
          </p:cNvSpPr>
          <p:nvPr/>
        </p:nvSpPr>
        <p:spPr bwMode="auto">
          <a:xfrm flipH="1">
            <a:off x="5451872" y="3687763"/>
            <a:ext cx="914400" cy="1371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12">
            <a:extLst>
              <a:ext uri="{FF2B5EF4-FFF2-40B4-BE49-F238E27FC236}">
                <a16:creationId xmlns:a16="http://schemas.microsoft.com/office/drawing/2014/main" id="{759043B2-84B7-4EDC-ABFB-B9BD230184B9}"/>
              </a:ext>
            </a:extLst>
          </p:cNvPr>
          <p:cNvSpPr>
            <a:spLocks noChangeShapeType="1"/>
          </p:cNvSpPr>
          <p:nvPr/>
        </p:nvSpPr>
        <p:spPr bwMode="auto">
          <a:xfrm>
            <a:off x="6823472" y="3687763"/>
            <a:ext cx="1066800" cy="1371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Text Box 13">
            <a:extLst>
              <a:ext uri="{FF2B5EF4-FFF2-40B4-BE49-F238E27FC236}">
                <a16:creationId xmlns:a16="http://schemas.microsoft.com/office/drawing/2014/main" id="{A700FF33-5809-44A6-B67C-8B2A8727622B}"/>
              </a:ext>
            </a:extLst>
          </p:cNvPr>
          <p:cNvSpPr txBox="1">
            <a:spLocks noChangeArrowheads="1"/>
          </p:cNvSpPr>
          <p:nvPr/>
        </p:nvSpPr>
        <p:spPr bwMode="auto">
          <a:xfrm>
            <a:off x="5231125" y="4566544"/>
            <a:ext cx="29222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1800" dirty="0">
                <a:latin typeface="Palatino" pitchFamily="18" charset="0"/>
              </a:rPr>
              <a:t>Intel Pentium X</a:t>
            </a:r>
          </a:p>
          <a:p>
            <a:pPr algn="ctr" eaLnBrk="1" hangingPunct="1"/>
            <a:r>
              <a:rPr lang="en-US" altLang="en-US" sz="1800" dirty="0">
                <a:latin typeface="Palatino" pitchFamily="18" charset="0"/>
              </a:rPr>
              <a:t>AMD K6, Athlon, Opteron</a:t>
            </a:r>
          </a:p>
          <a:p>
            <a:pPr algn="ctr" eaLnBrk="1" hangingPunct="1"/>
            <a:r>
              <a:rPr lang="en-US" altLang="en-US" sz="1800" dirty="0" err="1">
                <a:latin typeface="Palatino" pitchFamily="18" charset="0"/>
              </a:rPr>
              <a:t>Transmeta</a:t>
            </a:r>
            <a:r>
              <a:rPr lang="en-US" altLang="en-US" sz="1800" dirty="0">
                <a:latin typeface="Palatino" pitchFamily="18" charset="0"/>
              </a:rPr>
              <a:t> Crusoe TM5x00</a:t>
            </a:r>
          </a:p>
        </p:txBody>
      </p:sp>
      <p:pic>
        <p:nvPicPr>
          <p:cNvPr id="24" name="Picture 14">
            <a:extLst>
              <a:ext uri="{FF2B5EF4-FFF2-40B4-BE49-F238E27FC236}">
                <a16:creationId xmlns:a16="http://schemas.microsoft.com/office/drawing/2014/main" id="{20E0E89F-4987-4CB1-BAC9-EB4579B38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673" y="4297363"/>
            <a:ext cx="1027113" cy="11430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2CA7F280-8A7E-4E32-817A-0584BAECFC51}"/>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EC369265-1BD6-4C61-A269-814B3689E85A}"/>
              </a:ext>
            </a:extLst>
          </p:cNvPr>
          <p:cNvSpPr>
            <a:spLocks noGrp="1" noChangeArrowheads="1"/>
          </p:cNvSpPr>
          <p:nvPr>
            <p:ph type="title"/>
          </p:nvPr>
        </p:nvSpPr>
        <p:spPr/>
        <p:txBody>
          <a:bodyPr/>
          <a:lstStyle/>
          <a:p>
            <a:r>
              <a:rPr lang="en-US" altLang="en-US"/>
              <a:t>Instruction Set Architecture</a:t>
            </a:r>
          </a:p>
        </p:txBody>
      </p:sp>
      <p:sp>
        <p:nvSpPr>
          <p:cNvPr id="209923" name="Rectangle 3">
            <a:extLst>
              <a:ext uri="{FF2B5EF4-FFF2-40B4-BE49-F238E27FC236}">
                <a16:creationId xmlns:a16="http://schemas.microsoft.com/office/drawing/2014/main" id="{6497B743-F406-46E5-A025-87260B9EDCD3}"/>
              </a:ext>
            </a:extLst>
          </p:cNvPr>
          <p:cNvSpPr>
            <a:spLocks noGrp="1" noChangeArrowheads="1"/>
          </p:cNvSpPr>
          <p:nvPr>
            <p:ph idx="1"/>
          </p:nvPr>
        </p:nvSpPr>
        <p:spPr>
          <a:xfrm>
            <a:off x="2209800" y="1981200"/>
            <a:ext cx="7924800" cy="4114800"/>
          </a:xfrm>
        </p:spPr>
        <p:txBody>
          <a:bodyPr/>
          <a:lstStyle/>
          <a:p>
            <a:r>
              <a:rPr lang="en-US" altLang="en-US"/>
              <a:t>Strong influence on cost/performance</a:t>
            </a:r>
          </a:p>
          <a:p>
            <a:endParaRPr lang="en-US" altLang="en-US"/>
          </a:p>
          <a:p>
            <a:r>
              <a:rPr lang="en-US" altLang="en-US"/>
              <a:t>New ISAs are rare, but versions are not</a:t>
            </a:r>
          </a:p>
          <a:p>
            <a:pPr lvl="1"/>
            <a:r>
              <a:rPr lang="en-US" altLang="en-US"/>
              <a:t>16-bit, 32-bit and 64-bit X86 versions</a:t>
            </a:r>
          </a:p>
          <a:p>
            <a:r>
              <a:rPr lang="en-US" altLang="en-US"/>
              <a:t>Longevity is a strong function of marketing prowess</a:t>
            </a:r>
          </a:p>
        </p:txBody>
      </p:sp>
      <p:sp>
        <p:nvSpPr>
          <p:cNvPr id="6" name="Slide Number Placeholder 5">
            <a:extLst>
              <a:ext uri="{FF2B5EF4-FFF2-40B4-BE49-F238E27FC236}">
                <a16:creationId xmlns:a16="http://schemas.microsoft.com/office/drawing/2014/main" id="{22E1333D-ABB9-4628-B802-7068309721B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32</a:t>
            </a:fld>
            <a:endParaRPr lang="en-US" altLang="en-US"/>
          </a:p>
        </p:txBody>
      </p:sp>
    </p:spTree>
    <p:extLst>
      <p:ext uri="{BB962C8B-B14F-4D97-AF65-F5344CB8AC3E}">
        <p14:creationId xmlns:p14="http://schemas.microsoft.com/office/powerpoint/2010/main" val="2648462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a:extLst>
              <a:ext uri="{FF2B5EF4-FFF2-40B4-BE49-F238E27FC236}">
                <a16:creationId xmlns:a16="http://schemas.microsoft.com/office/drawing/2014/main" id="{36EB2743-07E8-445D-B9F3-94BD11DEBF41}"/>
              </a:ext>
            </a:extLst>
          </p:cNvPr>
          <p:cNvSpPr>
            <a:spLocks noGrp="1" noChangeArrowheads="1"/>
          </p:cNvSpPr>
          <p:nvPr>
            <p:ph type="title"/>
          </p:nvPr>
        </p:nvSpPr>
        <p:spPr>
          <a:xfrm>
            <a:off x="1206408" y="425553"/>
            <a:ext cx="9779183" cy="672893"/>
          </a:xfrm>
        </p:spPr>
        <p:txBody>
          <a:bodyPr/>
          <a:lstStyle/>
          <a:p>
            <a:r>
              <a:rPr lang="en-US" altLang="en-US" dirty="0"/>
              <a:t>Traditional Issues</a:t>
            </a:r>
          </a:p>
        </p:txBody>
      </p:sp>
      <p:sp>
        <p:nvSpPr>
          <p:cNvPr id="211970" name="Rectangle 2">
            <a:extLst>
              <a:ext uri="{FF2B5EF4-FFF2-40B4-BE49-F238E27FC236}">
                <a16:creationId xmlns:a16="http://schemas.microsoft.com/office/drawing/2014/main" id="{D52761D0-381B-494A-B5E4-D0AB6C881E63}"/>
              </a:ext>
            </a:extLst>
          </p:cNvPr>
          <p:cNvSpPr>
            <a:spLocks noGrp="1" noChangeArrowheads="1"/>
          </p:cNvSpPr>
          <p:nvPr>
            <p:ph idx="1"/>
          </p:nvPr>
        </p:nvSpPr>
        <p:spPr>
          <a:xfrm>
            <a:off x="1308652" y="1479498"/>
            <a:ext cx="7772400" cy="4495800"/>
          </a:xfrm>
        </p:spPr>
        <p:txBody>
          <a:bodyPr/>
          <a:lstStyle/>
          <a:p>
            <a:pPr>
              <a:lnSpc>
                <a:spcPct val="90000"/>
              </a:lnSpc>
            </a:pPr>
            <a:r>
              <a:rPr lang="en-US" altLang="en-US" sz="2800" dirty="0"/>
              <a:t>Strongly constrained by the number of bits available to instruction encoding</a:t>
            </a:r>
          </a:p>
          <a:p>
            <a:pPr>
              <a:lnSpc>
                <a:spcPct val="90000"/>
              </a:lnSpc>
            </a:pPr>
            <a:r>
              <a:rPr lang="en-US" altLang="en-US" sz="2800" dirty="0"/>
              <a:t>Opcodes/operands</a:t>
            </a:r>
          </a:p>
          <a:p>
            <a:pPr>
              <a:lnSpc>
                <a:spcPct val="90000"/>
              </a:lnSpc>
            </a:pPr>
            <a:r>
              <a:rPr lang="en-US" altLang="en-US" sz="2800" dirty="0"/>
              <a:t>Registers/memory</a:t>
            </a:r>
          </a:p>
          <a:p>
            <a:pPr>
              <a:lnSpc>
                <a:spcPct val="90000"/>
              </a:lnSpc>
            </a:pPr>
            <a:r>
              <a:rPr lang="en-US" altLang="en-US" sz="2800" dirty="0"/>
              <a:t>Addressing modes</a:t>
            </a:r>
          </a:p>
          <a:p>
            <a:pPr>
              <a:lnSpc>
                <a:spcPct val="90000"/>
              </a:lnSpc>
            </a:pPr>
            <a:r>
              <a:rPr lang="en-US" altLang="en-US" sz="2800" dirty="0"/>
              <a:t>Orthogonality</a:t>
            </a:r>
          </a:p>
          <a:p>
            <a:pPr>
              <a:lnSpc>
                <a:spcPct val="90000"/>
              </a:lnSpc>
            </a:pPr>
            <a:r>
              <a:rPr lang="en-US" altLang="en-US" sz="2800" dirty="0"/>
              <a:t>0, 1, 2, 3 address machines</a:t>
            </a:r>
          </a:p>
          <a:p>
            <a:pPr>
              <a:lnSpc>
                <a:spcPct val="90000"/>
              </a:lnSpc>
            </a:pPr>
            <a:r>
              <a:rPr lang="en-US" altLang="en-US" sz="2800" dirty="0"/>
              <a:t>Instruction formats</a:t>
            </a:r>
          </a:p>
          <a:p>
            <a:pPr>
              <a:lnSpc>
                <a:spcPct val="90000"/>
              </a:lnSpc>
            </a:pPr>
            <a:r>
              <a:rPr lang="en-US" altLang="en-US" sz="2800" dirty="0"/>
              <a:t>Decoding uniformity</a:t>
            </a:r>
          </a:p>
        </p:txBody>
      </p:sp>
      <p:sp>
        <p:nvSpPr>
          <p:cNvPr id="6" name="Slide Number Placeholder 5">
            <a:extLst>
              <a:ext uri="{FF2B5EF4-FFF2-40B4-BE49-F238E27FC236}">
                <a16:creationId xmlns:a16="http://schemas.microsoft.com/office/drawing/2014/main" id="{0E498B7A-B434-4EF8-B609-A2F894644F2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3062FA0-8DE5-466C-AC8A-6575E8CEEE5B}"/>
              </a:ext>
            </a:extLst>
          </p:cNvPr>
          <p:cNvSpPr>
            <a:spLocks noGrp="1" noChangeArrowheads="1"/>
          </p:cNvSpPr>
          <p:nvPr>
            <p:ph type="title"/>
          </p:nvPr>
        </p:nvSpPr>
        <p:spPr>
          <a:xfrm>
            <a:off x="884582" y="369956"/>
            <a:ext cx="7772400" cy="838200"/>
          </a:xfrm>
        </p:spPr>
        <p:txBody>
          <a:bodyPr/>
          <a:lstStyle/>
          <a:p>
            <a:pPr eaLnBrk="1" hangingPunct="1"/>
            <a:r>
              <a:rPr lang="en-US" altLang="en-US" sz="3200" dirty="0"/>
              <a:t> Pipelining Concepts</a:t>
            </a:r>
          </a:p>
        </p:txBody>
      </p:sp>
      <p:sp>
        <p:nvSpPr>
          <p:cNvPr id="6" name="Text Box 12">
            <a:extLst>
              <a:ext uri="{FF2B5EF4-FFF2-40B4-BE49-F238E27FC236}">
                <a16:creationId xmlns:a16="http://schemas.microsoft.com/office/drawing/2014/main" id="{2EDE05C9-76FB-43AB-8FF0-CE4D13EFA43E}"/>
              </a:ext>
            </a:extLst>
          </p:cNvPr>
          <p:cNvSpPr txBox="1">
            <a:spLocks noChangeArrowheads="1"/>
          </p:cNvSpPr>
          <p:nvPr/>
        </p:nvSpPr>
        <p:spPr bwMode="auto">
          <a:xfrm>
            <a:off x="884582" y="1398380"/>
            <a:ext cx="7772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effectLst/>
                <a:latin typeface="Arial" panose="020B0604020202020204" pitchFamily="34" charset="0"/>
              </a:rPr>
              <a:t>Strategies for improving performance</a:t>
            </a:r>
          </a:p>
          <a:p>
            <a:pPr eaLnBrk="1" hangingPunct="1"/>
            <a:endParaRPr lang="en-US" altLang="en-US" sz="800" dirty="0">
              <a:solidFill>
                <a:srgbClr val="000000"/>
              </a:solidFill>
              <a:effectLst/>
              <a:latin typeface="Arial" panose="020B0604020202020204" pitchFamily="34" charset="0"/>
              <a:cs typeface="Times New Roman" panose="02020603050405020304" pitchFamily="18" charset="0"/>
            </a:endParaRPr>
          </a:p>
          <a:p>
            <a:pPr eaLnBrk="1" hangingPunct="1"/>
            <a:r>
              <a:rPr lang="en-US" altLang="en-US" sz="1800" dirty="0">
                <a:solidFill>
                  <a:srgbClr val="000000"/>
                </a:solidFill>
                <a:effectLst/>
                <a:latin typeface="Arial" panose="020B0604020202020204" pitchFamily="34" charset="0"/>
                <a:cs typeface="Times New Roman" panose="02020603050405020304" pitchFamily="18" charset="0"/>
              </a:rPr>
              <a:t>1 – Use multiple independent data paths accepting several instructions </a:t>
            </a:r>
          </a:p>
          <a:p>
            <a:pPr eaLnBrk="1" hangingPunct="1"/>
            <a:r>
              <a:rPr lang="en-US" altLang="en-US" sz="1800" dirty="0">
                <a:solidFill>
                  <a:srgbClr val="000000"/>
                </a:solidFill>
                <a:effectLst/>
                <a:latin typeface="Arial" panose="020B0604020202020204" pitchFamily="34" charset="0"/>
                <a:cs typeface="Times New Roman" panose="02020603050405020304" pitchFamily="18" charset="0"/>
              </a:rPr>
              <a:t>      that are read out at once: </a:t>
            </a:r>
            <a:r>
              <a:rPr lang="en-US" altLang="en-US" sz="1800" i="1" dirty="0">
                <a:solidFill>
                  <a:srgbClr val="000000"/>
                </a:solidFill>
                <a:effectLst/>
                <a:latin typeface="Arial" panose="020B0604020202020204" pitchFamily="34" charset="0"/>
                <a:cs typeface="Times New Roman" panose="02020603050405020304" pitchFamily="18" charset="0"/>
              </a:rPr>
              <a:t>multiple-instruction-issue</a:t>
            </a:r>
            <a:r>
              <a:rPr lang="en-US" altLang="en-US" sz="1800" dirty="0">
                <a:solidFill>
                  <a:srgbClr val="000000"/>
                </a:solidFill>
                <a:effectLst/>
                <a:latin typeface="Arial" panose="020B0604020202020204" pitchFamily="34" charset="0"/>
                <a:cs typeface="Times New Roman" panose="02020603050405020304" pitchFamily="18" charset="0"/>
              </a:rPr>
              <a:t> or </a:t>
            </a:r>
            <a:r>
              <a:rPr lang="en-US" altLang="en-US" sz="1800" i="1" dirty="0">
                <a:solidFill>
                  <a:srgbClr val="000000"/>
                </a:solidFill>
                <a:effectLst/>
                <a:latin typeface="Arial" panose="020B0604020202020204" pitchFamily="34" charset="0"/>
                <a:cs typeface="Times New Roman" panose="02020603050405020304" pitchFamily="18" charset="0"/>
              </a:rPr>
              <a:t>superscalar</a:t>
            </a:r>
            <a:endParaRPr lang="en-US" altLang="en-US" sz="1800" dirty="0">
              <a:solidFill>
                <a:srgbClr val="000000"/>
              </a:solidFill>
              <a:effectLst/>
              <a:latin typeface="Arial" panose="020B0604020202020204" pitchFamily="34" charset="0"/>
              <a:cs typeface="Times New Roman" panose="02020603050405020304" pitchFamily="18" charset="0"/>
            </a:endParaRPr>
          </a:p>
          <a:p>
            <a:pPr eaLnBrk="1" hangingPunct="1"/>
            <a:r>
              <a:rPr lang="en-US" altLang="en-US" sz="800" dirty="0">
                <a:solidFill>
                  <a:srgbClr val="000000"/>
                </a:solidFill>
                <a:effectLst/>
                <a:latin typeface="Arial" panose="020B0604020202020204" pitchFamily="34" charset="0"/>
                <a:cs typeface="Times New Roman" panose="02020603050405020304" pitchFamily="18" charset="0"/>
              </a:rPr>
              <a:t> </a:t>
            </a:r>
          </a:p>
          <a:p>
            <a:pPr eaLnBrk="1" hangingPunct="1"/>
            <a:r>
              <a:rPr lang="en-US" altLang="en-US" sz="1800" dirty="0">
                <a:solidFill>
                  <a:srgbClr val="000000"/>
                </a:solidFill>
                <a:effectLst/>
                <a:latin typeface="Arial" panose="020B0604020202020204" pitchFamily="34" charset="0"/>
                <a:cs typeface="Times New Roman" panose="02020603050405020304" pitchFamily="18" charset="0"/>
              </a:rPr>
              <a:t>2 – Overlap execution of several instructions, starting the next instruction </a:t>
            </a:r>
          </a:p>
          <a:p>
            <a:pPr eaLnBrk="1" hangingPunct="1"/>
            <a:r>
              <a:rPr lang="en-US" altLang="en-US" sz="1800" dirty="0">
                <a:solidFill>
                  <a:srgbClr val="000000"/>
                </a:solidFill>
                <a:effectLst/>
                <a:latin typeface="Arial" panose="020B0604020202020204" pitchFamily="34" charset="0"/>
                <a:cs typeface="Times New Roman" panose="02020603050405020304" pitchFamily="18" charset="0"/>
              </a:rPr>
              <a:t>      before the previous one has run to completion: </a:t>
            </a:r>
            <a:r>
              <a:rPr lang="en-US" altLang="en-US" sz="1800" i="1" dirty="0">
                <a:solidFill>
                  <a:srgbClr val="000000"/>
                </a:solidFill>
                <a:effectLst/>
                <a:latin typeface="Arial" panose="020B0604020202020204" pitchFamily="34" charset="0"/>
                <a:cs typeface="Times New Roman" panose="02020603050405020304" pitchFamily="18" charset="0"/>
              </a:rPr>
              <a:t>(super)pipelined</a:t>
            </a:r>
            <a:endParaRPr lang="en-US" altLang="en-US" sz="2000" dirty="0">
              <a:effectLst/>
              <a:latin typeface="Arial" panose="020B0604020202020204" pitchFamily="34" charset="0"/>
            </a:endParaRPr>
          </a:p>
        </p:txBody>
      </p:sp>
      <p:grpSp>
        <p:nvGrpSpPr>
          <p:cNvPr id="7" name="Group 20">
            <a:extLst>
              <a:ext uri="{FF2B5EF4-FFF2-40B4-BE49-F238E27FC236}">
                <a16:creationId xmlns:a16="http://schemas.microsoft.com/office/drawing/2014/main" id="{9CAFACAD-B8FA-49EF-A48F-8983F0288A90}"/>
              </a:ext>
            </a:extLst>
          </p:cNvPr>
          <p:cNvGrpSpPr>
            <a:grpSpLocks/>
          </p:cNvGrpSpPr>
          <p:nvPr/>
        </p:nvGrpSpPr>
        <p:grpSpPr bwMode="auto">
          <a:xfrm>
            <a:off x="566530" y="3544957"/>
            <a:ext cx="8229600" cy="2678113"/>
            <a:chOff x="240" y="1824"/>
            <a:chExt cx="5184" cy="1687"/>
          </a:xfrm>
        </p:grpSpPr>
        <p:grpSp>
          <p:nvGrpSpPr>
            <p:cNvPr id="8" name="Group 17">
              <a:extLst>
                <a:ext uri="{FF2B5EF4-FFF2-40B4-BE49-F238E27FC236}">
                  <a16:creationId xmlns:a16="http://schemas.microsoft.com/office/drawing/2014/main" id="{BD5BF678-669A-40CB-8C6E-AC4F92EDD385}"/>
                </a:ext>
              </a:extLst>
            </p:cNvPr>
            <p:cNvGrpSpPr>
              <a:grpSpLocks/>
            </p:cNvGrpSpPr>
            <p:nvPr/>
          </p:nvGrpSpPr>
          <p:grpSpPr bwMode="auto">
            <a:xfrm>
              <a:off x="240" y="1824"/>
              <a:ext cx="5184" cy="1687"/>
              <a:chOff x="240" y="1824"/>
              <a:chExt cx="5184" cy="1687"/>
            </a:xfrm>
          </p:grpSpPr>
          <p:graphicFrame>
            <p:nvGraphicFramePr>
              <p:cNvPr id="12" name="Object 10">
                <a:extLst>
                  <a:ext uri="{FF2B5EF4-FFF2-40B4-BE49-F238E27FC236}">
                    <a16:creationId xmlns:a16="http://schemas.microsoft.com/office/drawing/2014/main" id="{FCE9FE46-5D6A-49F3-A010-44A81655704C}"/>
                  </a:ext>
                </a:extLst>
              </p:cNvPr>
              <p:cNvGraphicFramePr>
                <a:graphicFrameLocks noChangeAspect="1"/>
              </p:cNvGraphicFramePr>
              <p:nvPr/>
            </p:nvGraphicFramePr>
            <p:xfrm>
              <a:off x="240" y="1824"/>
              <a:ext cx="5184" cy="1687"/>
            </p:xfrm>
            <a:graphic>
              <a:graphicData uri="http://schemas.openxmlformats.org/presentationml/2006/ole">
                <mc:AlternateContent xmlns:mc="http://schemas.openxmlformats.org/markup-compatibility/2006">
                  <mc:Choice xmlns:v="urn:schemas-microsoft-com:vml" Requires="v">
                    <p:oleObj spid="_x0000_s14343" r:id="rId3" imgW="5210175" imgH="1695450" progId="MSDraw.Drawing.8.2">
                      <p:embed/>
                    </p:oleObj>
                  </mc:Choice>
                  <mc:Fallback>
                    <p:oleObj r:id="rId3" imgW="5210175" imgH="1695450" progId="MSDraw.Drawing.8.2">
                      <p:embed/>
                      <p:pic>
                        <p:nvPicPr>
                          <p:cNvPr id="50189" name="Object 10">
                            <a:extLst>
                              <a:ext uri="{FF2B5EF4-FFF2-40B4-BE49-F238E27FC236}">
                                <a16:creationId xmlns:a16="http://schemas.microsoft.com/office/drawing/2014/main" id="{2FA36A69-0889-48AA-B6BF-27210EC8E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1824"/>
                            <a:ext cx="5184"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Picture 15" descr="woman">
                <a:extLst>
                  <a:ext uri="{FF2B5EF4-FFF2-40B4-BE49-F238E27FC236}">
                    <a16:creationId xmlns:a16="http://schemas.microsoft.com/office/drawing/2014/main" id="{314AACCF-C1DE-4BDC-8FC8-4AB68C32C5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2208"/>
                <a:ext cx="600" cy="1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9" name="Picture 13" descr="man">
              <a:extLst>
                <a:ext uri="{FF2B5EF4-FFF2-40B4-BE49-F238E27FC236}">
                  <a16:creationId xmlns:a16="http://schemas.microsoft.com/office/drawing/2014/main" id="{E81C760A-BEE5-41ED-8248-962FC197D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2176"/>
              <a:ext cx="588" cy="1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19">
              <a:extLst>
                <a:ext uri="{FF2B5EF4-FFF2-40B4-BE49-F238E27FC236}">
                  <a16:creationId xmlns:a16="http://schemas.microsoft.com/office/drawing/2014/main" id="{A834E09F-B853-4978-ADDA-B186368CB836}"/>
                </a:ext>
              </a:extLst>
            </p:cNvPr>
            <p:cNvSpPr>
              <a:spLocks noChangeArrowheads="1"/>
            </p:cNvSpPr>
            <p:nvPr/>
          </p:nvSpPr>
          <p:spPr bwMode="auto">
            <a:xfrm>
              <a:off x="2208" y="2112"/>
              <a:ext cx="96" cy="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1" name="Text Box 18">
              <a:extLst>
                <a:ext uri="{FF2B5EF4-FFF2-40B4-BE49-F238E27FC236}">
                  <a16:creationId xmlns:a16="http://schemas.microsoft.com/office/drawing/2014/main" id="{8EA79B1D-C33A-4604-89A7-ABA064FCC8B5}"/>
                </a:ext>
              </a:extLst>
            </p:cNvPr>
            <p:cNvSpPr txBox="1">
              <a:spLocks noChangeArrowheads="1"/>
            </p:cNvSpPr>
            <p:nvPr/>
          </p:nvSpPr>
          <p:spPr bwMode="auto">
            <a:xfrm>
              <a:off x="2160" y="206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1200">
                  <a:effectLst>
                    <a:outerShdw blurRad="38100" dist="38100" dir="2700000" algn="tl">
                      <a:srgbClr val="C0C0C0"/>
                    </a:outerShdw>
                  </a:effectLst>
                  <a:latin typeface="Arial" charset="0"/>
                </a:rPr>
                <a:t>2</a:t>
              </a:r>
            </a:p>
          </p:txBody>
        </p:sp>
      </p:grpSp>
    </p:spTree>
    <p:extLst>
      <p:ext uri="{BB962C8B-B14F-4D97-AF65-F5344CB8AC3E}">
        <p14:creationId xmlns:p14="http://schemas.microsoft.com/office/powerpoint/2010/main" val="3187486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119F444-1194-4CB0-9350-FC4617A948B6}"/>
              </a:ext>
            </a:extLst>
          </p:cNvPr>
          <p:cNvSpPr>
            <a:spLocks noGrp="1" noChangeArrowheads="1"/>
          </p:cNvSpPr>
          <p:nvPr>
            <p:ph type="title"/>
          </p:nvPr>
        </p:nvSpPr>
        <p:spPr>
          <a:xfrm>
            <a:off x="911087" y="327991"/>
            <a:ext cx="8305800" cy="762000"/>
          </a:xfrm>
        </p:spPr>
        <p:txBody>
          <a:bodyPr/>
          <a:lstStyle/>
          <a:p>
            <a:pPr eaLnBrk="1" hangingPunct="1"/>
            <a:r>
              <a:rPr lang="en-US" altLang="en-US" sz="2800"/>
              <a:t>Pipelined Instruction Execution</a:t>
            </a:r>
          </a:p>
        </p:txBody>
      </p:sp>
      <p:graphicFrame>
        <p:nvGraphicFramePr>
          <p:cNvPr id="6" name="Object 16">
            <a:extLst>
              <a:ext uri="{FF2B5EF4-FFF2-40B4-BE49-F238E27FC236}">
                <a16:creationId xmlns:a16="http://schemas.microsoft.com/office/drawing/2014/main" id="{D44C9205-5B02-40DB-94FD-722A5B37B42E}"/>
              </a:ext>
            </a:extLst>
          </p:cNvPr>
          <p:cNvGraphicFramePr>
            <a:graphicFrameLocks noChangeAspect="1"/>
          </p:cNvGraphicFramePr>
          <p:nvPr>
            <p:extLst>
              <p:ext uri="{D42A27DB-BD31-4B8C-83A1-F6EECF244321}">
                <p14:modId xmlns:p14="http://schemas.microsoft.com/office/powerpoint/2010/main" val="1454879633"/>
              </p:ext>
            </p:extLst>
          </p:nvPr>
        </p:nvGraphicFramePr>
        <p:xfrm>
          <a:off x="911087" y="1089992"/>
          <a:ext cx="8305800" cy="4473575"/>
        </p:xfrm>
        <a:graphic>
          <a:graphicData uri="http://schemas.openxmlformats.org/presentationml/2006/ole">
            <mc:AlternateContent xmlns:mc="http://schemas.openxmlformats.org/markup-compatibility/2006">
              <mc:Choice xmlns:v="urn:schemas-microsoft-com:vml" Requires="v">
                <p:oleObj spid="_x0000_s15367" r:id="rId3" imgW="5581650" imgH="3009900" progId="MSDraw.Drawing.8.2">
                  <p:embed/>
                </p:oleObj>
              </mc:Choice>
              <mc:Fallback>
                <p:oleObj r:id="rId3" imgW="5581650" imgH="3009900" progId="MSDraw.Drawing.8.2">
                  <p:embed/>
                  <p:pic>
                    <p:nvPicPr>
                      <p:cNvPr id="51207" name="Object 16">
                        <a:extLst>
                          <a:ext uri="{FF2B5EF4-FFF2-40B4-BE49-F238E27FC236}">
                            <a16:creationId xmlns:a16="http://schemas.microsoft.com/office/drawing/2014/main" id="{6B9127F3-C49D-41EC-BC62-E7B3BC487B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87" y="1089992"/>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1566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301845F-61A5-4232-A083-23B92254302E}"/>
              </a:ext>
            </a:extLst>
          </p:cNvPr>
          <p:cNvSpPr>
            <a:spLocks noGrp="1" noChangeArrowheads="1"/>
          </p:cNvSpPr>
          <p:nvPr>
            <p:ph type="title"/>
          </p:nvPr>
        </p:nvSpPr>
        <p:spPr>
          <a:xfrm>
            <a:off x="818322" y="646043"/>
            <a:ext cx="8305800" cy="762000"/>
          </a:xfrm>
        </p:spPr>
        <p:txBody>
          <a:bodyPr/>
          <a:lstStyle/>
          <a:p>
            <a:pPr eaLnBrk="1" hangingPunct="1"/>
            <a:r>
              <a:rPr lang="en-US" altLang="en-US" sz="2800"/>
              <a:t>Alternate Representations of a Pipeline</a:t>
            </a:r>
          </a:p>
        </p:txBody>
      </p:sp>
      <p:graphicFrame>
        <p:nvGraphicFramePr>
          <p:cNvPr id="6" name="Object 5">
            <a:extLst>
              <a:ext uri="{FF2B5EF4-FFF2-40B4-BE49-F238E27FC236}">
                <a16:creationId xmlns:a16="http://schemas.microsoft.com/office/drawing/2014/main" id="{E566E15E-B7D0-46E0-91D8-415714CD2122}"/>
              </a:ext>
            </a:extLst>
          </p:cNvPr>
          <p:cNvGraphicFramePr>
            <a:graphicFrameLocks noChangeAspect="1"/>
          </p:cNvGraphicFramePr>
          <p:nvPr>
            <p:extLst>
              <p:ext uri="{D42A27DB-BD31-4B8C-83A1-F6EECF244321}">
                <p14:modId xmlns:p14="http://schemas.microsoft.com/office/powerpoint/2010/main" val="833099402"/>
              </p:ext>
            </p:extLst>
          </p:nvPr>
        </p:nvGraphicFramePr>
        <p:xfrm>
          <a:off x="1285461" y="2398644"/>
          <a:ext cx="8458200" cy="3167063"/>
        </p:xfrm>
        <a:graphic>
          <a:graphicData uri="http://schemas.openxmlformats.org/presentationml/2006/ole">
            <mc:AlternateContent xmlns:mc="http://schemas.openxmlformats.org/markup-compatibility/2006">
              <mc:Choice xmlns:v="urn:schemas-microsoft-com:vml" Requires="v">
                <p:oleObj spid="_x0000_s16391" r:id="rId3" imgW="5495925" imgH="2057400" progId="MSDraw.Drawing.8.2">
                  <p:embed/>
                </p:oleObj>
              </mc:Choice>
              <mc:Fallback>
                <p:oleObj r:id="rId3" imgW="5495925" imgH="2057400" progId="MSDraw.Drawing.8.2">
                  <p:embed/>
                  <p:pic>
                    <p:nvPicPr>
                      <p:cNvPr id="52231" name="Object 5">
                        <a:extLst>
                          <a:ext uri="{FF2B5EF4-FFF2-40B4-BE49-F238E27FC236}">
                            <a16:creationId xmlns:a16="http://schemas.microsoft.com/office/drawing/2014/main" id="{B30CFCE0-BEFB-4DA3-BEDA-598F03387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461" y="2398644"/>
                        <a:ext cx="84582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7">
            <a:extLst>
              <a:ext uri="{FF2B5EF4-FFF2-40B4-BE49-F238E27FC236}">
                <a16:creationId xmlns:a16="http://schemas.microsoft.com/office/drawing/2014/main" id="{6816831F-C342-422A-A993-7101B4DFA39A}"/>
              </a:ext>
            </a:extLst>
          </p:cNvPr>
          <p:cNvSpPr txBox="1">
            <a:spLocks noChangeArrowheads="1"/>
          </p:cNvSpPr>
          <p:nvPr/>
        </p:nvSpPr>
        <p:spPr bwMode="auto">
          <a:xfrm>
            <a:off x="1046922" y="1484244"/>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effectLst/>
                <a:latin typeface="Arial" panose="020B0604020202020204" pitchFamily="34" charset="0"/>
              </a:rPr>
              <a:t>Except for start-up and drainage overheads, a pipeline can execute one instruction per clock tick; IPS is dictated by the clock frequency</a:t>
            </a:r>
          </a:p>
        </p:txBody>
      </p:sp>
    </p:spTree>
    <p:extLst>
      <p:ext uri="{BB962C8B-B14F-4D97-AF65-F5344CB8AC3E}">
        <p14:creationId xmlns:p14="http://schemas.microsoft.com/office/powerpoint/2010/main" val="3962433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0B0204-FC0C-4CE4-B847-CD0648C9D110}"/>
              </a:ext>
            </a:extLst>
          </p:cNvPr>
          <p:cNvSpPr>
            <a:spLocks noGrp="1" noChangeArrowheads="1"/>
          </p:cNvSpPr>
          <p:nvPr>
            <p:ph type="title"/>
          </p:nvPr>
        </p:nvSpPr>
        <p:spPr>
          <a:xfrm>
            <a:off x="659296" y="791818"/>
            <a:ext cx="8305800" cy="762000"/>
          </a:xfrm>
        </p:spPr>
        <p:txBody>
          <a:bodyPr/>
          <a:lstStyle/>
          <a:p>
            <a:pPr eaLnBrk="1" hangingPunct="1"/>
            <a:r>
              <a:rPr lang="en-US" altLang="en-US" sz="2800"/>
              <a:t>Alternate Representations of a Pipeline</a:t>
            </a:r>
          </a:p>
        </p:txBody>
      </p:sp>
      <p:graphicFrame>
        <p:nvGraphicFramePr>
          <p:cNvPr id="6" name="Object 5">
            <a:extLst>
              <a:ext uri="{FF2B5EF4-FFF2-40B4-BE49-F238E27FC236}">
                <a16:creationId xmlns:a16="http://schemas.microsoft.com/office/drawing/2014/main" id="{DDFE6DFD-EE5A-4A20-875D-C31EB840E4C7}"/>
              </a:ext>
            </a:extLst>
          </p:cNvPr>
          <p:cNvGraphicFramePr>
            <a:graphicFrameLocks noChangeAspect="1"/>
          </p:cNvGraphicFramePr>
          <p:nvPr>
            <p:extLst>
              <p:ext uri="{D42A27DB-BD31-4B8C-83A1-F6EECF244321}">
                <p14:modId xmlns:p14="http://schemas.microsoft.com/office/powerpoint/2010/main" val="2243867721"/>
              </p:ext>
            </p:extLst>
          </p:nvPr>
        </p:nvGraphicFramePr>
        <p:xfrm>
          <a:off x="583096" y="2544419"/>
          <a:ext cx="8458200" cy="3167063"/>
        </p:xfrm>
        <a:graphic>
          <a:graphicData uri="http://schemas.openxmlformats.org/presentationml/2006/ole">
            <mc:AlternateContent xmlns:mc="http://schemas.openxmlformats.org/markup-compatibility/2006">
              <mc:Choice xmlns:v="urn:schemas-microsoft-com:vml" Requires="v">
                <p:oleObj spid="_x0000_s17415" r:id="rId3" imgW="5495925" imgH="2057400" progId="MSDraw.Drawing.8.2">
                  <p:embed/>
                </p:oleObj>
              </mc:Choice>
              <mc:Fallback>
                <p:oleObj r:id="rId3" imgW="5495925" imgH="2057400" progId="MSDraw.Drawing.8.2">
                  <p:embed/>
                  <p:pic>
                    <p:nvPicPr>
                      <p:cNvPr id="52231" name="Object 5">
                        <a:extLst>
                          <a:ext uri="{FF2B5EF4-FFF2-40B4-BE49-F238E27FC236}">
                            <a16:creationId xmlns:a16="http://schemas.microsoft.com/office/drawing/2014/main" id="{B30CFCE0-BEFB-4DA3-BEDA-598F03387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96" y="2544419"/>
                        <a:ext cx="8458200"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7">
            <a:extLst>
              <a:ext uri="{FF2B5EF4-FFF2-40B4-BE49-F238E27FC236}">
                <a16:creationId xmlns:a16="http://schemas.microsoft.com/office/drawing/2014/main" id="{3129705F-F7BF-4B92-90F0-158DDC751E4C}"/>
              </a:ext>
            </a:extLst>
          </p:cNvPr>
          <p:cNvSpPr txBox="1">
            <a:spLocks noChangeArrowheads="1"/>
          </p:cNvSpPr>
          <p:nvPr/>
        </p:nvSpPr>
        <p:spPr bwMode="auto">
          <a:xfrm>
            <a:off x="887896" y="1630019"/>
            <a:ext cx="784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effectLst/>
                <a:latin typeface="Arial" panose="020B0604020202020204" pitchFamily="34" charset="0"/>
              </a:rPr>
              <a:t>Except for start-up and drainage overheads, a pipeline can execute one instruction per clock tick; IPS is dictated by the clock frequency</a:t>
            </a:r>
          </a:p>
        </p:txBody>
      </p:sp>
    </p:spTree>
    <p:extLst>
      <p:ext uri="{BB962C8B-B14F-4D97-AF65-F5344CB8AC3E}">
        <p14:creationId xmlns:p14="http://schemas.microsoft.com/office/powerpoint/2010/main" val="3676657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AE43618-2922-4984-9479-C0DA0416FB09}"/>
              </a:ext>
            </a:extLst>
          </p:cNvPr>
          <p:cNvSpPr>
            <a:spLocks noGrp="1" noChangeArrowheads="1"/>
          </p:cNvSpPr>
          <p:nvPr>
            <p:ph type="title"/>
          </p:nvPr>
        </p:nvSpPr>
        <p:spPr>
          <a:xfrm>
            <a:off x="646043" y="540026"/>
            <a:ext cx="8305800" cy="685800"/>
          </a:xfrm>
        </p:spPr>
        <p:txBody>
          <a:bodyPr/>
          <a:lstStyle/>
          <a:p>
            <a:pPr eaLnBrk="1" hangingPunct="1"/>
            <a:r>
              <a:rPr lang="en-US" altLang="en-US" sz="3200"/>
              <a:t>15.2  Pipeline Stalls or Bubbles</a:t>
            </a:r>
          </a:p>
        </p:txBody>
      </p:sp>
      <p:graphicFrame>
        <p:nvGraphicFramePr>
          <p:cNvPr id="6" name="Object 10">
            <a:extLst>
              <a:ext uri="{FF2B5EF4-FFF2-40B4-BE49-F238E27FC236}">
                <a16:creationId xmlns:a16="http://schemas.microsoft.com/office/drawing/2014/main" id="{4487E07F-2156-4AF7-82D8-A32FAF589D36}"/>
              </a:ext>
            </a:extLst>
          </p:cNvPr>
          <p:cNvGraphicFramePr>
            <a:graphicFrameLocks noChangeAspect="1"/>
          </p:cNvGraphicFramePr>
          <p:nvPr>
            <p:extLst>
              <p:ext uri="{D42A27DB-BD31-4B8C-83A1-F6EECF244321}">
                <p14:modId xmlns:p14="http://schemas.microsoft.com/office/powerpoint/2010/main" val="1815070894"/>
              </p:ext>
            </p:extLst>
          </p:nvPr>
        </p:nvGraphicFramePr>
        <p:xfrm>
          <a:off x="646043" y="1759226"/>
          <a:ext cx="8458200" cy="3740150"/>
        </p:xfrm>
        <a:graphic>
          <a:graphicData uri="http://schemas.openxmlformats.org/presentationml/2006/ole">
            <mc:AlternateContent xmlns:mc="http://schemas.openxmlformats.org/markup-compatibility/2006">
              <mc:Choice xmlns:v="urn:schemas-microsoft-com:vml" Requires="v">
                <p:oleObj spid="_x0000_s18439" r:id="rId3" imgW="5457825" imgH="2409825" progId="MSDraw.Drawing.8.2">
                  <p:embed/>
                </p:oleObj>
              </mc:Choice>
              <mc:Fallback>
                <p:oleObj r:id="rId3" imgW="5457825" imgH="2409825" progId="MSDraw.Drawing.8.2">
                  <p:embed/>
                  <p:pic>
                    <p:nvPicPr>
                      <p:cNvPr id="54279" name="Object 10">
                        <a:extLst>
                          <a:ext uri="{FF2B5EF4-FFF2-40B4-BE49-F238E27FC236}">
                            <a16:creationId xmlns:a16="http://schemas.microsoft.com/office/drawing/2014/main" id="{7171964F-DA17-432E-99AC-BC0A78F78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043" y="1759226"/>
                        <a:ext cx="845820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3">
            <a:extLst>
              <a:ext uri="{FF2B5EF4-FFF2-40B4-BE49-F238E27FC236}">
                <a16:creationId xmlns:a16="http://schemas.microsoft.com/office/drawing/2014/main" id="{EF1ABDF4-31A1-44D2-B03F-7427DBD757A5}"/>
              </a:ext>
            </a:extLst>
          </p:cNvPr>
          <p:cNvSpPr txBox="1">
            <a:spLocks noChangeArrowheads="1"/>
          </p:cNvSpPr>
          <p:nvPr/>
        </p:nvSpPr>
        <p:spPr bwMode="auto">
          <a:xfrm>
            <a:off x="798444" y="1302026"/>
            <a:ext cx="420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effectLst/>
                <a:latin typeface="Arial" panose="020B0604020202020204" pitchFamily="34" charset="0"/>
              </a:rPr>
              <a:t>First type of data dependency</a:t>
            </a:r>
          </a:p>
        </p:txBody>
      </p:sp>
    </p:spTree>
    <p:extLst>
      <p:ext uri="{BB962C8B-B14F-4D97-AF65-F5344CB8AC3E}">
        <p14:creationId xmlns:p14="http://schemas.microsoft.com/office/powerpoint/2010/main" val="2057845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a:extLst>
              <a:ext uri="{FF2B5EF4-FFF2-40B4-BE49-F238E27FC236}">
                <a16:creationId xmlns:a16="http://schemas.microsoft.com/office/drawing/2014/main" id="{E4CA58F5-DD37-4330-9ECC-C6F40CF76C27}"/>
              </a:ext>
            </a:extLst>
          </p:cNvPr>
          <p:cNvSpPr>
            <a:spLocks noChangeArrowheads="1"/>
          </p:cNvSpPr>
          <p:nvPr/>
        </p:nvSpPr>
        <p:spPr bwMode="auto">
          <a:xfrm>
            <a:off x="7431156" y="2743200"/>
            <a:ext cx="1371600" cy="228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 name="Text Box 3">
            <a:extLst>
              <a:ext uri="{FF2B5EF4-FFF2-40B4-BE49-F238E27FC236}">
                <a16:creationId xmlns:a16="http://schemas.microsoft.com/office/drawing/2014/main" id="{F85512F1-05DD-4A67-A952-3C7E9B7D4C4D}"/>
              </a:ext>
            </a:extLst>
          </p:cNvPr>
          <p:cNvSpPr txBox="1">
            <a:spLocks noChangeArrowheads="1"/>
          </p:cNvSpPr>
          <p:nvPr/>
        </p:nvSpPr>
        <p:spPr bwMode="auto">
          <a:xfrm>
            <a:off x="5602356" y="990601"/>
            <a:ext cx="3581400" cy="1311275"/>
          </a:xfrm>
          <a:prstGeom prst="rect">
            <a:avLst/>
          </a:prstGeom>
          <a:solidFill>
            <a:srgbClr val="FF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000000"/>
                </a:solidFill>
                <a:effectLst/>
                <a:latin typeface="Arial" panose="020B0604020202020204" pitchFamily="34" charset="0"/>
                <a:cs typeface="Times New Roman" panose="02020603050405020304" pitchFamily="18" charset="0"/>
              </a:rPr>
              <a:t>Without data forwarding, </a:t>
            </a:r>
          </a:p>
          <a:p>
            <a:pPr eaLnBrk="1" hangingPunct="1"/>
            <a:r>
              <a:rPr lang="en-US" altLang="en-US" sz="2000">
                <a:solidFill>
                  <a:srgbClr val="000000"/>
                </a:solidFill>
                <a:effectLst/>
                <a:latin typeface="Arial" panose="020B0604020202020204" pitchFamily="34" charset="0"/>
                <a:cs typeface="Times New Roman" panose="02020603050405020304" pitchFamily="18" charset="0"/>
              </a:rPr>
              <a:t>three bubbles are needed </a:t>
            </a:r>
          </a:p>
          <a:p>
            <a:pPr eaLnBrk="1" hangingPunct="1"/>
            <a:r>
              <a:rPr lang="en-US" altLang="en-US" sz="2000">
                <a:solidFill>
                  <a:srgbClr val="000000"/>
                </a:solidFill>
                <a:effectLst/>
                <a:latin typeface="Arial" panose="020B0604020202020204" pitchFamily="34" charset="0"/>
                <a:cs typeface="Times New Roman" panose="02020603050405020304" pitchFamily="18" charset="0"/>
              </a:rPr>
              <a:t>to resolve a read-after-write </a:t>
            </a:r>
          </a:p>
          <a:p>
            <a:pPr eaLnBrk="1" hangingPunct="1"/>
            <a:r>
              <a:rPr lang="en-US" altLang="en-US" sz="2000">
                <a:solidFill>
                  <a:srgbClr val="000000"/>
                </a:solidFill>
                <a:effectLst/>
                <a:latin typeface="Arial" panose="020B0604020202020204" pitchFamily="34" charset="0"/>
                <a:cs typeface="Times New Roman" panose="02020603050405020304" pitchFamily="18" charset="0"/>
              </a:rPr>
              <a:t>data dependency</a:t>
            </a:r>
          </a:p>
        </p:txBody>
      </p:sp>
      <p:grpSp>
        <p:nvGrpSpPr>
          <p:cNvPr id="7" name="Group 62">
            <a:extLst>
              <a:ext uri="{FF2B5EF4-FFF2-40B4-BE49-F238E27FC236}">
                <a16:creationId xmlns:a16="http://schemas.microsoft.com/office/drawing/2014/main" id="{E03DC8D8-B4FF-4618-8FAE-2D3D86AC2D56}"/>
              </a:ext>
            </a:extLst>
          </p:cNvPr>
          <p:cNvGrpSpPr>
            <a:grpSpLocks/>
          </p:cNvGrpSpPr>
          <p:nvPr/>
        </p:nvGrpSpPr>
        <p:grpSpPr bwMode="auto">
          <a:xfrm>
            <a:off x="496956" y="762000"/>
            <a:ext cx="6553200" cy="2743200"/>
            <a:chOff x="96" y="624"/>
            <a:chExt cx="4128" cy="1728"/>
          </a:xfrm>
        </p:grpSpPr>
        <p:graphicFrame>
          <p:nvGraphicFramePr>
            <p:cNvPr id="8" name="Object 4">
              <a:extLst>
                <a:ext uri="{FF2B5EF4-FFF2-40B4-BE49-F238E27FC236}">
                  <a16:creationId xmlns:a16="http://schemas.microsoft.com/office/drawing/2014/main" id="{180AF6DE-1B89-469E-AC2C-26FF66289207}"/>
                </a:ext>
              </a:extLst>
            </p:cNvPr>
            <p:cNvGraphicFramePr>
              <a:graphicFrameLocks noChangeAspect="1"/>
            </p:cNvGraphicFramePr>
            <p:nvPr/>
          </p:nvGraphicFramePr>
          <p:xfrm>
            <a:off x="192" y="672"/>
            <a:ext cx="2928" cy="1577"/>
          </p:xfrm>
          <a:graphic>
            <a:graphicData uri="http://schemas.openxmlformats.org/presentationml/2006/ole">
              <mc:AlternateContent xmlns:mc="http://schemas.openxmlformats.org/markup-compatibility/2006">
                <mc:Choice xmlns:v="urn:schemas-microsoft-com:vml" Requires="v">
                  <p:oleObj spid="_x0000_s19468" r:id="rId3" imgW="5581650" imgH="3009900" progId="MSDraw.Drawing.8.2">
                    <p:embed/>
                  </p:oleObj>
                </mc:Choice>
                <mc:Fallback>
                  <p:oleObj r:id="rId3" imgW="5581650" imgH="3009900" progId="MSDraw.Drawing.8.2">
                    <p:embed/>
                    <p:pic>
                      <p:nvPicPr>
                        <p:cNvPr id="55324" name="Object 4">
                          <a:extLst>
                            <a:ext uri="{FF2B5EF4-FFF2-40B4-BE49-F238E27FC236}">
                              <a16:creationId xmlns:a16="http://schemas.microsoft.com/office/drawing/2014/main" id="{94E1A79F-46AA-4DCA-9745-B9CD1BF2C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672"/>
                          <a:ext cx="2928" cy="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5">
              <a:extLst>
                <a:ext uri="{FF2B5EF4-FFF2-40B4-BE49-F238E27FC236}">
                  <a16:creationId xmlns:a16="http://schemas.microsoft.com/office/drawing/2014/main" id="{0EDB4EDE-827B-41F1-BA04-7EE2174636BC}"/>
                </a:ext>
              </a:extLst>
            </p:cNvPr>
            <p:cNvSpPr>
              <a:spLocks noChangeArrowheads="1"/>
            </p:cNvSpPr>
            <p:nvPr/>
          </p:nvSpPr>
          <p:spPr bwMode="auto">
            <a:xfrm>
              <a:off x="192" y="624"/>
              <a:ext cx="2976"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 name="Rectangle 6">
              <a:extLst>
                <a:ext uri="{FF2B5EF4-FFF2-40B4-BE49-F238E27FC236}">
                  <a16:creationId xmlns:a16="http://schemas.microsoft.com/office/drawing/2014/main" id="{B3B30D49-0D3B-4D52-A67F-A7DF597D96A8}"/>
                </a:ext>
              </a:extLst>
            </p:cNvPr>
            <p:cNvSpPr>
              <a:spLocks noChangeArrowheads="1"/>
            </p:cNvSpPr>
            <p:nvPr/>
          </p:nvSpPr>
          <p:spPr bwMode="auto">
            <a:xfrm>
              <a:off x="2256" y="768"/>
              <a:ext cx="864" cy="1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1" name="Rectangle 7">
              <a:extLst>
                <a:ext uri="{FF2B5EF4-FFF2-40B4-BE49-F238E27FC236}">
                  <a16:creationId xmlns:a16="http://schemas.microsoft.com/office/drawing/2014/main" id="{CE78E65F-9623-4020-823E-4000F2778C70}"/>
                </a:ext>
              </a:extLst>
            </p:cNvPr>
            <p:cNvSpPr>
              <a:spLocks noChangeArrowheads="1"/>
            </p:cNvSpPr>
            <p:nvPr/>
          </p:nvSpPr>
          <p:spPr bwMode="auto">
            <a:xfrm>
              <a:off x="140" y="816"/>
              <a:ext cx="144" cy="1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2" name="Rectangle 8">
              <a:extLst>
                <a:ext uri="{FF2B5EF4-FFF2-40B4-BE49-F238E27FC236}">
                  <a16:creationId xmlns:a16="http://schemas.microsoft.com/office/drawing/2014/main" id="{551F96A2-701E-48CC-A0CF-8E446644FABB}"/>
                </a:ext>
              </a:extLst>
            </p:cNvPr>
            <p:cNvSpPr>
              <a:spLocks noChangeArrowheads="1"/>
            </p:cNvSpPr>
            <p:nvPr/>
          </p:nvSpPr>
          <p:spPr bwMode="auto">
            <a:xfrm>
              <a:off x="96" y="2064"/>
              <a:ext cx="864" cy="2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3" name="Line 9">
              <a:extLst>
                <a:ext uri="{FF2B5EF4-FFF2-40B4-BE49-F238E27FC236}">
                  <a16:creationId xmlns:a16="http://schemas.microsoft.com/office/drawing/2014/main" id="{C1669F5A-D63F-47E2-B6A1-D205216522FB}"/>
                </a:ext>
              </a:extLst>
            </p:cNvPr>
            <p:cNvSpPr>
              <a:spLocks noChangeShapeType="1"/>
            </p:cNvSpPr>
            <p:nvPr/>
          </p:nvSpPr>
          <p:spPr bwMode="auto">
            <a:xfrm>
              <a:off x="284" y="836"/>
              <a:ext cx="0" cy="2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4" name="Rectangle 13">
              <a:extLst>
                <a:ext uri="{FF2B5EF4-FFF2-40B4-BE49-F238E27FC236}">
                  <a16:creationId xmlns:a16="http://schemas.microsoft.com/office/drawing/2014/main" id="{9634DE8C-DCF2-4EB0-AE3D-288520C8C27C}"/>
                </a:ext>
              </a:extLst>
            </p:cNvPr>
            <p:cNvSpPr>
              <a:spLocks noChangeArrowheads="1"/>
            </p:cNvSpPr>
            <p:nvPr/>
          </p:nvSpPr>
          <p:spPr bwMode="auto">
            <a:xfrm>
              <a:off x="528" y="1104"/>
              <a:ext cx="2448" cy="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nvGrpSpPr>
            <p:cNvPr id="15" name="Group 22">
              <a:extLst>
                <a:ext uri="{FF2B5EF4-FFF2-40B4-BE49-F238E27FC236}">
                  <a16:creationId xmlns:a16="http://schemas.microsoft.com/office/drawing/2014/main" id="{D7D403DA-C040-4115-A80F-586B8AC9C47C}"/>
                </a:ext>
              </a:extLst>
            </p:cNvPr>
            <p:cNvGrpSpPr>
              <a:grpSpLocks/>
            </p:cNvGrpSpPr>
            <p:nvPr/>
          </p:nvGrpSpPr>
          <p:grpSpPr bwMode="auto">
            <a:xfrm>
              <a:off x="672" y="1200"/>
              <a:ext cx="2208" cy="288"/>
              <a:chOff x="2928" y="768"/>
              <a:chExt cx="2208" cy="240"/>
            </a:xfrm>
          </p:grpSpPr>
          <p:sp>
            <p:nvSpPr>
              <p:cNvPr id="24" name="AutoShape 19">
                <a:extLst>
                  <a:ext uri="{FF2B5EF4-FFF2-40B4-BE49-F238E27FC236}">
                    <a16:creationId xmlns:a16="http://schemas.microsoft.com/office/drawing/2014/main" id="{86C637FD-8E52-414E-884F-AC4C4E050A30}"/>
                  </a:ext>
                </a:extLst>
              </p:cNvPr>
              <p:cNvSpPr>
                <a:spLocks noChangeArrowheads="1"/>
              </p:cNvSpPr>
              <p:nvPr/>
            </p:nvSpPr>
            <p:spPr bwMode="auto">
              <a:xfrm>
                <a:off x="2928" y="768"/>
                <a:ext cx="1536" cy="144"/>
              </a:xfrm>
              <a:prstGeom prst="cloudCallout">
                <a:avLst>
                  <a:gd name="adj1" fmla="val 86718"/>
                  <a:gd name="adj2" fmla="val 70139"/>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70000"/>
                  </a:lnSpc>
                </a:pPr>
                <a:r>
                  <a:rPr lang="en-US" altLang="en-US" sz="1400">
                    <a:effectLst/>
                    <a:latin typeface="Arial" panose="020B0604020202020204" pitchFamily="34" charset="0"/>
                    <a:cs typeface="Arial" panose="020B0604020202020204" pitchFamily="34" charset="0"/>
                  </a:rPr>
                  <a:t>Bubble</a:t>
                </a:r>
              </a:p>
            </p:txBody>
          </p:sp>
          <p:sp>
            <p:nvSpPr>
              <p:cNvPr id="25" name="Rectangle 21">
                <a:extLst>
                  <a:ext uri="{FF2B5EF4-FFF2-40B4-BE49-F238E27FC236}">
                    <a16:creationId xmlns:a16="http://schemas.microsoft.com/office/drawing/2014/main" id="{491B7F43-F365-4BB0-850C-781655C82D1F}"/>
                  </a:ext>
                </a:extLst>
              </p:cNvPr>
              <p:cNvSpPr>
                <a:spLocks noChangeArrowheads="1"/>
              </p:cNvSpPr>
              <p:nvPr/>
            </p:nvSpPr>
            <p:spPr bwMode="auto">
              <a:xfrm>
                <a:off x="4368" y="864"/>
                <a:ext cx="768" cy="1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grpSp>
          <p:nvGrpSpPr>
            <p:cNvPr id="16" name="Group 26">
              <a:extLst>
                <a:ext uri="{FF2B5EF4-FFF2-40B4-BE49-F238E27FC236}">
                  <a16:creationId xmlns:a16="http://schemas.microsoft.com/office/drawing/2014/main" id="{BB07F4E7-0668-4E11-A84A-EFDFAE206F5A}"/>
                </a:ext>
              </a:extLst>
            </p:cNvPr>
            <p:cNvGrpSpPr>
              <a:grpSpLocks/>
            </p:cNvGrpSpPr>
            <p:nvPr/>
          </p:nvGrpSpPr>
          <p:grpSpPr bwMode="auto">
            <a:xfrm>
              <a:off x="960" y="1440"/>
              <a:ext cx="2208" cy="288"/>
              <a:chOff x="2928" y="768"/>
              <a:chExt cx="2208" cy="240"/>
            </a:xfrm>
          </p:grpSpPr>
          <p:sp>
            <p:nvSpPr>
              <p:cNvPr id="22" name="AutoShape 27">
                <a:extLst>
                  <a:ext uri="{FF2B5EF4-FFF2-40B4-BE49-F238E27FC236}">
                    <a16:creationId xmlns:a16="http://schemas.microsoft.com/office/drawing/2014/main" id="{EB628AAB-7A82-4344-9C54-04BD1DF24959}"/>
                  </a:ext>
                </a:extLst>
              </p:cNvPr>
              <p:cNvSpPr>
                <a:spLocks noChangeArrowheads="1"/>
              </p:cNvSpPr>
              <p:nvPr/>
            </p:nvSpPr>
            <p:spPr bwMode="auto">
              <a:xfrm>
                <a:off x="2928" y="768"/>
                <a:ext cx="1536" cy="144"/>
              </a:xfrm>
              <a:prstGeom prst="cloudCallout">
                <a:avLst>
                  <a:gd name="adj1" fmla="val 86718"/>
                  <a:gd name="adj2" fmla="val 70139"/>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70000"/>
                  </a:lnSpc>
                </a:pPr>
                <a:r>
                  <a:rPr lang="en-US" altLang="en-US" sz="1400">
                    <a:effectLst/>
                    <a:latin typeface="Arial" panose="020B0604020202020204" pitchFamily="34" charset="0"/>
                    <a:cs typeface="Arial" panose="020B0604020202020204" pitchFamily="34" charset="0"/>
                  </a:rPr>
                  <a:t>Bubble</a:t>
                </a:r>
              </a:p>
            </p:txBody>
          </p:sp>
          <p:sp>
            <p:nvSpPr>
              <p:cNvPr id="23" name="Rectangle 28">
                <a:extLst>
                  <a:ext uri="{FF2B5EF4-FFF2-40B4-BE49-F238E27FC236}">
                    <a16:creationId xmlns:a16="http://schemas.microsoft.com/office/drawing/2014/main" id="{798D1C17-0FA4-4760-BC2B-C989ECFBD468}"/>
                  </a:ext>
                </a:extLst>
              </p:cNvPr>
              <p:cNvSpPr>
                <a:spLocks noChangeArrowheads="1"/>
              </p:cNvSpPr>
              <p:nvPr/>
            </p:nvSpPr>
            <p:spPr bwMode="auto">
              <a:xfrm>
                <a:off x="4368" y="864"/>
                <a:ext cx="768" cy="1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sp>
          <p:nvSpPr>
            <p:cNvPr id="17" name="AutoShape 30">
              <a:extLst>
                <a:ext uri="{FF2B5EF4-FFF2-40B4-BE49-F238E27FC236}">
                  <a16:creationId xmlns:a16="http://schemas.microsoft.com/office/drawing/2014/main" id="{97AF6388-A918-48D3-B241-690666E63545}"/>
                </a:ext>
              </a:extLst>
            </p:cNvPr>
            <p:cNvSpPr>
              <a:spLocks noChangeArrowheads="1"/>
            </p:cNvSpPr>
            <p:nvPr/>
          </p:nvSpPr>
          <p:spPr bwMode="auto">
            <a:xfrm>
              <a:off x="1248" y="1680"/>
              <a:ext cx="1536" cy="173"/>
            </a:xfrm>
            <a:prstGeom prst="cloudCallout">
              <a:avLst>
                <a:gd name="adj1" fmla="val 86718"/>
                <a:gd name="adj2" fmla="val 70231"/>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70000"/>
                </a:lnSpc>
              </a:pPr>
              <a:r>
                <a:rPr lang="en-US" altLang="en-US" sz="1400">
                  <a:effectLst/>
                  <a:latin typeface="Arial" panose="020B0604020202020204" pitchFamily="34" charset="0"/>
                  <a:cs typeface="Arial" panose="020B0604020202020204" pitchFamily="34" charset="0"/>
                </a:rPr>
                <a:t>Bubble</a:t>
              </a:r>
            </a:p>
          </p:txBody>
        </p:sp>
        <p:sp>
          <p:nvSpPr>
            <p:cNvPr id="18" name="Rectangle 31">
              <a:extLst>
                <a:ext uri="{FF2B5EF4-FFF2-40B4-BE49-F238E27FC236}">
                  <a16:creationId xmlns:a16="http://schemas.microsoft.com/office/drawing/2014/main" id="{64EE1330-AEFE-4496-A4F0-1631CED0D638}"/>
                </a:ext>
              </a:extLst>
            </p:cNvPr>
            <p:cNvSpPr>
              <a:spLocks noChangeArrowheads="1"/>
            </p:cNvSpPr>
            <p:nvPr/>
          </p:nvSpPr>
          <p:spPr bwMode="auto">
            <a:xfrm>
              <a:off x="2688" y="1824"/>
              <a:ext cx="768" cy="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9" name="Line 32">
              <a:extLst>
                <a:ext uri="{FF2B5EF4-FFF2-40B4-BE49-F238E27FC236}">
                  <a16:creationId xmlns:a16="http://schemas.microsoft.com/office/drawing/2014/main" id="{72E1CF98-95EC-4C1C-A2CA-2991F6A1B0D1}"/>
                </a:ext>
              </a:extLst>
            </p:cNvPr>
            <p:cNvSpPr>
              <a:spLocks noChangeShapeType="1"/>
            </p:cNvSpPr>
            <p:nvPr/>
          </p:nvSpPr>
          <p:spPr bwMode="auto">
            <a:xfrm>
              <a:off x="1888" y="768"/>
              <a:ext cx="0" cy="1584"/>
            </a:xfrm>
            <a:prstGeom prst="line">
              <a:avLst/>
            </a:prstGeom>
            <a:noFill/>
            <a:ln w="1905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0" name="Text Box 33">
              <a:extLst>
                <a:ext uri="{FF2B5EF4-FFF2-40B4-BE49-F238E27FC236}">
                  <a16:creationId xmlns:a16="http://schemas.microsoft.com/office/drawing/2014/main" id="{108A4DF6-4A1D-4A2D-8922-E1C290FF7A1F}"/>
                </a:ext>
              </a:extLst>
            </p:cNvPr>
            <p:cNvSpPr txBox="1">
              <a:spLocks noChangeArrowheads="1"/>
            </p:cNvSpPr>
            <p:nvPr/>
          </p:nvSpPr>
          <p:spPr bwMode="auto">
            <a:xfrm>
              <a:off x="1920" y="816"/>
              <a:ext cx="1104" cy="231"/>
            </a:xfrm>
            <a:prstGeom prst="rect">
              <a:avLst/>
            </a:prstGeom>
            <a:solidFill>
              <a:srgbClr val="FF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effectLst/>
                  <a:latin typeface="Arial" panose="020B0604020202020204" pitchFamily="34" charset="0"/>
                  <a:cs typeface="Times New Roman" panose="02020603050405020304" pitchFamily="18" charset="0"/>
                </a:rPr>
                <a:t>Writes into $8</a:t>
              </a:r>
            </a:p>
          </p:txBody>
        </p:sp>
        <p:sp>
          <p:nvSpPr>
            <p:cNvPr id="21" name="Text Box 34">
              <a:extLst>
                <a:ext uri="{FF2B5EF4-FFF2-40B4-BE49-F238E27FC236}">
                  <a16:creationId xmlns:a16="http://schemas.microsoft.com/office/drawing/2014/main" id="{638BF57A-B807-48FF-A022-C111BCD85F3F}"/>
                </a:ext>
              </a:extLst>
            </p:cNvPr>
            <p:cNvSpPr txBox="1">
              <a:spLocks noChangeArrowheads="1"/>
            </p:cNvSpPr>
            <p:nvPr/>
          </p:nvSpPr>
          <p:spPr bwMode="auto">
            <a:xfrm>
              <a:off x="3120" y="1920"/>
              <a:ext cx="1104" cy="231"/>
            </a:xfrm>
            <a:prstGeom prst="rect">
              <a:avLst/>
            </a:prstGeom>
            <a:solidFill>
              <a:srgbClr val="FF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effectLst/>
                  <a:latin typeface="Arial" panose="020B0604020202020204" pitchFamily="34" charset="0"/>
                  <a:cs typeface="Times New Roman" panose="02020603050405020304" pitchFamily="18" charset="0"/>
                </a:rPr>
                <a:t>Reads from $8</a:t>
              </a:r>
            </a:p>
          </p:txBody>
        </p:sp>
      </p:grpSp>
      <p:grpSp>
        <p:nvGrpSpPr>
          <p:cNvPr id="26" name="Group 60">
            <a:extLst>
              <a:ext uri="{FF2B5EF4-FFF2-40B4-BE49-F238E27FC236}">
                <a16:creationId xmlns:a16="http://schemas.microsoft.com/office/drawing/2014/main" id="{F9A22C50-1C6F-4C6B-90CD-DF28917E3132}"/>
              </a:ext>
            </a:extLst>
          </p:cNvPr>
          <p:cNvGrpSpPr>
            <a:grpSpLocks/>
          </p:cNvGrpSpPr>
          <p:nvPr/>
        </p:nvGrpSpPr>
        <p:grpSpPr bwMode="auto">
          <a:xfrm>
            <a:off x="496956" y="3429000"/>
            <a:ext cx="6096000" cy="2667000"/>
            <a:chOff x="96" y="2304"/>
            <a:chExt cx="3840" cy="1680"/>
          </a:xfrm>
        </p:grpSpPr>
        <p:graphicFrame>
          <p:nvGraphicFramePr>
            <p:cNvPr id="27" name="Object 39">
              <a:extLst>
                <a:ext uri="{FF2B5EF4-FFF2-40B4-BE49-F238E27FC236}">
                  <a16:creationId xmlns:a16="http://schemas.microsoft.com/office/drawing/2014/main" id="{3538329B-CAE4-46F2-B622-CE4D6259D2BF}"/>
                </a:ext>
              </a:extLst>
            </p:cNvPr>
            <p:cNvGraphicFramePr>
              <a:graphicFrameLocks noChangeAspect="1"/>
            </p:cNvGraphicFramePr>
            <p:nvPr/>
          </p:nvGraphicFramePr>
          <p:xfrm>
            <a:off x="192" y="2352"/>
            <a:ext cx="2928" cy="1577"/>
          </p:xfrm>
          <a:graphic>
            <a:graphicData uri="http://schemas.openxmlformats.org/presentationml/2006/ole">
              <mc:AlternateContent xmlns:mc="http://schemas.openxmlformats.org/markup-compatibility/2006">
                <mc:Choice xmlns:v="urn:schemas-microsoft-com:vml" Requires="v">
                  <p:oleObj spid="_x0000_s19469" r:id="rId5" imgW="5581650" imgH="3009900" progId="MSDraw.Drawing.8.2">
                    <p:embed/>
                  </p:oleObj>
                </mc:Choice>
                <mc:Fallback>
                  <p:oleObj r:id="rId5" imgW="5581650" imgH="3009900" progId="MSDraw.Drawing.8.2">
                    <p:embed/>
                    <p:pic>
                      <p:nvPicPr>
                        <p:cNvPr id="55307" name="Object 39">
                          <a:extLst>
                            <a:ext uri="{FF2B5EF4-FFF2-40B4-BE49-F238E27FC236}">
                              <a16:creationId xmlns:a16="http://schemas.microsoft.com/office/drawing/2014/main" id="{2E5E445B-4F4C-4D5E-A26B-A65C95CDB6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352"/>
                          <a:ext cx="2928" cy="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Rectangle 40">
              <a:extLst>
                <a:ext uri="{FF2B5EF4-FFF2-40B4-BE49-F238E27FC236}">
                  <a16:creationId xmlns:a16="http://schemas.microsoft.com/office/drawing/2014/main" id="{7FD9F0A8-ABEC-4965-9468-4593FF07076D}"/>
                </a:ext>
              </a:extLst>
            </p:cNvPr>
            <p:cNvSpPr>
              <a:spLocks noChangeArrowheads="1"/>
            </p:cNvSpPr>
            <p:nvPr/>
          </p:nvSpPr>
          <p:spPr bwMode="auto">
            <a:xfrm>
              <a:off x="192" y="2304"/>
              <a:ext cx="2976"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29" name="Rectangle 41">
              <a:extLst>
                <a:ext uri="{FF2B5EF4-FFF2-40B4-BE49-F238E27FC236}">
                  <a16:creationId xmlns:a16="http://schemas.microsoft.com/office/drawing/2014/main" id="{5ACC0564-A82A-41B1-8172-24A16821B186}"/>
                </a:ext>
              </a:extLst>
            </p:cNvPr>
            <p:cNvSpPr>
              <a:spLocks noChangeArrowheads="1"/>
            </p:cNvSpPr>
            <p:nvPr/>
          </p:nvSpPr>
          <p:spPr bwMode="auto">
            <a:xfrm>
              <a:off x="2256" y="2448"/>
              <a:ext cx="864" cy="1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0" name="Rectangle 42">
              <a:extLst>
                <a:ext uri="{FF2B5EF4-FFF2-40B4-BE49-F238E27FC236}">
                  <a16:creationId xmlns:a16="http://schemas.microsoft.com/office/drawing/2014/main" id="{CB047235-CFEB-4DA1-9E63-4F4B2B9E3CBE}"/>
                </a:ext>
              </a:extLst>
            </p:cNvPr>
            <p:cNvSpPr>
              <a:spLocks noChangeArrowheads="1"/>
            </p:cNvSpPr>
            <p:nvPr/>
          </p:nvSpPr>
          <p:spPr bwMode="auto">
            <a:xfrm>
              <a:off x="140" y="2496"/>
              <a:ext cx="144" cy="1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1" name="Rectangle 43">
              <a:extLst>
                <a:ext uri="{FF2B5EF4-FFF2-40B4-BE49-F238E27FC236}">
                  <a16:creationId xmlns:a16="http://schemas.microsoft.com/office/drawing/2014/main" id="{8023F29F-CC5D-42F8-8A49-07F8332B46D0}"/>
                </a:ext>
              </a:extLst>
            </p:cNvPr>
            <p:cNvSpPr>
              <a:spLocks noChangeArrowheads="1"/>
            </p:cNvSpPr>
            <p:nvPr/>
          </p:nvSpPr>
          <p:spPr bwMode="auto">
            <a:xfrm>
              <a:off x="96" y="3744"/>
              <a:ext cx="864" cy="2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2" name="Line 44">
              <a:extLst>
                <a:ext uri="{FF2B5EF4-FFF2-40B4-BE49-F238E27FC236}">
                  <a16:creationId xmlns:a16="http://schemas.microsoft.com/office/drawing/2014/main" id="{4E3A6ABB-BBFD-4D10-B79A-656166969CDB}"/>
                </a:ext>
              </a:extLst>
            </p:cNvPr>
            <p:cNvSpPr>
              <a:spLocks noChangeShapeType="1"/>
            </p:cNvSpPr>
            <p:nvPr/>
          </p:nvSpPr>
          <p:spPr bwMode="auto">
            <a:xfrm>
              <a:off x="284" y="2516"/>
              <a:ext cx="0" cy="2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3" name="Rectangle 45">
              <a:extLst>
                <a:ext uri="{FF2B5EF4-FFF2-40B4-BE49-F238E27FC236}">
                  <a16:creationId xmlns:a16="http://schemas.microsoft.com/office/drawing/2014/main" id="{D438C7B5-8409-4A1F-BFC7-7DF8A03B43F2}"/>
                </a:ext>
              </a:extLst>
            </p:cNvPr>
            <p:cNvSpPr>
              <a:spLocks noChangeArrowheads="1"/>
            </p:cNvSpPr>
            <p:nvPr/>
          </p:nvSpPr>
          <p:spPr bwMode="auto">
            <a:xfrm>
              <a:off x="528" y="2784"/>
              <a:ext cx="2448" cy="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nvGrpSpPr>
            <p:cNvPr id="34" name="Group 46">
              <a:extLst>
                <a:ext uri="{FF2B5EF4-FFF2-40B4-BE49-F238E27FC236}">
                  <a16:creationId xmlns:a16="http://schemas.microsoft.com/office/drawing/2014/main" id="{EDFF1EA1-9A8C-4E2E-BD8B-8B5AB90CAEB2}"/>
                </a:ext>
              </a:extLst>
            </p:cNvPr>
            <p:cNvGrpSpPr>
              <a:grpSpLocks/>
            </p:cNvGrpSpPr>
            <p:nvPr/>
          </p:nvGrpSpPr>
          <p:grpSpPr bwMode="auto">
            <a:xfrm>
              <a:off x="672" y="2880"/>
              <a:ext cx="2208" cy="288"/>
              <a:chOff x="2928" y="768"/>
              <a:chExt cx="2208" cy="240"/>
            </a:xfrm>
          </p:grpSpPr>
          <p:sp>
            <p:nvSpPr>
              <p:cNvPr id="42" name="AutoShape 47">
                <a:extLst>
                  <a:ext uri="{FF2B5EF4-FFF2-40B4-BE49-F238E27FC236}">
                    <a16:creationId xmlns:a16="http://schemas.microsoft.com/office/drawing/2014/main" id="{7FDBE6D0-E969-43BC-96DA-079744E7DF35}"/>
                  </a:ext>
                </a:extLst>
              </p:cNvPr>
              <p:cNvSpPr>
                <a:spLocks noChangeArrowheads="1"/>
              </p:cNvSpPr>
              <p:nvPr/>
            </p:nvSpPr>
            <p:spPr bwMode="auto">
              <a:xfrm>
                <a:off x="2928" y="768"/>
                <a:ext cx="1536" cy="144"/>
              </a:xfrm>
              <a:prstGeom prst="cloudCallout">
                <a:avLst>
                  <a:gd name="adj1" fmla="val 86718"/>
                  <a:gd name="adj2" fmla="val 70139"/>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70000"/>
                  </a:lnSpc>
                </a:pPr>
                <a:r>
                  <a:rPr lang="en-US" altLang="en-US" sz="1400">
                    <a:effectLst/>
                    <a:latin typeface="Arial" panose="020B0604020202020204" pitchFamily="34" charset="0"/>
                    <a:cs typeface="Arial" panose="020B0604020202020204" pitchFamily="34" charset="0"/>
                  </a:rPr>
                  <a:t>Bubble</a:t>
                </a:r>
              </a:p>
            </p:txBody>
          </p:sp>
          <p:sp>
            <p:nvSpPr>
              <p:cNvPr id="43" name="Rectangle 48">
                <a:extLst>
                  <a:ext uri="{FF2B5EF4-FFF2-40B4-BE49-F238E27FC236}">
                    <a16:creationId xmlns:a16="http://schemas.microsoft.com/office/drawing/2014/main" id="{296031DF-0956-4DFD-AF74-0CFFD015C239}"/>
                  </a:ext>
                </a:extLst>
              </p:cNvPr>
              <p:cNvSpPr>
                <a:spLocks noChangeArrowheads="1"/>
              </p:cNvSpPr>
              <p:nvPr/>
            </p:nvSpPr>
            <p:spPr bwMode="auto">
              <a:xfrm>
                <a:off x="4368" y="864"/>
                <a:ext cx="768" cy="1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sp>
          <p:nvSpPr>
            <p:cNvPr id="35" name="AutoShape 50">
              <a:extLst>
                <a:ext uri="{FF2B5EF4-FFF2-40B4-BE49-F238E27FC236}">
                  <a16:creationId xmlns:a16="http://schemas.microsoft.com/office/drawing/2014/main" id="{17D9554A-5FA0-4C76-AEB4-7683F97CCD79}"/>
                </a:ext>
              </a:extLst>
            </p:cNvPr>
            <p:cNvSpPr>
              <a:spLocks noChangeArrowheads="1"/>
            </p:cNvSpPr>
            <p:nvPr/>
          </p:nvSpPr>
          <p:spPr bwMode="auto">
            <a:xfrm>
              <a:off x="960" y="3120"/>
              <a:ext cx="1536" cy="173"/>
            </a:xfrm>
            <a:prstGeom prst="cloudCallout">
              <a:avLst>
                <a:gd name="adj1" fmla="val 86718"/>
                <a:gd name="adj2" fmla="val 70139"/>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70000"/>
                </a:lnSpc>
              </a:pPr>
              <a:r>
                <a:rPr lang="en-US" altLang="en-US" sz="1400">
                  <a:effectLst/>
                  <a:latin typeface="Arial" panose="020B0604020202020204" pitchFamily="34" charset="0"/>
                  <a:cs typeface="Arial" panose="020B0604020202020204" pitchFamily="34" charset="0"/>
                </a:rPr>
                <a:t>Bubble</a:t>
              </a:r>
            </a:p>
          </p:txBody>
        </p:sp>
        <p:sp>
          <p:nvSpPr>
            <p:cNvPr id="36" name="Rectangle 51">
              <a:extLst>
                <a:ext uri="{FF2B5EF4-FFF2-40B4-BE49-F238E27FC236}">
                  <a16:creationId xmlns:a16="http://schemas.microsoft.com/office/drawing/2014/main" id="{A97F301A-EE8C-48D0-859B-298E8562C8C3}"/>
                </a:ext>
              </a:extLst>
            </p:cNvPr>
            <p:cNvSpPr>
              <a:spLocks noChangeArrowheads="1"/>
            </p:cNvSpPr>
            <p:nvPr/>
          </p:nvSpPr>
          <p:spPr bwMode="auto">
            <a:xfrm>
              <a:off x="2400" y="3235"/>
              <a:ext cx="768" cy="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7" name="Rectangle 54">
              <a:extLst>
                <a:ext uri="{FF2B5EF4-FFF2-40B4-BE49-F238E27FC236}">
                  <a16:creationId xmlns:a16="http://schemas.microsoft.com/office/drawing/2014/main" id="{644CCA53-7641-4603-81E5-A17E8710B0F5}"/>
                </a:ext>
              </a:extLst>
            </p:cNvPr>
            <p:cNvSpPr>
              <a:spLocks noChangeArrowheads="1"/>
            </p:cNvSpPr>
            <p:nvPr/>
          </p:nvSpPr>
          <p:spPr bwMode="auto">
            <a:xfrm>
              <a:off x="2688" y="3216"/>
              <a:ext cx="768" cy="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8" name="Text Box 56">
              <a:extLst>
                <a:ext uri="{FF2B5EF4-FFF2-40B4-BE49-F238E27FC236}">
                  <a16:creationId xmlns:a16="http://schemas.microsoft.com/office/drawing/2014/main" id="{1E25A182-35E7-42EB-9EAD-F394C6767D7D}"/>
                </a:ext>
              </a:extLst>
            </p:cNvPr>
            <p:cNvSpPr txBox="1">
              <a:spLocks noChangeArrowheads="1"/>
            </p:cNvSpPr>
            <p:nvPr/>
          </p:nvSpPr>
          <p:spPr bwMode="auto">
            <a:xfrm>
              <a:off x="1920" y="2496"/>
              <a:ext cx="1104" cy="231"/>
            </a:xfrm>
            <a:prstGeom prst="rect">
              <a:avLst/>
            </a:prstGeom>
            <a:solidFill>
              <a:srgbClr val="FF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effectLst/>
                  <a:latin typeface="Arial" panose="020B0604020202020204" pitchFamily="34" charset="0"/>
                  <a:cs typeface="Times New Roman" panose="02020603050405020304" pitchFamily="18" charset="0"/>
                </a:rPr>
                <a:t>Writes into $8</a:t>
              </a:r>
            </a:p>
          </p:txBody>
        </p:sp>
        <p:sp>
          <p:nvSpPr>
            <p:cNvPr id="39" name="Text Box 57">
              <a:extLst>
                <a:ext uri="{FF2B5EF4-FFF2-40B4-BE49-F238E27FC236}">
                  <a16:creationId xmlns:a16="http://schemas.microsoft.com/office/drawing/2014/main" id="{A530A6E3-FFFC-4607-847D-CFE6DEC1DC52}"/>
                </a:ext>
              </a:extLst>
            </p:cNvPr>
            <p:cNvSpPr txBox="1">
              <a:spLocks noChangeArrowheads="1"/>
            </p:cNvSpPr>
            <p:nvPr/>
          </p:nvSpPr>
          <p:spPr bwMode="auto">
            <a:xfrm>
              <a:off x="2832" y="3360"/>
              <a:ext cx="1104" cy="231"/>
            </a:xfrm>
            <a:prstGeom prst="rect">
              <a:avLst/>
            </a:prstGeom>
            <a:solidFill>
              <a:srgbClr val="FF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solidFill>
                    <a:srgbClr val="000000"/>
                  </a:solidFill>
                  <a:effectLst/>
                  <a:latin typeface="Arial" panose="020B0604020202020204" pitchFamily="34" charset="0"/>
                  <a:cs typeface="Times New Roman" panose="02020603050405020304" pitchFamily="18" charset="0"/>
                </a:rPr>
                <a:t>Reads from $8</a:t>
              </a:r>
            </a:p>
          </p:txBody>
        </p:sp>
        <p:sp>
          <p:nvSpPr>
            <p:cNvPr id="40" name="Rectangle 59">
              <a:extLst>
                <a:ext uri="{FF2B5EF4-FFF2-40B4-BE49-F238E27FC236}">
                  <a16:creationId xmlns:a16="http://schemas.microsoft.com/office/drawing/2014/main" id="{F0426AE5-660E-4BBC-83A0-21BB78EBD739}"/>
                </a:ext>
              </a:extLst>
            </p:cNvPr>
            <p:cNvSpPr>
              <a:spLocks noChangeArrowheads="1"/>
            </p:cNvSpPr>
            <p:nvPr/>
          </p:nvSpPr>
          <p:spPr bwMode="auto">
            <a:xfrm>
              <a:off x="1488" y="3600"/>
              <a:ext cx="1824" cy="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41" name="Line 55">
              <a:extLst>
                <a:ext uri="{FF2B5EF4-FFF2-40B4-BE49-F238E27FC236}">
                  <a16:creationId xmlns:a16="http://schemas.microsoft.com/office/drawing/2014/main" id="{E53DAFDA-7C0A-46E0-9CB5-E0EAADC45299}"/>
                </a:ext>
              </a:extLst>
            </p:cNvPr>
            <p:cNvSpPr>
              <a:spLocks noChangeShapeType="1"/>
            </p:cNvSpPr>
            <p:nvPr/>
          </p:nvSpPr>
          <p:spPr bwMode="auto">
            <a:xfrm>
              <a:off x="1728" y="2448"/>
              <a:ext cx="0" cy="1248"/>
            </a:xfrm>
            <a:prstGeom prst="line">
              <a:avLst/>
            </a:prstGeom>
            <a:noFill/>
            <a:ln w="1905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sp>
        <p:nvSpPr>
          <p:cNvPr id="44" name="Text Box 61">
            <a:extLst>
              <a:ext uri="{FF2B5EF4-FFF2-40B4-BE49-F238E27FC236}">
                <a16:creationId xmlns:a16="http://schemas.microsoft.com/office/drawing/2014/main" id="{F093469C-00D6-417F-A91C-744C2058B198}"/>
              </a:ext>
            </a:extLst>
          </p:cNvPr>
          <p:cNvSpPr txBox="1">
            <a:spLocks noChangeArrowheads="1"/>
          </p:cNvSpPr>
          <p:nvPr/>
        </p:nvSpPr>
        <p:spPr bwMode="auto">
          <a:xfrm>
            <a:off x="5602356" y="3810001"/>
            <a:ext cx="3581400" cy="1006475"/>
          </a:xfrm>
          <a:prstGeom prst="rect">
            <a:avLst/>
          </a:prstGeom>
          <a:solidFill>
            <a:srgbClr val="FF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000000"/>
                </a:solidFill>
                <a:effectLst/>
                <a:latin typeface="Arial" panose="020B0604020202020204" pitchFamily="34" charset="0"/>
                <a:cs typeface="Times New Roman" panose="02020603050405020304" pitchFamily="18" charset="0"/>
              </a:rPr>
              <a:t>Two bubbles, if we assume that a register can be updated and read from in one cycle</a:t>
            </a:r>
          </a:p>
        </p:txBody>
      </p:sp>
    </p:spTree>
    <p:extLst>
      <p:ext uri="{BB962C8B-B14F-4D97-AF65-F5344CB8AC3E}">
        <p14:creationId xmlns:p14="http://schemas.microsoft.com/office/powerpoint/2010/main" val="113951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28892C-F13B-4A48-BECB-0FEA03C37A42}"/>
              </a:ext>
            </a:extLst>
          </p:cNvPr>
          <p:cNvSpPr txBox="1"/>
          <p:nvPr/>
        </p:nvSpPr>
        <p:spPr>
          <a:xfrm>
            <a:off x="569843" y="2017788"/>
            <a:ext cx="9859617" cy="2246769"/>
          </a:xfrm>
          <a:prstGeom prst="rect">
            <a:avLst/>
          </a:prstGeom>
          <a:noFill/>
        </p:spPr>
        <p:txBody>
          <a:bodyPr wrap="square">
            <a:spAutoFit/>
          </a:bodyPr>
          <a:lstStyle/>
          <a:p>
            <a:pPr algn="just"/>
            <a:r>
              <a:rPr lang="en-US" sz="2800" b="1" i="0" dirty="0">
                <a:solidFill>
                  <a:srgbClr val="273239"/>
                </a:solidFill>
                <a:effectLst/>
                <a:latin typeface="urw-din"/>
              </a:rPr>
              <a:t>Computer performance</a:t>
            </a:r>
            <a:r>
              <a:rPr lang="en-US" sz="2800" b="0" i="0" dirty="0">
                <a:solidFill>
                  <a:srgbClr val="273239"/>
                </a:solidFill>
                <a:effectLst/>
                <a:latin typeface="urw-din"/>
              </a:rPr>
              <a:t> is the amount of work accomplished by a computer system. The word performance in computer performance means “How well is the computer doing the work it is supposed to do?”. It basically depends on response time, throughput and execution time of a computer system.</a:t>
            </a:r>
            <a:endParaRPr lang="en-IN" sz="2800" dirty="0"/>
          </a:p>
        </p:txBody>
      </p:sp>
    </p:spTree>
    <p:extLst>
      <p:ext uri="{BB962C8B-B14F-4D97-AF65-F5344CB8AC3E}">
        <p14:creationId xmlns:p14="http://schemas.microsoft.com/office/powerpoint/2010/main" val="2296093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BDD8C14-EB25-4FBD-9063-47B2021F78E6}"/>
              </a:ext>
            </a:extLst>
          </p:cNvPr>
          <p:cNvSpPr>
            <a:spLocks noGrp="1" noChangeArrowheads="1"/>
          </p:cNvSpPr>
          <p:nvPr>
            <p:ph type="title"/>
          </p:nvPr>
        </p:nvSpPr>
        <p:spPr>
          <a:xfrm>
            <a:off x="868017" y="394253"/>
            <a:ext cx="8229600" cy="533400"/>
          </a:xfrm>
        </p:spPr>
        <p:txBody>
          <a:bodyPr/>
          <a:lstStyle/>
          <a:p>
            <a:pPr eaLnBrk="1" hangingPunct="1"/>
            <a:r>
              <a:rPr lang="en-US" altLang="en-US" sz="2800"/>
              <a:t>Second Type of Data Dependency</a:t>
            </a:r>
          </a:p>
        </p:txBody>
      </p:sp>
      <p:sp>
        <p:nvSpPr>
          <p:cNvPr id="6" name="Text Box 6">
            <a:extLst>
              <a:ext uri="{FF2B5EF4-FFF2-40B4-BE49-F238E27FC236}">
                <a16:creationId xmlns:a16="http://schemas.microsoft.com/office/drawing/2014/main" id="{15820385-E7BD-4D97-8B92-5EF0D0F5D548}"/>
              </a:ext>
            </a:extLst>
          </p:cNvPr>
          <p:cNvSpPr txBox="1">
            <a:spLocks noChangeArrowheads="1"/>
          </p:cNvSpPr>
          <p:nvPr/>
        </p:nvSpPr>
        <p:spPr bwMode="auto">
          <a:xfrm>
            <a:off x="868017" y="5423453"/>
            <a:ext cx="8305800" cy="762000"/>
          </a:xfrm>
          <a:prstGeom prst="rect">
            <a:avLst/>
          </a:prstGeom>
          <a:solidFill>
            <a:srgbClr val="CCFF99"/>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000000"/>
                </a:solidFill>
                <a:effectLst/>
                <a:latin typeface="Arial" panose="020B0604020202020204" pitchFamily="34" charset="0"/>
                <a:cs typeface="Times New Roman" panose="02020603050405020304" pitchFamily="18" charset="0"/>
              </a:rPr>
              <a:t> Read-after-load data dependency and its possible resolution through bubble insertion and data forwarding.</a:t>
            </a:r>
            <a:r>
              <a:rPr lang="en-US" altLang="en-US" dirty="0">
                <a:solidFill>
                  <a:srgbClr val="000000"/>
                </a:solidFill>
                <a:effectLst/>
                <a:latin typeface="Arial" panose="020B0604020202020204" pitchFamily="34" charset="0"/>
                <a:cs typeface="Times New Roman" panose="02020603050405020304" pitchFamily="18" charset="0"/>
              </a:rPr>
              <a:t> </a:t>
            </a:r>
          </a:p>
        </p:txBody>
      </p:sp>
      <p:graphicFrame>
        <p:nvGraphicFramePr>
          <p:cNvPr id="7" name="Object 24">
            <a:extLst>
              <a:ext uri="{FF2B5EF4-FFF2-40B4-BE49-F238E27FC236}">
                <a16:creationId xmlns:a16="http://schemas.microsoft.com/office/drawing/2014/main" id="{E3B9952E-9601-4630-A9C8-9ECE175DBB5E}"/>
              </a:ext>
            </a:extLst>
          </p:cNvPr>
          <p:cNvGraphicFramePr>
            <a:graphicFrameLocks noChangeAspect="1"/>
          </p:cNvGraphicFramePr>
          <p:nvPr>
            <p:extLst>
              <p:ext uri="{D42A27DB-BD31-4B8C-83A1-F6EECF244321}">
                <p14:modId xmlns:p14="http://schemas.microsoft.com/office/powerpoint/2010/main" val="2555859777"/>
              </p:ext>
            </p:extLst>
          </p:nvPr>
        </p:nvGraphicFramePr>
        <p:xfrm>
          <a:off x="791817" y="1080054"/>
          <a:ext cx="8382000" cy="3705225"/>
        </p:xfrm>
        <a:graphic>
          <a:graphicData uri="http://schemas.openxmlformats.org/presentationml/2006/ole">
            <mc:AlternateContent xmlns:mc="http://schemas.openxmlformats.org/markup-compatibility/2006">
              <mc:Choice xmlns:v="urn:schemas-microsoft-com:vml" Requires="v">
                <p:oleObj spid="_x0000_s20487" r:id="rId3" imgW="5457825" imgH="2409825" progId="MSDraw.Drawing.8.2">
                  <p:embed/>
                </p:oleObj>
              </mc:Choice>
              <mc:Fallback>
                <p:oleObj r:id="rId3" imgW="5457825" imgH="2409825" progId="MSDraw.Drawing.8.2">
                  <p:embed/>
                  <p:pic>
                    <p:nvPicPr>
                      <p:cNvPr id="56327" name="Object 24">
                        <a:extLst>
                          <a:ext uri="{FF2B5EF4-FFF2-40B4-BE49-F238E27FC236}">
                            <a16:creationId xmlns:a16="http://schemas.microsoft.com/office/drawing/2014/main" id="{13F0266B-BAA2-444F-B3CD-FA2DA30D09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17" y="1080054"/>
                        <a:ext cx="83820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
            <a:extLst>
              <a:ext uri="{FF2B5EF4-FFF2-40B4-BE49-F238E27FC236}">
                <a16:creationId xmlns:a16="http://schemas.microsoft.com/office/drawing/2014/main" id="{08CDDE68-3556-4D1D-9FE9-CEFAAA7BAF26}"/>
              </a:ext>
            </a:extLst>
          </p:cNvPr>
          <p:cNvSpPr txBox="1">
            <a:spLocks noChangeArrowheads="1"/>
          </p:cNvSpPr>
          <p:nvPr/>
        </p:nvSpPr>
        <p:spPr bwMode="auto">
          <a:xfrm>
            <a:off x="2544417" y="4737653"/>
            <a:ext cx="6629400" cy="609600"/>
          </a:xfrm>
          <a:prstGeom prst="rect">
            <a:avLst/>
          </a:prstGeom>
          <a:solidFill>
            <a:srgbClr val="FFFFFF"/>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en-US" sz="2000">
                <a:solidFill>
                  <a:srgbClr val="000000"/>
                </a:solidFill>
                <a:effectLst/>
                <a:latin typeface="Arial" panose="020B0604020202020204" pitchFamily="34" charset="0"/>
                <a:cs typeface="Times New Roman" panose="02020603050405020304" pitchFamily="18" charset="0"/>
              </a:rPr>
              <a:t>Without data forwarding, three (two) bubbles are needed to resolve a read-after-load data dependency</a:t>
            </a:r>
          </a:p>
        </p:txBody>
      </p:sp>
    </p:spTree>
    <p:extLst>
      <p:ext uri="{BB962C8B-B14F-4D97-AF65-F5344CB8AC3E}">
        <p14:creationId xmlns:p14="http://schemas.microsoft.com/office/powerpoint/2010/main" val="214678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8BC3CB21-6ADD-4E3C-B103-67405DC27944}"/>
              </a:ext>
            </a:extLst>
          </p:cNvPr>
          <p:cNvSpPr>
            <a:spLocks noGrp="1" noChangeArrowheads="1"/>
          </p:cNvSpPr>
          <p:nvPr>
            <p:ph type="title"/>
          </p:nvPr>
        </p:nvSpPr>
        <p:spPr>
          <a:xfrm>
            <a:off x="2209800" y="381000"/>
            <a:ext cx="7772400" cy="1143000"/>
          </a:xfrm>
        </p:spPr>
        <p:txBody>
          <a:bodyPr/>
          <a:lstStyle/>
          <a:p>
            <a:r>
              <a:rPr lang="en-US" altLang="en-US">
                <a:solidFill>
                  <a:srgbClr val="FF3300"/>
                </a:solidFill>
              </a:rPr>
              <a:t>Introduction</a:t>
            </a:r>
          </a:p>
        </p:txBody>
      </p:sp>
      <p:sp>
        <p:nvSpPr>
          <p:cNvPr id="177155" name="Rectangle 3">
            <a:extLst>
              <a:ext uri="{FF2B5EF4-FFF2-40B4-BE49-F238E27FC236}">
                <a16:creationId xmlns:a16="http://schemas.microsoft.com/office/drawing/2014/main" id="{C44C39AC-A4A4-4A1B-8FB1-9F9BA4614E27}"/>
              </a:ext>
            </a:extLst>
          </p:cNvPr>
          <p:cNvSpPr>
            <a:spLocks noGrp="1" noChangeArrowheads="1"/>
          </p:cNvSpPr>
          <p:nvPr>
            <p:ph idx="1"/>
          </p:nvPr>
        </p:nvSpPr>
        <p:spPr>
          <a:xfrm>
            <a:off x="2209800" y="1676400"/>
            <a:ext cx="7772400" cy="2971800"/>
          </a:xfrm>
          <a:solidFill>
            <a:schemeClr val="accent1">
              <a:lumMod val="40000"/>
              <a:lumOff val="60000"/>
            </a:schemeClr>
          </a:solidFill>
          <a:ln>
            <a:solidFill>
              <a:schemeClr val="tx2"/>
            </a:solidFill>
            <a:miter lim="800000"/>
            <a:headEnd/>
            <a:tailEnd/>
          </a:ln>
        </p:spPr>
        <p:txBody>
          <a:bodyPr/>
          <a:lstStyle/>
          <a:p>
            <a:pPr>
              <a:spcBef>
                <a:spcPct val="50000"/>
              </a:spcBef>
              <a:buFontTx/>
              <a:buNone/>
            </a:pPr>
            <a:r>
              <a:rPr lang="en-US" altLang="en-US" sz="1800"/>
              <a:t>A.1 What is Pipelining? </a:t>
            </a:r>
          </a:p>
          <a:p>
            <a:pPr>
              <a:spcBef>
                <a:spcPct val="50000"/>
              </a:spcBef>
              <a:buFontTx/>
              <a:buNone/>
            </a:pPr>
            <a:r>
              <a:rPr lang="en-US" altLang="en-US" sz="1800"/>
              <a:t>A.2 The Major Hurdle of Pipelining-Structural Hazards </a:t>
            </a:r>
          </a:p>
          <a:p>
            <a:pPr lvl="1">
              <a:spcBef>
                <a:spcPct val="50000"/>
              </a:spcBef>
            </a:pPr>
            <a:r>
              <a:rPr lang="en-US" altLang="en-US" sz="1600"/>
              <a:t>Data Hazards </a:t>
            </a:r>
          </a:p>
          <a:p>
            <a:pPr lvl="1">
              <a:spcBef>
                <a:spcPct val="50000"/>
              </a:spcBef>
            </a:pPr>
            <a:r>
              <a:rPr lang="en-US" altLang="en-US" sz="1600"/>
              <a:t>Control Hazards </a:t>
            </a:r>
          </a:p>
          <a:p>
            <a:pPr>
              <a:spcBef>
                <a:spcPct val="50000"/>
              </a:spcBef>
              <a:buFontTx/>
              <a:buNone/>
            </a:pPr>
            <a:r>
              <a:rPr lang="en-US" altLang="en-US" sz="1800"/>
              <a:t>A.3  How is Pipelining Implemented</a:t>
            </a:r>
          </a:p>
          <a:p>
            <a:pPr>
              <a:spcBef>
                <a:spcPct val="50000"/>
              </a:spcBef>
              <a:buFontTx/>
              <a:buNone/>
            </a:pPr>
            <a:r>
              <a:rPr lang="en-US" altLang="en-US" sz="1800"/>
              <a:t>A.4 What Makes Pipelining Hard to Implement? </a:t>
            </a:r>
          </a:p>
          <a:p>
            <a:pPr>
              <a:spcBef>
                <a:spcPct val="50000"/>
              </a:spcBef>
              <a:buFontTx/>
              <a:buNone/>
            </a:pPr>
            <a:r>
              <a:rPr lang="en-US" altLang="en-US" sz="1800"/>
              <a:t>A.5 Extending the MIPS Pipeline to Handle Multi-cycle Operations </a:t>
            </a:r>
          </a:p>
        </p:txBody>
      </p:sp>
      <p:sp>
        <p:nvSpPr>
          <p:cNvPr id="6" name="Slide Number Placeholder 5">
            <a:extLst>
              <a:ext uri="{FF2B5EF4-FFF2-40B4-BE49-F238E27FC236}">
                <a16:creationId xmlns:a16="http://schemas.microsoft.com/office/drawing/2014/main" id="{522D64B9-AC80-4AE1-A36E-10AF563F8F4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3A75239-8605-4CBB-8149-FDECE024BD90}"/>
              </a:ext>
            </a:extLst>
          </p:cNvPr>
          <p:cNvSpPr>
            <a:spLocks noGrp="1" noChangeArrowheads="1"/>
          </p:cNvSpPr>
          <p:nvPr>
            <p:ph type="title"/>
          </p:nvPr>
        </p:nvSpPr>
        <p:spPr>
          <a:xfrm>
            <a:off x="2590800" y="304800"/>
            <a:ext cx="71628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a:solidFill>
                  <a:srgbClr val="FF3300"/>
                </a:solidFill>
              </a:rPr>
              <a:t>What Is Pipelining</a:t>
            </a:r>
          </a:p>
        </p:txBody>
      </p:sp>
      <p:sp>
        <p:nvSpPr>
          <p:cNvPr id="53251" name="Rectangle 3">
            <a:extLst>
              <a:ext uri="{FF2B5EF4-FFF2-40B4-BE49-F238E27FC236}">
                <a16:creationId xmlns:a16="http://schemas.microsoft.com/office/drawing/2014/main" id="{E4F1F07D-8E53-4EF3-998A-0C3F01646A78}"/>
              </a:ext>
            </a:extLst>
          </p:cNvPr>
          <p:cNvSpPr>
            <a:spLocks noGrp="1" noChangeArrowheads="1"/>
          </p:cNvSpPr>
          <p:nvPr>
            <p:ph idx="1"/>
          </p:nvPr>
        </p:nvSpPr>
        <p:spPr>
          <a:xfrm>
            <a:off x="2133600" y="1981200"/>
            <a:ext cx="49022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r>
              <a:rPr lang="en-US" altLang="en-US" sz="2400"/>
              <a:t>Laundry Example</a:t>
            </a:r>
          </a:p>
          <a:p>
            <a:pPr marL="285750" indent="-285750"/>
            <a:r>
              <a:rPr lang="en-US" altLang="en-US" sz="2400"/>
              <a:t>Ann, Brian, Cathy, Dave </a:t>
            </a:r>
            <a:br>
              <a:rPr lang="en-US" altLang="en-US" sz="2400"/>
            </a:br>
            <a:r>
              <a:rPr lang="en-US" altLang="en-US" sz="2400"/>
              <a:t>each have one load of clothes </a:t>
            </a:r>
            <a:br>
              <a:rPr lang="en-US" altLang="en-US" sz="2400"/>
            </a:br>
            <a:r>
              <a:rPr lang="en-US" altLang="en-US" sz="2400"/>
              <a:t>to wash, dry, and fold</a:t>
            </a:r>
          </a:p>
          <a:p>
            <a:pPr marL="285750" indent="-285750"/>
            <a:r>
              <a:rPr lang="en-US" altLang="en-US" sz="2400"/>
              <a:t>Washer takes 30 minutes</a:t>
            </a:r>
          </a:p>
          <a:p>
            <a:pPr marL="285750" indent="-285750">
              <a:buNone/>
            </a:pPr>
            <a:endParaRPr lang="en-US" altLang="en-US" sz="2400"/>
          </a:p>
          <a:p>
            <a:pPr marL="285750" indent="-285750"/>
            <a:r>
              <a:rPr lang="en-US" altLang="en-US" sz="2400"/>
              <a:t>Dryer takes 40 minutes</a:t>
            </a:r>
          </a:p>
          <a:p>
            <a:pPr marL="285750" indent="-285750">
              <a:buNone/>
            </a:pPr>
            <a:endParaRPr lang="en-US" altLang="en-US" sz="2400"/>
          </a:p>
          <a:p>
            <a:pPr marL="285750" indent="-285750"/>
            <a:r>
              <a:rPr lang="en-US" altLang="en-US" sz="2400"/>
              <a:t>“Folder” takes 20 minutes</a:t>
            </a:r>
          </a:p>
        </p:txBody>
      </p:sp>
      <p:sp>
        <p:nvSpPr>
          <p:cNvPr id="41" name="Slide Number Placeholder 5">
            <a:extLst>
              <a:ext uri="{FF2B5EF4-FFF2-40B4-BE49-F238E27FC236}">
                <a16:creationId xmlns:a16="http://schemas.microsoft.com/office/drawing/2014/main" id="{601070E9-6A41-41D8-93AA-765BA768CFC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42</a:t>
            </a:fld>
            <a:endParaRPr lang="en-US" altLang="en-US"/>
          </a:p>
        </p:txBody>
      </p:sp>
      <p:grpSp>
        <p:nvGrpSpPr>
          <p:cNvPr id="53252" name="Group 4">
            <a:extLst>
              <a:ext uri="{FF2B5EF4-FFF2-40B4-BE49-F238E27FC236}">
                <a16:creationId xmlns:a16="http://schemas.microsoft.com/office/drawing/2014/main" id="{5AEF99AA-3673-40A3-97D6-A2D661DB73B4}"/>
              </a:ext>
            </a:extLst>
          </p:cNvPr>
          <p:cNvGrpSpPr>
            <a:grpSpLocks/>
          </p:cNvGrpSpPr>
          <p:nvPr/>
        </p:nvGrpSpPr>
        <p:grpSpPr bwMode="auto">
          <a:xfrm>
            <a:off x="8242300" y="3975100"/>
            <a:ext cx="673100" cy="800100"/>
            <a:chOff x="4228" y="2820"/>
            <a:chExt cx="424" cy="504"/>
          </a:xfrm>
        </p:grpSpPr>
        <p:grpSp>
          <p:nvGrpSpPr>
            <p:cNvPr id="53253" name="Group 5">
              <a:extLst>
                <a:ext uri="{FF2B5EF4-FFF2-40B4-BE49-F238E27FC236}">
                  <a16:creationId xmlns:a16="http://schemas.microsoft.com/office/drawing/2014/main" id="{340933EF-01F7-4795-85A9-700739B6288E}"/>
                </a:ext>
              </a:extLst>
            </p:cNvPr>
            <p:cNvGrpSpPr>
              <a:grpSpLocks/>
            </p:cNvGrpSpPr>
            <p:nvPr/>
          </p:nvGrpSpPr>
          <p:grpSpPr bwMode="auto">
            <a:xfrm>
              <a:off x="4228" y="2820"/>
              <a:ext cx="424" cy="504"/>
              <a:chOff x="4228" y="2820"/>
              <a:chExt cx="424" cy="504"/>
            </a:xfrm>
          </p:grpSpPr>
          <p:sp>
            <p:nvSpPr>
              <p:cNvPr id="53254" name="AutoShape 6">
                <a:extLst>
                  <a:ext uri="{FF2B5EF4-FFF2-40B4-BE49-F238E27FC236}">
                    <a16:creationId xmlns:a16="http://schemas.microsoft.com/office/drawing/2014/main" id="{E06B1331-ABE9-4A6D-9BE6-35223381449B}"/>
                  </a:ext>
                </a:extLst>
              </p:cNvPr>
              <p:cNvSpPr>
                <a:spLocks noChangeArrowheads="1"/>
              </p:cNvSpPr>
              <p:nvPr/>
            </p:nvSpPr>
            <p:spPr bwMode="auto">
              <a:xfrm>
                <a:off x="4228" y="2900"/>
                <a:ext cx="424" cy="424"/>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5" name="AutoShape 7">
                <a:extLst>
                  <a:ext uri="{FF2B5EF4-FFF2-40B4-BE49-F238E27FC236}">
                    <a16:creationId xmlns:a16="http://schemas.microsoft.com/office/drawing/2014/main" id="{B68178E8-BCBF-4E3C-8AE3-0437EE1194FC}"/>
                  </a:ext>
                </a:extLst>
              </p:cNvPr>
              <p:cNvSpPr>
                <a:spLocks noChangeArrowheads="1"/>
              </p:cNvSpPr>
              <p:nvPr/>
            </p:nvSpPr>
            <p:spPr bwMode="auto">
              <a:xfrm>
                <a:off x="4324" y="2820"/>
                <a:ext cx="328" cy="8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256" name="Oval 8">
              <a:extLst>
                <a:ext uri="{FF2B5EF4-FFF2-40B4-BE49-F238E27FC236}">
                  <a16:creationId xmlns:a16="http://schemas.microsoft.com/office/drawing/2014/main" id="{25CAE841-550D-4037-BFD6-78DF90A83DE9}"/>
                </a:ext>
              </a:extLst>
            </p:cNvPr>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7" name="AutoShape 9">
              <a:extLst>
                <a:ext uri="{FF2B5EF4-FFF2-40B4-BE49-F238E27FC236}">
                  <a16:creationId xmlns:a16="http://schemas.microsoft.com/office/drawing/2014/main" id="{3BC68B93-700B-4323-A6B3-728A4DBF8D11}"/>
                </a:ext>
              </a:extLst>
            </p:cNvPr>
            <p:cNvSpPr>
              <a:spLocks noChangeArrowheads="1"/>
            </p:cNvSpPr>
            <p:nvPr/>
          </p:nvSpPr>
          <p:spPr bwMode="auto">
            <a:xfrm>
              <a:off x="4280" y="3096"/>
              <a:ext cx="224" cy="96"/>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3258" name="Group 10">
            <a:extLst>
              <a:ext uri="{FF2B5EF4-FFF2-40B4-BE49-F238E27FC236}">
                <a16:creationId xmlns:a16="http://schemas.microsoft.com/office/drawing/2014/main" id="{34D831B7-D8CB-46C0-953B-FD19AFC3E126}"/>
              </a:ext>
            </a:extLst>
          </p:cNvPr>
          <p:cNvGrpSpPr>
            <a:grpSpLocks/>
          </p:cNvGrpSpPr>
          <p:nvPr/>
        </p:nvGrpSpPr>
        <p:grpSpPr bwMode="auto">
          <a:xfrm>
            <a:off x="8386764" y="4908550"/>
            <a:ext cx="661987" cy="649288"/>
            <a:chOff x="4319" y="3408"/>
            <a:chExt cx="417" cy="409"/>
          </a:xfrm>
        </p:grpSpPr>
        <p:grpSp>
          <p:nvGrpSpPr>
            <p:cNvPr id="53259" name="Group 11">
              <a:extLst>
                <a:ext uri="{FF2B5EF4-FFF2-40B4-BE49-F238E27FC236}">
                  <a16:creationId xmlns:a16="http://schemas.microsoft.com/office/drawing/2014/main" id="{DCD6E7C2-5380-48B7-B0F4-A9FEE44A817E}"/>
                </a:ext>
              </a:extLst>
            </p:cNvPr>
            <p:cNvGrpSpPr>
              <a:grpSpLocks/>
            </p:cNvGrpSpPr>
            <p:nvPr/>
          </p:nvGrpSpPr>
          <p:grpSpPr bwMode="auto">
            <a:xfrm>
              <a:off x="4321" y="3601"/>
              <a:ext cx="415" cy="216"/>
              <a:chOff x="4321" y="3601"/>
              <a:chExt cx="415" cy="216"/>
            </a:xfrm>
          </p:grpSpPr>
          <p:sp>
            <p:nvSpPr>
              <p:cNvPr id="53260" name="Freeform 12">
                <a:extLst>
                  <a:ext uri="{FF2B5EF4-FFF2-40B4-BE49-F238E27FC236}">
                    <a16:creationId xmlns:a16="http://schemas.microsoft.com/office/drawing/2014/main" id="{79D69466-3B76-4D3E-9C6F-4A81CB186B12}"/>
                  </a:ext>
                </a:extLst>
              </p:cNvPr>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Lst>
                <a:ahLst/>
                <a:cxnLst>
                  <a:cxn ang="0">
                    <a:pos x="T0" y="T1"/>
                  </a:cxn>
                  <a:cxn ang="0">
                    <a:pos x="T2" y="T3"/>
                  </a:cxn>
                  <a:cxn ang="0">
                    <a:pos x="T4" y="T5"/>
                  </a:cxn>
                  <a:cxn ang="0">
                    <a:pos x="T6" y="T7"/>
                  </a:cxn>
                  <a:cxn ang="0">
                    <a:pos x="T8" y="T9"/>
                  </a:cxn>
                </a:cxnLst>
                <a:rect l="0" t="0" r="r" b="b"/>
                <a:pathLst>
                  <a:path w="96" h="215">
                    <a:moveTo>
                      <a:pt x="69" y="0"/>
                    </a:moveTo>
                    <a:lnTo>
                      <a:pt x="95" y="0"/>
                    </a:lnTo>
                    <a:lnTo>
                      <a:pt x="26" y="214"/>
                    </a:lnTo>
                    <a:lnTo>
                      <a:pt x="0" y="214"/>
                    </a:lnTo>
                    <a:lnTo>
                      <a:pt x="69"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261" name="Rectangle 13">
                <a:extLst>
                  <a:ext uri="{FF2B5EF4-FFF2-40B4-BE49-F238E27FC236}">
                    <a16:creationId xmlns:a16="http://schemas.microsoft.com/office/drawing/2014/main" id="{16DC6C0B-CC8C-4DA1-BB86-8A544DD8141B}"/>
                  </a:ext>
                </a:extLst>
              </p:cNvPr>
              <p:cNvSpPr>
                <a:spLocks noChangeArrowheads="1"/>
              </p:cNvSpPr>
              <p:nvPr/>
            </p:nvSpPr>
            <p:spPr bwMode="auto">
              <a:xfrm>
                <a:off x="4518" y="3601"/>
                <a:ext cx="218" cy="12"/>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62" name="Rectangle 14">
                <a:extLst>
                  <a:ext uri="{FF2B5EF4-FFF2-40B4-BE49-F238E27FC236}">
                    <a16:creationId xmlns:a16="http://schemas.microsoft.com/office/drawing/2014/main" id="{043BDBB3-9DDD-49AB-9395-E7161F2D5505}"/>
                  </a:ext>
                </a:extLst>
              </p:cNvPr>
              <p:cNvSpPr>
                <a:spLocks noChangeArrowheads="1"/>
              </p:cNvSpPr>
              <p:nvPr/>
            </p:nvSpPr>
            <p:spPr bwMode="auto">
              <a:xfrm>
                <a:off x="4517" y="3692"/>
                <a:ext cx="218" cy="13"/>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63" name="Rectangle 15">
                <a:extLst>
                  <a:ext uri="{FF2B5EF4-FFF2-40B4-BE49-F238E27FC236}">
                    <a16:creationId xmlns:a16="http://schemas.microsoft.com/office/drawing/2014/main" id="{C4CE573B-63AC-4A02-994C-110E969EF8A9}"/>
                  </a:ext>
                </a:extLst>
              </p:cNvPr>
              <p:cNvSpPr>
                <a:spLocks noChangeArrowheads="1"/>
              </p:cNvSpPr>
              <p:nvPr/>
            </p:nvSpPr>
            <p:spPr bwMode="auto">
              <a:xfrm>
                <a:off x="4321" y="3692"/>
                <a:ext cx="116" cy="13"/>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3264" name="Group 16">
              <a:extLst>
                <a:ext uri="{FF2B5EF4-FFF2-40B4-BE49-F238E27FC236}">
                  <a16:creationId xmlns:a16="http://schemas.microsoft.com/office/drawing/2014/main" id="{603238DD-167E-40DE-AAD2-1A0AD4CC0896}"/>
                </a:ext>
              </a:extLst>
            </p:cNvPr>
            <p:cNvGrpSpPr>
              <a:grpSpLocks/>
            </p:cNvGrpSpPr>
            <p:nvPr/>
          </p:nvGrpSpPr>
          <p:grpSpPr bwMode="auto">
            <a:xfrm>
              <a:off x="4319" y="3408"/>
              <a:ext cx="217" cy="409"/>
              <a:chOff x="4319" y="3408"/>
              <a:chExt cx="217" cy="409"/>
            </a:xfrm>
          </p:grpSpPr>
          <p:sp>
            <p:nvSpPr>
              <p:cNvPr id="53265" name="Oval 17">
                <a:extLst>
                  <a:ext uri="{FF2B5EF4-FFF2-40B4-BE49-F238E27FC236}">
                    <a16:creationId xmlns:a16="http://schemas.microsoft.com/office/drawing/2014/main" id="{572B517A-9C39-4BE1-9F45-A2E62A68D829}"/>
                  </a:ext>
                </a:extLst>
              </p:cNvPr>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66" name="Freeform 18">
                <a:extLst>
                  <a:ext uri="{FF2B5EF4-FFF2-40B4-BE49-F238E27FC236}">
                    <a16:creationId xmlns:a16="http://schemas.microsoft.com/office/drawing/2014/main" id="{B911DDE3-4FA0-4F4D-8BDF-5B2054334CFD}"/>
                  </a:ext>
                </a:extLst>
              </p:cNvPr>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3267" name="Group 19">
            <a:extLst>
              <a:ext uri="{FF2B5EF4-FFF2-40B4-BE49-F238E27FC236}">
                <a16:creationId xmlns:a16="http://schemas.microsoft.com/office/drawing/2014/main" id="{24DA0BBB-9020-40B0-AFAB-6783F72AFD34}"/>
              </a:ext>
            </a:extLst>
          </p:cNvPr>
          <p:cNvGrpSpPr>
            <a:grpSpLocks/>
          </p:cNvGrpSpPr>
          <p:nvPr/>
        </p:nvGrpSpPr>
        <p:grpSpPr bwMode="auto">
          <a:xfrm>
            <a:off x="8216900" y="2901950"/>
            <a:ext cx="673100" cy="800100"/>
            <a:chOff x="4212" y="2144"/>
            <a:chExt cx="424" cy="504"/>
          </a:xfrm>
        </p:grpSpPr>
        <p:grpSp>
          <p:nvGrpSpPr>
            <p:cNvPr id="53268" name="Group 20">
              <a:extLst>
                <a:ext uri="{FF2B5EF4-FFF2-40B4-BE49-F238E27FC236}">
                  <a16:creationId xmlns:a16="http://schemas.microsoft.com/office/drawing/2014/main" id="{83AE28AB-D418-4E48-9BA1-24B8F6DCE995}"/>
                </a:ext>
              </a:extLst>
            </p:cNvPr>
            <p:cNvGrpSpPr>
              <a:grpSpLocks/>
            </p:cNvGrpSpPr>
            <p:nvPr/>
          </p:nvGrpSpPr>
          <p:grpSpPr bwMode="auto">
            <a:xfrm>
              <a:off x="4212" y="2144"/>
              <a:ext cx="424" cy="504"/>
              <a:chOff x="4212" y="2144"/>
              <a:chExt cx="424" cy="504"/>
            </a:xfrm>
          </p:grpSpPr>
          <p:grpSp>
            <p:nvGrpSpPr>
              <p:cNvPr id="53269" name="Group 21">
                <a:extLst>
                  <a:ext uri="{FF2B5EF4-FFF2-40B4-BE49-F238E27FC236}">
                    <a16:creationId xmlns:a16="http://schemas.microsoft.com/office/drawing/2014/main" id="{55C7706B-28AE-4AF6-82C5-7B561BC6F7C3}"/>
                  </a:ext>
                </a:extLst>
              </p:cNvPr>
              <p:cNvGrpSpPr>
                <a:grpSpLocks/>
              </p:cNvGrpSpPr>
              <p:nvPr/>
            </p:nvGrpSpPr>
            <p:grpSpPr bwMode="auto">
              <a:xfrm>
                <a:off x="4212" y="2144"/>
                <a:ext cx="424" cy="504"/>
                <a:chOff x="4212" y="2144"/>
                <a:chExt cx="424" cy="504"/>
              </a:xfrm>
            </p:grpSpPr>
            <p:sp>
              <p:nvSpPr>
                <p:cNvPr id="53270" name="AutoShape 22">
                  <a:extLst>
                    <a:ext uri="{FF2B5EF4-FFF2-40B4-BE49-F238E27FC236}">
                      <a16:creationId xmlns:a16="http://schemas.microsoft.com/office/drawing/2014/main" id="{7013DA15-5DC8-4DB9-9906-0C47F7549C0C}"/>
                    </a:ext>
                  </a:extLst>
                </p:cNvPr>
                <p:cNvSpPr>
                  <a:spLocks noChangeArrowheads="1"/>
                </p:cNvSpPr>
                <p:nvPr/>
              </p:nvSpPr>
              <p:spPr bwMode="auto">
                <a:xfrm>
                  <a:off x="4212" y="2224"/>
                  <a:ext cx="424" cy="424"/>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71" name="AutoShape 23">
                  <a:extLst>
                    <a:ext uri="{FF2B5EF4-FFF2-40B4-BE49-F238E27FC236}">
                      <a16:creationId xmlns:a16="http://schemas.microsoft.com/office/drawing/2014/main" id="{40D622C7-ADEE-4A89-A531-706716B1C37C}"/>
                    </a:ext>
                  </a:extLst>
                </p:cNvPr>
                <p:cNvSpPr>
                  <a:spLocks noChangeArrowheads="1"/>
                </p:cNvSpPr>
                <p:nvPr/>
              </p:nvSpPr>
              <p:spPr bwMode="auto">
                <a:xfrm>
                  <a:off x="4308" y="2144"/>
                  <a:ext cx="328" cy="8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272" name="AutoShape 24">
                <a:extLst>
                  <a:ext uri="{FF2B5EF4-FFF2-40B4-BE49-F238E27FC236}">
                    <a16:creationId xmlns:a16="http://schemas.microsoft.com/office/drawing/2014/main" id="{6E39968E-9F1C-4021-8FB4-D671C51547DA}"/>
                  </a:ext>
                </a:extLst>
              </p:cNvPr>
              <p:cNvSpPr>
                <a:spLocks noChangeArrowheads="1"/>
              </p:cNvSpPr>
              <p:nvPr/>
            </p:nvSpPr>
            <p:spPr bwMode="auto">
              <a:xfrm>
                <a:off x="4296" y="2260"/>
                <a:ext cx="224" cy="32"/>
              </a:xfrm>
              <a:prstGeom prst="parallelogram">
                <a:avLst>
                  <a:gd name="adj" fmla="val 174903"/>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273" name="Oval 25">
              <a:extLst>
                <a:ext uri="{FF2B5EF4-FFF2-40B4-BE49-F238E27FC236}">
                  <a16:creationId xmlns:a16="http://schemas.microsoft.com/office/drawing/2014/main" id="{3726781A-4A86-4443-8DEE-A8381FCF785F}"/>
                </a:ext>
              </a:extLst>
            </p:cNvPr>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3274" name="Group 26">
            <a:extLst>
              <a:ext uri="{FF2B5EF4-FFF2-40B4-BE49-F238E27FC236}">
                <a16:creationId xmlns:a16="http://schemas.microsoft.com/office/drawing/2014/main" id="{EE91A2FE-37D0-493E-8842-A30BB360ECBD}"/>
              </a:ext>
            </a:extLst>
          </p:cNvPr>
          <p:cNvGrpSpPr>
            <a:grpSpLocks/>
          </p:cNvGrpSpPr>
          <p:nvPr/>
        </p:nvGrpSpPr>
        <p:grpSpPr bwMode="auto">
          <a:xfrm>
            <a:off x="7391400" y="2209803"/>
            <a:ext cx="2224088" cy="539751"/>
            <a:chOff x="3692" y="1708"/>
            <a:chExt cx="1401" cy="340"/>
          </a:xfrm>
        </p:grpSpPr>
        <p:grpSp>
          <p:nvGrpSpPr>
            <p:cNvPr id="53275" name="Group 27">
              <a:extLst>
                <a:ext uri="{FF2B5EF4-FFF2-40B4-BE49-F238E27FC236}">
                  <a16:creationId xmlns:a16="http://schemas.microsoft.com/office/drawing/2014/main" id="{C112019E-E1BF-45E4-835C-728E161556B9}"/>
                </a:ext>
              </a:extLst>
            </p:cNvPr>
            <p:cNvGrpSpPr>
              <a:grpSpLocks/>
            </p:cNvGrpSpPr>
            <p:nvPr/>
          </p:nvGrpSpPr>
          <p:grpSpPr bwMode="auto">
            <a:xfrm>
              <a:off x="3692" y="1708"/>
              <a:ext cx="329" cy="340"/>
              <a:chOff x="3692" y="1708"/>
              <a:chExt cx="329" cy="340"/>
            </a:xfrm>
          </p:grpSpPr>
          <p:sp>
            <p:nvSpPr>
              <p:cNvPr id="53276" name="Freeform 28">
                <a:extLst>
                  <a:ext uri="{FF2B5EF4-FFF2-40B4-BE49-F238E27FC236}">
                    <a16:creationId xmlns:a16="http://schemas.microsoft.com/office/drawing/2014/main" id="{C0ADEE21-2565-459F-870D-36AB7C94B3E1}"/>
                  </a:ext>
                </a:extLst>
              </p:cNvPr>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277" name="Rectangle 29">
                <a:extLst>
                  <a:ext uri="{FF2B5EF4-FFF2-40B4-BE49-F238E27FC236}">
                    <a16:creationId xmlns:a16="http://schemas.microsoft.com/office/drawing/2014/main" id="{B95675B7-5324-4EEA-9975-43A2B0713237}"/>
                  </a:ext>
                </a:extLst>
              </p:cNvPr>
              <p:cNvSpPr>
                <a:spLocks noChangeArrowheads="1"/>
              </p:cNvSpPr>
              <p:nvPr/>
            </p:nvSpPr>
            <p:spPr bwMode="auto">
              <a:xfrm>
                <a:off x="3742" y="1759"/>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A</a:t>
                </a:r>
              </a:p>
            </p:txBody>
          </p:sp>
        </p:grpSp>
        <p:grpSp>
          <p:nvGrpSpPr>
            <p:cNvPr id="53278" name="Group 30">
              <a:extLst>
                <a:ext uri="{FF2B5EF4-FFF2-40B4-BE49-F238E27FC236}">
                  <a16:creationId xmlns:a16="http://schemas.microsoft.com/office/drawing/2014/main" id="{026AF8F4-131D-471D-A557-58EBC7576E74}"/>
                </a:ext>
              </a:extLst>
            </p:cNvPr>
            <p:cNvGrpSpPr>
              <a:grpSpLocks/>
            </p:cNvGrpSpPr>
            <p:nvPr/>
          </p:nvGrpSpPr>
          <p:grpSpPr bwMode="auto">
            <a:xfrm>
              <a:off x="4052" y="1708"/>
              <a:ext cx="329" cy="340"/>
              <a:chOff x="4052" y="1708"/>
              <a:chExt cx="329" cy="340"/>
            </a:xfrm>
          </p:grpSpPr>
          <p:sp>
            <p:nvSpPr>
              <p:cNvPr id="53279" name="Freeform 31">
                <a:extLst>
                  <a:ext uri="{FF2B5EF4-FFF2-40B4-BE49-F238E27FC236}">
                    <a16:creationId xmlns:a16="http://schemas.microsoft.com/office/drawing/2014/main" id="{7E492B2E-77FB-44D8-9B39-25DF6549946C}"/>
                  </a:ext>
                </a:extLst>
              </p:cNvPr>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280" name="Rectangle 32">
                <a:extLst>
                  <a:ext uri="{FF2B5EF4-FFF2-40B4-BE49-F238E27FC236}">
                    <a16:creationId xmlns:a16="http://schemas.microsoft.com/office/drawing/2014/main" id="{4DDD5342-2361-4CBF-B51A-318BF6227D4D}"/>
                  </a:ext>
                </a:extLst>
              </p:cNvPr>
              <p:cNvSpPr>
                <a:spLocks noChangeArrowheads="1"/>
              </p:cNvSpPr>
              <p:nvPr/>
            </p:nvSpPr>
            <p:spPr bwMode="auto">
              <a:xfrm>
                <a:off x="4102" y="1759"/>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B</a:t>
                </a:r>
              </a:p>
            </p:txBody>
          </p:sp>
        </p:grpSp>
        <p:grpSp>
          <p:nvGrpSpPr>
            <p:cNvPr id="53281" name="Group 33">
              <a:extLst>
                <a:ext uri="{FF2B5EF4-FFF2-40B4-BE49-F238E27FC236}">
                  <a16:creationId xmlns:a16="http://schemas.microsoft.com/office/drawing/2014/main" id="{F21FA9F1-8096-4097-B61C-5B8936B55242}"/>
                </a:ext>
              </a:extLst>
            </p:cNvPr>
            <p:cNvGrpSpPr>
              <a:grpSpLocks/>
            </p:cNvGrpSpPr>
            <p:nvPr/>
          </p:nvGrpSpPr>
          <p:grpSpPr bwMode="auto">
            <a:xfrm>
              <a:off x="4412" y="1708"/>
              <a:ext cx="329" cy="340"/>
              <a:chOff x="4412" y="1708"/>
              <a:chExt cx="329" cy="340"/>
            </a:xfrm>
          </p:grpSpPr>
          <p:sp>
            <p:nvSpPr>
              <p:cNvPr id="53282" name="Freeform 34">
                <a:extLst>
                  <a:ext uri="{FF2B5EF4-FFF2-40B4-BE49-F238E27FC236}">
                    <a16:creationId xmlns:a16="http://schemas.microsoft.com/office/drawing/2014/main" id="{ED4D8BA1-DBBA-4139-8795-4723B2A24BB1}"/>
                  </a:ext>
                </a:extLst>
              </p:cNvPr>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283" name="Rectangle 35">
                <a:extLst>
                  <a:ext uri="{FF2B5EF4-FFF2-40B4-BE49-F238E27FC236}">
                    <a16:creationId xmlns:a16="http://schemas.microsoft.com/office/drawing/2014/main" id="{F2E84707-C633-48D5-83FB-8457A4BB2DFC}"/>
                  </a:ext>
                </a:extLst>
              </p:cNvPr>
              <p:cNvSpPr>
                <a:spLocks noChangeArrowheads="1"/>
              </p:cNvSpPr>
              <p:nvPr/>
            </p:nvSpPr>
            <p:spPr bwMode="auto">
              <a:xfrm>
                <a:off x="4462" y="1759"/>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C</a:t>
                </a:r>
              </a:p>
            </p:txBody>
          </p:sp>
        </p:grpSp>
        <p:grpSp>
          <p:nvGrpSpPr>
            <p:cNvPr id="53284" name="Group 36">
              <a:extLst>
                <a:ext uri="{FF2B5EF4-FFF2-40B4-BE49-F238E27FC236}">
                  <a16:creationId xmlns:a16="http://schemas.microsoft.com/office/drawing/2014/main" id="{BD20DD9A-DB53-40F4-B5E2-5796F5F74016}"/>
                </a:ext>
              </a:extLst>
            </p:cNvPr>
            <p:cNvGrpSpPr>
              <a:grpSpLocks/>
            </p:cNvGrpSpPr>
            <p:nvPr/>
          </p:nvGrpSpPr>
          <p:grpSpPr bwMode="auto">
            <a:xfrm>
              <a:off x="4764" y="1708"/>
              <a:ext cx="329" cy="340"/>
              <a:chOff x="4764" y="1708"/>
              <a:chExt cx="329" cy="340"/>
            </a:xfrm>
          </p:grpSpPr>
          <p:sp>
            <p:nvSpPr>
              <p:cNvPr id="53285" name="Freeform 37">
                <a:extLst>
                  <a:ext uri="{FF2B5EF4-FFF2-40B4-BE49-F238E27FC236}">
                    <a16:creationId xmlns:a16="http://schemas.microsoft.com/office/drawing/2014/main" id="{D92F66B7-515C-4258-A239-AE2EF2B8107D}"/>
                  </a:ext>
                </a:extLst>
              </p:cNvPr>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286" name="Rectangle 38">
                <a:extLst>
                  <a:ext uri="{FF2B5EF4-FFF2-40B4-BE49-F238E27FC236}">
                    <a16:creationId xmlns:a16="http://schemas.microsoft.com/office/drawing/2014/main" id="{B9D14427-3F3F-4270-A56A-562056015BEA}"/>
                  </a:ext>
                </a:extLst>
              </p:cNvPr>
              <p:cNvSpPr>
                <a:spLocks noChangeArrowheads="1"/>
              </p:cNvSpPr>
              <p:nvPr/>
            </p:nvSpPr>
            <p:spPr bwMode="auto">
              <a:xfrm>
                <a:off x="4814" y="1759"/>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D</a:t>
                </a:r>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81CAA7B-4EC1-4610-9813-424E0C3C3E98}"/>
              </a:ext>
            </a:extLst>
          </p:cNvPr>
          <p:cNvSpPr>
            <a:spLocks noGrp="1" noChangeArrowheads="1"/>
          </p:cNvSpPr>
          <p:nvPr>
            <p:ph type="title"/>
          </p:nvPr>
        </p:nvSpPr>
        <p:spPr>
          <a:xfrm>
            <a:off x="2457450" y="57150"/>
            <a:ext cx="71628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a:solidFill>
                  <a:srgbClr val="FF3300"/>
                </a:solidFill>
              </a:rPr>
              <a:t>What Is Pipelining</a:t>
            </a:r>
          </a:p>
        </p:txBody>
      </p:sp>
      <p:sp>
        <p:nvSpPr>
          <p:cNvPr id="55299" name="Rectangle 3">
            <a:extLst>
              <a:ext uri="{FF2B5EF4-FFF2-40B4-BE49-F238E27FC236}">
                <a16:creationId xmlns:a16="http://schemas.microsoft.com/office/drawing/2014/main" id="{31A87174-1D45-4189-B5CB-7BA466C2D121}"/>
              </a:ext>
            </a:extLst>
          </p:cNvPr>
          <p:cNvSpPr>
            <a:spLocks noGrp="1" noChangeArrowheads="1"/>
          </p:cNvSpPr>
          <p:nvPr>
            <p:ph idx="1"/>
          </p:nvPr>
        </p:nvSpPr>
        <p:spPr>
          <a:xfrm>
            <a:off x="1695450" y="5556250"/>
            <a:ext cx="8839200" cy="825500"/>
          </a:xfrm>
          <a:noFill/>
          <a:ln w="12700">
            <a:solidFill>
              <a:schemeClr val="tx2"/>
            </a:solidFill>
            <a:miter lim="800000"/>
            <a:headEnd/>
            <a:tailEnd/>
          </a:ln>
        </p:spPr>
        <p:txBody>
          <a:bodyPr vert="horz" wrap="square" lIns="90488" tIns="44450" rIns="90488" bIns="44450" numCol="1" anchor="t" anchorCtr="0" compatLnSpc="1">
            <a:prstTxWarp prst="textNoShape">
              <a:avLst/>
            </a:prstTxWarp>
          </a:bodyPr>
          <a:lstStyle/>
          <a:p>
            <a:pPr marL="285750" indent="-285750">
              <a:buNone/>
            </a:pPr>
            <a:r>
              <a:rPr lang="en-US" altLang="en-US" sz="2000"/>
              <a:t>Sequential laundry takes 6 hours for 4 loads</a:t>
            </a:r>
          </a:p>
          <a:p>
            <a:pPr marL="285750" indent="-285750">
              <a:buNone/>
            </a:pPr>
            <a:r>
              <a:rPr lang="en-US" altLang="en-US" sz="2000"/>
              <a:t>If they learned pipelining, how long would  laundry take? </a:t>
            </a:r>
          </a:p>
        </p:txBody>
      </p:sp>
      <p:sp>
        <p:nvSpPr>
          <p:cNvPr id="146" name="Slide Number Placeholder 5">
            <a:extLst>
              <a:ext uri="{FF2B5EF4-FFF2-40B4-BE49-F238E27FC236}">
                <a16:creationId xmlns:a16="http://schemas.microsoft.com/office/drawing/2014/main" id="{E1834BD1-EE52-451A-B5A8-F6228DCCBCE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43</a:t>
            </a:fld>
            <a:endParaRPr lang="en-US" altLang="en-US"/>
          </a:p>
        </p:txBody>
      </p:sp>
      <p:grpSp>
        <p:nvGrpSpPr>
          <p:cNvPr id="55300" name="Group 4">
            <a:extLst>
              <a:ext uri="{FF2B5EF4-FFF2-40B4-BE49-F238E27FC236}">
                <a16:creationId xmlns:a16="http://schemas.microsoft.com/office/drawing/2014/main" id="{5F295825-16C1-4CE0-8FE9-3F987DD31D26}"/>
              </a:ext>
            </a:extLst>
          </p:cNvPr>
          <p:cNvGrpSpPr>
            <a:grpSpLocks/>
          </p:cNvGrpSpPr>
          <p:nvPr/>
        </p:nvGrpSpPr>
        <p:grpSpPr bwMode="auto">
          <a:xfrm>
            <a:off x="2368550" y="2571753"/>
            <a:ext cx="522288" cy="539751"/>
            <a:chOff x="532" y="1620"/>
            <a:chExt cx="329" cy="340"/>
          </a:xfrm>
        </p:grpSpPr>
        <p:sp>
          <p:nvSpPr>
            <p:cNvPr id="55301" name="Freeform 5">
              <a:extLst>
                <a:ext uri="{FF2B5EF4-FFF2-40B4-BE49-F238E27FC236}">
                  <a16:creationId xmlns:a16="http://schemas.microsoft.com/office/drawing/2014/main" id="{ADC0CB67-87B3-4DDE-980F-2E381BA5250C}"/>
                </a:ext>
              </a:extLst>
            </p:cNvPr>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2" name="Rectangle 6">
              <a:extLst>
                <a:ext uri="{FF2B5EF4-FFF2-40B4-BE49-F238E27FC236}">
                  <a16:creationId xmlns:a16="http://schemas.microsoft.com/office/drawing/2014/main" id="{13B7A26E-2669-497B-91C8-4B7BC3ED7B9E}"/>
                </a:ext>
              </a:extLst>
            </p:cNvPr>
            <p:cNvSpPr>
              <a:spLocks noChangeArrowheads="1"/>
            </p:cNvSpPr>
            <p:nvPr/>
          </p:nvSpPr>
          <p:spPr bwMode="auto">
            <a:xfrm>
              <a:off x="582" y="1671"/>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A</a:t>
              </a:r>
            </a:p>
          </p:txBody>
        </p:sp>
      </p:grpSp>
      <p:grpSp>
        <p:nvGrpSpPr>
          <p:cNvPr id="55303" name="Group 7">
            <a:extLst>
              <a:ext uri="{FF2B5EF4-FFF2-40B4-BE49-F238E27FC236}">
                <a16:creationId xmlns:a16="http://schemas.microsoft.com/office/drawing/2014/main" id="{D7D8F5DC-2F6E-4E7D-A80D-07CCF36C4E4A}"/>
              </a:ext>
            </a:extLst>
          </p:cNvPr>
          <p:cNvGrpSpPr>
            <a:grpSpLocks/>
          </p:cNvGrpSpPr>
          <p:nvPr/>
        </p:nvGrpSpPr>
        <p:grpSpPr bwMode="auto">
          <a:xfrm>
            <a:off x="2355850" y="3397254"/>
            <a:ext cx="522288" cy="539751"/>
            <a:chOff x="524" y="2140"/>
            <a:chExt cx="329" cy="340"/>
          </a:xfrm>
        </p:grpSpPr>
        <p:sp>
          <p:nvSpPr>
            <p:cNvPr id="55304" name="Freeform 8">
              <a:extLst>
                <a:ext uri="{FF2B5EF4-FFF2-40B4-BE49-F238E27FC236}">
                  <a16:creationId xmlns:a16="http://schemas.microsoft.com/office/drawing/2014/main" id="{8F908437-E6DA-4FF7-8441-7183F16336E9}"/>
                </a:ext>
              </a:extLst>
            </p:cNvPr>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5" name="Rectangle 9">
              <a:extLst>
                <a:ext uri="{FF2B5EF4-FFF2-40B4-BE49-F238E27FC236}">
                  <a16:creationId xmlns:a16="http://schemas.microsoft.com/office/drawing/2014/main" id="{BF618CFB-A87C-4951-A41E-D9FB36F501BB}"/>
                </a:ext>
              </a:extLst>
            </p:cNvPr>
            <p:cNvSpPr>
              <a:spLocks noChangeArrowheads="1"/>
            </p:cNvSpPr>
            <p:nvPr/>
          </p:nvSpPr>
          <p:spPr bwMode="auto">
            <a:xfrm>
              <a:off x="574" y="2191"/>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B</a:t>
              </a:r>
            </a:p>
          </p:txBody>
        </p:sp>
      </p:grpSp>
      <p:grpSp>
        <p:nvGrpSpPr>
          <p:cNvPr id="55306" name="Group 10">
            <a:extLst>
              <a:ext uri="{FF2B5EF4-FFF2-40B4-BE49-F238E27FC236}">
                <a16:creationId xmlns:a16="http://schemas.microsoft.com/office/drawing/2014/main" id="{3E3C6E03-6471-4A0D-B84D-BB6C4DEA87B2}"/>
              </a:ext>
            </a:extLst>
          </p:cNvPr>
          <p:cNvGrpSpPr>
            <a:grpSpLocks/>
          </p:cNvGrpSpPr>
          <p:nvPr/>
        </p:nvGrpSpPr>
        <p:grpSpPr bwMode="auto">
          <a:xfrm>
            <a:off x="2330450" y="4133855"/>
            <a:ext cx="522288" cy="539751"/>
            <a:chOff x="508" y="2604"/>
            <a:chExt cx="329" cy="340"/>
          </a:xfrm>
        </p:grpSpPr>
        <p:sp>
          <p:nvSpPr>
            <p:cNvPr id="55307" name="Freeform 11">
              <a:extLst>
                <a:ext uri="{FF2B5EF4-FFF2-40B4-BE49-F238E27FC236}">
                  <a16:creationId xmlns:a16="http://schemas.microsoft.com/office/drawing/2014/main" id="{20CD4F78-4EE1-481E-B66D-6CD107E4F690}"/>
                </a:ext>
              </a:extLst>
            </p:cNvPr>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8" name="Rectangle 12">
              <a:extLst>
                <a:ext uri="{FF2B5EF4-FFF2-40B4-BE49-F238E27FC236}">
                  <a16:creationId xmlns:a16="http://schemas.microsoft.com/office/drawing/2014/main" id="{08CD9D52-89A0-474B-804C-83D25B94E87B}"/>
                </a:ext>
              </a:extLst>
            </p:cNvPr>
            <p:cNvSpPr>
              <a:spLocks noChangeArrowheads="1"/>
            </p:cNvSpPr>
            <p:nvPr/>
          </p:nvSpPr>
          <p:spPr bwMode="auto">
            <a:xfrm>
              <a:off x="558" y="2655"/>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C</a:t>
              </a:r>
            </a:p>
          </p:txBody>
        </p:sp>
      </p:grpSp>
      <p:grpSp>
        <p:nvGrpSpPr>
          <p:cNvPr id="55309" name="Group 13">
            <a:extLst>
              <a:ext uri="{FF2B5EF4-FFF2-40B4-BE49-F238E27FC236}">
                <a16:creationId xmlns:a16="http://schemas.microsoft.com/office/drawing/2014/main" id="{F7255EEF-A833-45E4-A4A0-FDD991AD6632}"/>
              </a:ext>
            </a:extLst>
          </p:cNvPr>
          <p:cNvGrpSpPr>
            <a:grpSpLocks/>
          </p:cNvGrpSpPr>
          <p:nvPr/>
        </p:nvGrpSpPr>
        <p:grpSpPr bwMode="auto">
          <a:xfrm>
            <a:off x="2317750" y="4883155"/>
            <a:ext cx="522288" cy="539751"/>
            <a:chOff x="500" y="3076"/>
            <a:chExt cx="329" cy="340"/>
          </a:xfrm>
        </p:grpSpPr>
        <p:sp>
          <p:nvSpPr>
            <p:cNvPr id="55310" name="Freeform 14">
              <a:extLst>
                <a:ext uri="{FF2B5EF4-FFF2-40B4-BE49-F238E27FC236}">
                  <a16:creationId xmlns:a16="http://schemas.microsoft.com/office/drawing/2014/main" id="{8C3AE25E-57A1-4220-8AD0-014EB194677C}"/>
                </a:ext>
              </a:extLst>
            </p:cNvPr>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11" name="Rectangle 15">
              <a:extLst>
                <a:ext uri="{FF2B5EF4-FFF2-40B4-BE49-F238E27FC236}">
                  <a16:creationId xmlns:a16="http://schemas.microsoft.com/office/drawing/2014/main" id="{0CA121EE-93BD-4A2F-A10B-519E33D56FC2}"/>
                </a:ext>
              </a:extLst>
            </p:cNvPr>
            <p:cNvSpPr>
              <a:spLocks noChangeArrowheads="1"/>
            </p:cNvSpPr>
            <p:nvPr/>
          </p:nvSpPr>
          <p:spPr bwMode="auto">
            <a:xfrm>
              <a:off x="550" y="3127"/>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D</a:t>
              </a:r>
            </a:p>
          </p:txBody>
        </p:sp>
      </p:grpSp>
      <p:sp>
        <p:nvSpPr>
          <p:cNvPr id="55312" name="Rectangle 16">
            <a:extLst>
              <a:ext uri="{FF2B5EF4-FFF2-40B4-BE49-F238E27FC236}">
                <a16:creationId xmlns:a16="http://schemas.microsoft.com/office/drawing/2014/main" id="{2B07EB62-A83E-4681-AC3B-8EA404B1B24C}"/>
              </a:ext>
            </a:extLst>
          </p:cNvPr>
          <p:cNvSpPr>
            <a:spLocks noChangeArrowheads="1"/>
          </p:cNvSpPr>
          <p:nvPr/>
        </p:nvSpPr>
        <p:spPr bwMode="auto">
          <a:xfrm>
            <a:off x="29994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30</a:t>
            </a:r>
          </a:p>
        </p:txBody>
      </p:sp>
      <p:grpSp>
        <p:nvGrpSpPr>
          <p:cNvPr id="55313" name="Group 17">
            <a:extLst>
              <a:ext uri="{FF2B5EF4-FFF2-40B4-BE49-F238E27FC236}">
                <a16:creationId xmlns:a16="http://schemas.microsoft.com/office/drawing/2014/main" id="{1718E7ED-5BF3-41D6-86A3-0123F5F247D1}"/>
              </a:ext>
            </a:extLst>
          </p:cNvPr>
          <p:cNvGrpSpPr>
            <a:grpSpLocks/>
          </p:cNvGrpSpPr>
          <p:nvPr/>
        </p:nvGrpSpPr>
        <p:grpSpPr bwMode="auto">
          <a:xfrm>
            <a:off x="3035300" y="2070100"/>
            <a:ext cx="1498600" cy="0"/>
            <a:chOff x="952" y="1304"/>
            <a:chExt cx="944" cy="0"/>
          </a:xfrm>
        </p:grpSpPr>
        <p:sp>
          <p:nvSpPr>
            <p:cNvPr id="55314" name="Line 18">
              <a:extLst>
                <a:ext uri="{FF2B5EF4-FFF2-40B4-BE49-F238E27FC236}">
                  <a16:creationId xmlns:a16="http://schemas.microsoft.com/office/drawing/2014/main" id="{B01838BF-C228-431D-BAEA-EAE7F46E6D69}"/>
                </a:ext>
              </a:extLst>
            </p:cNvPr>
            <p:cNvSpPr>
              <a:spLocks noChangeShapeType="1"/>
            </p:cNvSpPr>
            <p:nvPr/>
          </p:nvSpPr>
          <p:spPr bwMode="auto">
            <a:xfrm>
              <a:off x="952"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5" name="Line 19">
              <a:extLst>
                <a:ext uri="{FF2B5EF4-FFF2-40B4-BE49-F238E27FC236}">
                  <a16:creationId xmlns:a16="http://schemas.microsoft.com/office/drawing/2014/main" id="{3AC5DA67-3440-44E6-A4D0-08540C02B8A8}"/>
                </a:ext>
              </a:extLst>
            </p:cNvPr>
            <p:cNvSpPr>
              <a:spLocks noChangeShapeType="1"/>
            </p:cNvSpPr>
            <p:nvPr/>
          </p:nvSpPr>
          <p:spPr bwMode="auto">
            <a:xfrm>
              <a:off x="1280"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6" name="Line 20">
              <a:extLst>
                <a:ext uri="{FF2B5EF4-FFF2-40B4-BE49-F238E27FC236}">
                  <a16:creationId xmlns:a16="http://schemas.microsoft.com/office/drawing/2014/main" id="{2980AEAA-D119-46BF-9E71-7F86D56D5F6D}"/>
                </a:ext>
              </a:extLst>
            </p:cNvPr>
            <p:cNvSpPr>
              <a:spLocks noChangeShapeType="1"/>
            </p:cNvSpPr>
            <p:nvPr/>
          </p:nvSpPr>
          <p:spPr bwMode="auto">
            <a:xfrm>
              <a:off x="1680"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17" name="Rectangle 21">
            <a:extLst>
              <a:ext uri="{FF2B5EF4-FFF2-40B4-BE49-F238E27FC236}">
                <a16:creationId xmlns:a16="http://schemas.microsoft.com/office/drawing/2014/main" id="{B3DAC93C-E859-45DA-A2CF-3AE3EB1035B2}"/>
              </a:ext>
            </a:extLst>
          </p:cNvPr>
          <p:cNvSpPr>
            <a:spLocks noChangeArrowheads="1"/>
          </p:cNvSpPr>
          <p:nvPr/>
        </p:nvSpPr>
        <p:spPr bwMode="auto">
          <a:xfrm>
            <a:off x="35836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5318" name="Rectangle 22">
            <a:extLst>
              <a:ext uri="{FF2B5EF4-FFF2-40B4-BE49-F238E27FC236}">
                <a16:creationId xmlns:a16="http://schemas.microsoft.com/office/drawing/2014/main" id="{3560EB9A-A3DB-4C5F-B937-8C2006066682}"/>
              </a:ext>
            </a:extLst>
          </p:cNvPr>
          <p:cNvSpPr>
            <a:spLocks noChangeArrowheads="1"/>
          </p:cNvSpPr>
          <p:nvPr/>
        </p:nvSpPr>
        <p:spPr bwMode="auto">
          <a:xfrm>
            <a:off x="41043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20</a:t>
            </a:r>
          </a:p>
        </p:txBody>
      </p:sp>
      <p:sp>
        <p:nvSpPr>
          <p:cNvPr id="55319" name="Line 23">
            <a:extLst>
              <a:ext uri="{FF2B5EF4-FFF2-40B4-BE49-F238E27FC236}">
                <a16:creationId xmlns:a16="http://schemas.microsoft.com/office/drawing/2014/main" id="{B0FB3A71-848C-4971-92CB-89CF199E6759}"/>
              </a:ext>
            </a:extLst>
          </p:cNvPr>
          <p:cNvSpPr>
            <a:spLocks noChangeShapeType="1"/>
          </p:cNvSpPr>
          <p:nvPr/>
        </p:nvSpPr>
        <p:spPr bwMode="auto">
          <a:xfrm>
            <a:off x="35306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0" name="Line 24">
            <a:extLst>
              <a:ext uri="{FF2B5EF4-FFF2-40B4-BE49-F238E27FC236}">
                <a16:creationId xmlns:a16="http://schemas.microsoft.com/office/drawing/2014/main" id="{35871E8A-39F3-445F-8F1A-F35E50B8CEE2}"/>
              </a:ext>
            </a:extLst>
          </p:cNvPr>
          <p:cNvSpPr>
            <a:spLocks noChangeShapeType="1"/>
          </p:cNvSpPr>
          <p:nvPr/>
        </p:nvSpPr>
        <p:spPr bwMode="auto">
          <a:xfrm>
            <a:off x="41656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1" name="Line 25">
            <a:extLst>
              <a:ext uri="{FF2B5EF4-FFF2-40B4-BE49-F238E27FC236}">
                <a16:creationId xmlns:a16="http://schemas.microsoft.com/office/drawing/2014/main" id="{E652AC64-FE84-4F13-BC21-EE0C283AE0F7}"/>
              </a:ext>
            </a:extLst>
          </p:cNvPr>
          <p:cNvSpPr>
            <a:spLocks noChangeShapeType="1"/>
          </p:cNvSpPr>
          <p:nvPr/>
        </p:nvSpPr>
        <p:spPr bwMode="auto">
          <a:xfrm>
            <a:off x="45720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2" name="Rectangle 26">
            <a:extLst>
              <a:ext uri="{FF2B5EF4-FFF2-40B4-BE49-F238E27FC236}">
                <a16:creationId xmlns:a16="http://schemas.microsoft.com/office/drawing/2014/main" id="{BBD75408-509D-4D74-A840-6DEB6B250416}"/>
              </a:ext>
            </a:extLst>
          </p:cNvPr>
          <p:cNvSpPr>
            <a:spLocks noChangeArrowheads="1"/>
          </p:cNvSpPr>
          <p:nvPr/>
        </p:nvSpPr>
        <p:spPr bwMode="auto">
          <a:xfrm>
            <a:off x="45742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30</a:t>
            </a:r>
          </a:p>
        </p:txBody>
      </p:sp>
      <p:grpSp>
        <p:nvGrpSpPr>
          <p:cNvPr id="55323" name="Group 27">
            <a:extLst>
              <a:ext uri="{FF2B5EF4-FFF2-40B4-BE49-F238E27FC236}">
                <a16:creationId xmlns:a16="http://schemas.microsoft.com/office/drawing/2014/main" id="{69723718-3241-4DDD-9608-D47D52C1B083}"/>
              </a:ext>
            </a:extLst>
          </p:cNvPr>
          <p:cNvGrpSpPr>
            <a:grpSpLocks/>
          </p:cNvGrpSpPr>
          <p:nvPr/>
        </p:nvGrpSpPr>
        <p:grpSpPr bwMode="auto">
          <a:xfrm>
            <a:off x="4610100" y="2070100"/>
            <a:ext cx="1498600" cy="0"/>
            <a:chOff x="1944" y="1304"/>
            <a:chExt cx="944" cy="0"/>
          </a:xfrm>
        </p:grpSpPr>
        <p:sp>
          <p:nvSpPr>
            <p:cNvPr id="55324" name="Line 28">
              <a:extLst>
                <a:ext uri="{FF2B5EF4-FFF2-40B4-BE49-F238E27FC236}">
                  <a16:creationId xmlns:a16="http://schemas.microsoft.com/office/drawing/2014/main" id="{EE904BA8-6BC4-4BA3-8214-DAED53394134}"/>
                </a:ext>
              </a:extLst>
            </p:cNvPr>
            <p:cNvSpPr>
              <a:spLocks noChangeShapeType="1"/>
            </p:cNvSpPr>
            <p:nvPr/>
          </p:nvSpPr>
          <p:spPr bwMode="auto">
            <a:xfrm>
              <a:off x="1944"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5" name="Line 29">
              <a:extLst>
                <a:ext uri="{FF2B5EF4-FFF2-40B4-BE49-F238E27FC236}">
                  <a16:creationId xmlns:a16="http://schemas.microsoft.com/office/drawing/2014/main" id="{35310761-7425-4D1E-AD34-BEAF3A89A496}"/>
                </a:ext>
              </a:extLst>
            </p:cNvPr>
            <p:cNvSpPr>
              <a:spLocks noChangeShapeType="1"/>
            </p:cNvSpPr>
            <p:nvPr/>
          </p:nvSpPr>
          <p:spPr bwMode="auto">
            <a:xfrm>
              <a:off x="2272"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6" name="Line 30">
              <a:extLst>
                <a:ext uri="{FF2B5EF4-FFF2-40B4-BE49-F238E27FC236}">
                  <a16:creationId xmlns:a16="http://schemas.microsoft.com/office/drawing/2014/main" id="{D4F99097-6500-4BB4-B1B9-A1BAC179C402}"/>
                </a:ext>
              </a:extLst>
            </p:cNvPr>
            <p:cNvSpPr>
              <a:spLocks noChangeShapeType="1"/>
            </p:cNvSpPr>
            <p:nvPr/>
          </p:nvSpPr>
          <p:spPr bwMode="auto">
            <a:xfrm>
              <a:off x="2672"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27" name="Rectangle 31">
            <a:extLst>
              <a:ext uri="{FF2B5EF4-FFF2-40B4-BE49-F238E27FC236}">
                <a16:creationId xmlns:a16="http://schemas.microsoft.com/office/drawing/2014/main" id="{92D9A956-0A73-459F-9854-59F4F1CDAEA7}"/>
              </a:ext>
            </a:extLst>
          </p:cNvPr>
          <p:cNvSpPr>
            <a:spLocks noChangeArrowheads="1"/>
          </p:cNvSpPr>
          <p:nvPr/>
        </p:nvSpPr>
        <p:spPr bwMode="auto">
          <a:xfrm>
            <a:off x="51584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5328" name="Rectangle 32">
            <a:extLst>
              <a:ext uri="{FF2B5EF4-FFF2-40B4-BE49-F238E27FC236}">
                <a16:creationId xmlns:a16="http://schemas.microsoft.com/office/drawing/2014/main" id="{8B14CF67-FC63-49BF-A5E5-9D0EF14C5242}"/>
              </a:ext>
            </a:extLst>
          </p:cNvPr>
          <p:cNvSpPr>
            <a:spLocks noChangeArrowheads="1"/>
          </p:cNvSpPr>
          <p:nvPr/>
        </p:nvSpPr>
        <p:spPr bwMode="auto">
          <a:xfrm>
            <a:off x="56791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20</a:t>
            </a:r>
          </a:p>
        </p:txBody>
      </p:sp>
      <p:sp>
        <p:nvSpPr>
          <p:cNvPr id="55329" name="Line 33">
            <a:extLst>
              <a:ext uri="{FF2B5EF4-FFF2-40B4-BE49-F238E27FC236}">
                <a16:creationId xmlns:a16="http://schemas.microsoft.com/office/drawing/2014/main" id="{417649EE-C2C2-4BF9-BA3C-C742ED6F2FD8}"/>
              </a:ext>
            </a:extLst>
          </p:cNvPr>
          <p:cNvSpPr>
            <a:spLocks noChangeShapeType="1"/>
          </p:cNvSpPr>
          <p:nvPr/>
        </p:nvSpPr>
        <p:spPr bwMode="auto">
          <a:xfrm>
            <a:off x="51054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30" name="Line 34">
            <a:extLst>
              <a:ext uri="{FF2B5EF4-FFF2-40B4-BE49-F238E27FC236}">
                <a16:creationId xmlns:a16="http://schemas.microsoft.com/office/drawing/2014/main" id="{E545F5A6-CD11-434B-B4A2-7C8B9107804A}"/>
              </a:ext>
            </a:extLst>
          </p:cNvPr>
          <p:cNvSpPr>
            <a:spLocks noChangeShapeType="1"/>
          </p:cNvSpPr>
          <p:nvPr/>
        </p:nvSpPr>
        <p:spPr bwMode="auto">
          <a:xfrm>
            <a:off x="57404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31" name="Line 35">
            <a:extLst>
              <a:ext uri="{FF2B5EF4-FFF2-40B4-BE49-F238E27FC236}">
                <a16:creationId xmlns:a16="http://schemas.microsoft.com/office/drawing/2014/main" id="{DC2D6BE4-BDA3-41E0-96FD-461BA17F1600}"/>
              </a:ext>
            </a:extLst>
          </p:cNvPr>
          <p:cNvSpPr>
            <a:spLocks noChangeShapeType="1"/>
          </p:cNvSpPr>
          <p:nvPr/>
        </p:nvSpPr>
        <p:spPr bwMode="auto">
          <a:xfrm>
            <a:off x="61468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32" name="Rectangle 36">
            <a:extLst>
              <a:ext uri="{FF2B5EF4-FFF2-40B4-BE49-F238E27FC236}">
                <a16:creationId xmlns:a16="http://schemas.microsoft.com/office/drawing/2014/main" id="{792C98A0-D5E9-4020-8890-A7CEC93BA126}"/>
              </a:ext>
            </a:extLst>
          </p:cNvPr>
          <p:cNvSpPr>
            <a:spLocks noChangeArrowheads="1"/>
          </p:cNvSpPr>
          <p:nvPr/>
        </p:nvSpPr>
        <p:spPr bwMode="auto">
          <a:xfrm>
            <a:off x="61490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30</a:t>
            </a:r>
          </a:p>
        </p:txBody>
      </p:sp>
      <p:grpSp>
        <p:nvGrpSpPr>
          <p:cNvPr id="55333" name="Group 37">
            <a:extLst>
              <a:ext uri="{FF2B5EF4-FFF2-40B4-BE49-F238E27FC236}">
                <a16:creationId xmlns:a16="http://schemas.microsoft.com/office/drawing/2014/main" id="{B59D6FF2-4CE7-4F48-A4E0-E9A748E433F2}"/>
              </a:ext>
            </a:extLst>
          </p:cNvPr>
          <p:cNvGrpSpPr>
            <a:grpSpLocks/>
          </p:cNvGrpSpPr>
          <p:nvPr/>
        </p:nvGrpSpPr>
        <p:grpSpPr bwMode="auto">
          <a:xfrm>
            <a:off x="6184900" y="2070100"/>
            <a:ext cx="1498600" cy="0"/>
            <a:chOff x="2936" y="1304"/>
            <a:chExt cx="944" cy="0"/>
          </a:xfrm>
        </p:grpSpPr>
        <p:sp>
          <p:nvSpPr>
            <p:cNvPr id="55334" name="Line 38">
              <a:extLst>
                <a:ext uri="{FF2B5EF4-FFF2-40B4-BE49-F238E27FC236}">
                  <a16:creationId xmlns:a16="http://schemas.microsoft.com/office/drawing/2014/main" id="{48B04F3F-A7FC-465B-B5F7-110CA57C82CC}"/>
                </a:ext>
              </a:extLst>
            </p:cNvPr>
            <p:cNvSpPr>
              <a:spLocks noChangeShapeType="1"/>
            </p:cNvSpPr>
            <p:nvPr/>
          </p:nvSpPr>
          <p:spPr bwMode="auto">
            <a:xfrm>
              <a:off x="2936"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35" name="Line 39">
              <a:extLst>
                <a:ext uri="{FF2B5EF4-FFF2-40B4-BE49-F238E27FC236}">
                  <a16:creationId xmlns:a16="http://schemas.microsoft.com/office/drawing/2014/main" id="{1D8905FF-6331-4A83-896C-5A6F41A86634}"/>
                </a:ext>
              </a:extLst>
            </p:cNvPr>
            <p:cNvSpPr>
              <a:spLocks noChangeShapeType="1"/>
            </p:cNvSpPr>
            <p:nvPr/>
          </p:nvSpPr>
          <p:spPr bwMode="auto">
            <a:xfrm>
              <a:off x="3264"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36" name="Line 40">
              <a:extLst>
                <a:ext uri="{FF2B5EF4-FFF2-40B4-BE49-F238E27FC236}">
                  <a16:creationId xmlns:a16="http://schemas.microsoft.com/office/drawing/2014/main" id="{47EB867D-3121-497D-A069-90895179B02D}"/>
                </a:ext>
              </a:extLst>
            </p:cNvPr>
            <p:cNvSpPr>
              <a:spLocks noChangeShapeType="1"/>
            </p:cNvSpPr>
            <p:nvPr/>
          </p:nvSpPr>
          <p:spPr bwMode="auto">
            <a:xfrm>
              <a:off x="3664"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37" name="Rectangle 41">
            <a:extLst>
              <a:ext uri="{FF2B5EF4-FFF2-40B4-BE49-F238E27FC236}">
                <a16:creationId xmlns:a16="http://schemas.microsoft.com/office/drawing/2014/main" id="{63F61914-6B12-486B-B073-BE2139ED433A}"/>
              </a:ext>
            </a:extLst>
          </p:cNvPr>
          <p:cNvSpPr>
            <a:spLocks noChangeArrowheads="1"/>
          </p:cNvSpPr>
          <p:nvPr/>
        </p:nvSpPr>
        <p:spPr bwMode="auto">
          <a:xfrm>
            <a:off x="67332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5338" name="Rectangle 42">
            <a:extLst>
              <a:ext uri="{FF2B5EF4-FFF2-40B4-BE49-F238E27FC236}">
                <a16:creationId xmlns:a16="http://schemas.microsoft.com/office/drawing/2014/main" id="{7F2E9B95-ADFC-4BD5-BEC3-C56949EC531F}"/>
              </a:ext>
            </a:extLst>
          </p:cNvPr>
          <p:cNvSpPr>
            <a:spLocks noChangeArrowheads="1"/>
          </p:cNvSpPr>
          <p:nvPr/>
        </p:nvSpPr>
        <p:spPr bwMode="auto">
          <a:xfrm>
            <a:off x="72539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20</a:t>
            </a:r>
          </a:p>
        </p:txBody>
      </p:sp>
      <p:sp>
        <p:nvSpPr>
          <p:cNvPr id="55339" name="Line 43">
            <a:extLst>
              <a:ext uri="{FF2B5EF4-FFF2-40B4-BE49-F238E27FC236}">
                <a16:creationId xmlns:a16="http://schemas.microsoft.com/office/drawing/2014/main" id="{E0CF91B7-260A-4306-93EC-2B2C4501991F}"/>
              </a:ext>
            </a:extLst>
          </p:cNvPr>
          <p:cNvSpPr>
            <a:spLocks noChangeShapeType="1"/>
          </p:cNvSpPr>
          <p:nvPr/>
        </p:nvSpPr>
        <p:spPr bwMode="auto">
          <a:xfrm>
            <a:off x="66802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40" name="Line 44">
            <a:extLst>
              <a:ext uri="{FF2B5EF4-FFF2-40B4-BE49-F238E27FC236}">
                <a16:creationId xmlns:a16="http://schemas.microsoft.com/office/drawing/2014/main" id="{22EAD5BC-C1A3-411D-8F29-53A12BFD195E}"/>
              </a:ext>
            </a:extLst>
          </p:cNvPr>
          <p:cNvSpPr>
            <a:spLocks noChangeShapeType="1"/>
          </p:cNvSpPr>
          <p:nvPr/>
        </p:nvSpPr>
        <p:spPr bwMode="auto">
          <a:xfrm>
            <a:off x="73152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41" name="Line 45">
            <a:extLst>
              <a:ext uri="{FF2B5EF4-FFF2-40B4-BE49-F238E27FC236}">
                <a16:creationId xmlns:a16="http://schemas.microsoft.com/office/drawing/2014/main" id="{2A547E40-752D-4D17-B75D-D4082C634BB0}"/>
              </a:ext>
            </a:extLst>
          </p:cNvPr>
          <p:cNvSpPr>
            <a:spLocks noChangeShapeType="1"/>
          </p:cNvSpPr>
          <p:nvPr/>
        </p:nvSpPr>
        <p:spPr bwMode="auto">
          <a:xfrm>
            <a:off x="77216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42" name="Rectangle 46">
            <a:extLst>
              <a:ext uri="{FF2B5EF4-FFF2-40B4-BE49-F238E27FC236}">
                <a16:creationId xmlns:a16="http://schemas.microsoft.com/office/drawing/2014/main" id="{7B871BCC-4508-49EF-9D02-9DD9EBB050D5}"/>
              </a:ext>
            </a:extLst>
          </p:cNvPr>
          <p:cNvSpPr>
            <a:spLocks noChangeArrowheads="1"/>
          </p:cNvSpPr>
          <p:nvPr/>
        </p:nvSpPr>
        <p:spPr bwMode="auto">
          <a:xfrm>
            <a:off x="77238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30</a:t>
            </a:r>
          </a:p>
        </p:txBody>
      </p:sp>
      <p:grpSp>
        <p:nvGrpSpPr>
          <p:cNvPr id="55343" name="Group 47">
            <a:extLst>
              <a:ext uri="{FF2B5EF4-FFF2-40B4-BE49-F238E27FC236}">
                <a16:creationId xmlns:a16="http://schemas.microsoft.com/office/drawing/2014/main" id="{BF43A856-9B7A-400B-A41D-79956E5F7FE0}"/>
              </a:ext>
            </a:extLst>
          </p:cNvPr>
          <p:cNvGrpSpPr>
            <a:grpSpLocks/>
          </p:cNvGrpSpPr>
          <p:nvPr/>
        </p:nvGrpSpPr>
        <p:grpSpPr bwMode="auto">
          <a:xfrm>
            <a:off x="7759700" y="2070100"/>
            <a:ext cx="1498600" cy="0"/>
            <a:chOff x="3928" y="1304"/>
            <a:chExt cx="944" cy="0"/>
          </a:xfrm>
        </p:grpSpPr>
        <p:sp>
          <p:nvSpPr>
            <p:cNvPr id="55344" name="Line 48">
              <a:extLst>
                <a:ext uri="{FF2B5EF4-FFF2-40B4-BE49-F238E27FC236}">
                  <a16:creationId xmlns:a16="http://schemas.microsoft.com/office/drawing/2014/main" id="{96438BCE-77D7-4348-82B3-E61EB433911A}"/>
                </a:ext>
              </a:extLst>
            </p:cNvPr>
            <p:cNvSpPr>
              <a:spLocks noChangeShapeType="1"/>
            </p:cNvSpPr>
            <p:nvPr/>
          </p:nvSpPr>
          <p:spPr bwMode="auto">
            <a:xfrm>
              <a:off x="3928" y="1304"/>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45" name="Line 49">
              <a:extLst>
                <a:ext uri="{FF2B5EF4-FFF2-40B4-BE49-F238E27FC236}">
                  <a16:creationId xmlns:a16="http://schemas.microsoft.com/office/drawing/2014/main" id="{4899A4C7-A09C-42CE-9DF1-63C8052387C3}"/>
                </a:ext>
              </a:extLst>
            </p:cNvPr>
            <p:cNvSpPr>
              <a:spLocks noChangeShapeType="1"/>
            </p:cNvSpPr>
            <p:nvPr/>
          </p:nvSpPr>
          <p:spPr bwMode="auto">
            <a:xfrm>
              <a:off x="4256" y="130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46" name="Line 50">
              <a:extLst>
                <a:ext uri="{FF2B5EF4-FFF2-40B4-BE49-F238E27FC236}">
                  <a16:creationId xmlns:a16="http://schemas.microsoft.com/office/drawing/2014/main" id="{568AF012-9920-43FF-AEF2-E6DF3490B119}"/>
                </a:ext>
              </a:extLst>
            </p:cNvPr>
            <p:cNvSpPr>
              <a:spLocks noChangeShapeType="1"/>
            </p:cNvSpPr>
            <p:nvPr/>
          </p:nvSpPr>
          <p:spPr bwMode="auto">
            <a:xfrm>
              <a:off x="4656" y="130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47" name="Rectangle 51">
            <a:extLst>
              <a:ext uri="{FF2B5EF4-FFF2-40B4-BE49-F238E27FC236}">
                <a16:creationId xmlns:a16="http://schemas.microsoft.com/office/drawing/2014/main" id="{49EFA15C-A981-4796-B9B1-E3D7759B4622}"/>
              </a:ext>
            </a:extLst>
          </p:cNvPr>
          <p:cNvSpPr>
            <a:spLocks noChangeArrowheads="1"/>
          </p:cNvSpPr>
          <p:nvPr/>
        </p:nvSpPr>
        <p:spPr bwMode="auto">
          <a:xfrm>
            <a:off x="83080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5348" name="Rectangle 52">
            <a:extLst>
              <a:ext uri="{FF2B5EF4-FFF2-40B4-BE49-F238E27FC236}">
                <a16:creationId xmlns:a16="http://schemas.microsoft.com/office/drawing/2014/main" id="{540224A5-AC4E-499F-B5CC-8DB52512B061}"/>
              </a:ext>
            </a:extLst>
          </p:cNvPr>
          <p:cNvSpPr>
            <a:spLocks noChangeArrowheads="1"/>
          </p:cNvSpPr>
          <p:nvPr/>
        </p:nvSpPr>
        <p:spPr bwMode="auto">
          <a:xfrm>
            <a:off x="8828720" y="20812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20</a:t>
            </a:r>
          </a:p>
        </p:txBody>
      </p:sp>
      <p:sp>
        <p:nvSpPr>
          <p:cNvPr id="55349" name="Line 53">
            <a:extLst>
              <a:ext uri="{FF2B5EF4-FFF2-40B4-BE49-F238E27FC236}">
                <a16:creationId xmlns:a16="http://schemas.microsoft.com/office/drawing/2014/main" id="{93F64BE1-00EB-433F-A464-14C1C8A0F05B}"/>
              </a:ext>
            </a:extLst>
          </p:cNvPr>
          <p:cNvSpPr>
            <a:spLocks noChangeShapeType="1"/>
          </p:cNvSpPr>
          <p:nvPr/>
        </p:nvSpPr>
        <p:spPr bwMode="auto">
          <a:xfrm>
            <a:off x="82550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50" name="Line 54">
            <a:extLst>
              <a:ext uri="{FF2B5EF4-FFF2-40B4-BE49-F238E27FC236}">
                <a16:creationId xmlns:a16="http://schemas.microsoft.com/office/drawing/2014/main" id="{C0BC2312-2357-4888-9948-3F01C792B0AD}"/>
              </a:ext>
            </a:extLst>
          </p:cNvPr>
          <p:cNvSpPr>
            <a:spLocks noChangeShapeType="1"/>
          </p:cNvSpPr>
          <p:nvPr/>
        </p:nvSpPr>
        <p:spPr bwMode="auto">
          <a:xfrm>
            <a:off x="88900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51" name="Line 55">
            <a:extLst>
              <a:ext uri="{FF2B5EF4-FFF2-40B4-BE49-F238E27FC236}">
                <a16:creationId xmlns:a16="http://schemas.microsoft.com/office/drawing/2014/main" id="{C5F5FB60-C4F7-41E1-8D9D-03133B6F352B}"/>
              </a:ext>
            </a:extLst>
          </p:cNvPr>
          <p:cNvSpPr>
            <a:spLocks noChangeShapeType="1"/>
          </p:cNvSpPr>
          <p:nvPr/>
        </p:nvSpPr>
        <p:spPr bwMode="auto">
          <a:xfrm>
            <a:off x="9296400" y="18986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5352" name="Group 56">
            <a:extLst>
              <a:ext uri="{FF2B5EF4-FFF2-40B4-BE49-F238E27FC236}">
                <a16:creationId xmlns:a16="http://schemas.microsoft.com/office/drawing/2014/main" id="{C40DF271-28F9-4B8D-A773-CA46BDFAB492}"/>
              </a:ext>
            </a:extLst>
          </p:cNvPr>
          <p:cNvGrpSpPr>
            <a:grpSpLocks/>
          </p:cNvGrpSpPr>
          <p:nvPr/>
        </p:nvGrpSpPr>
        <p:grpSpPr bwMode="auto">
          <a:xfrm>
            <a:off x="3016251" y="2470150"/>
            <a:ext cx="1535113" cy="711200"/>
            <a:chOff x="940" y="1556"/>
            <a:chExt cx="967" cy="448"/>
          </a:xfrm>
        </p:grpSpPr>
        <p:grpSp>
          <p:nvGrpSpPr>
            <p:cNvPr id="55353" name="Group 57">
              <a:extLst>
                <a:ext uri="{FF2B5EF4-FFF2-40B4-BE49-F238E27FC236}">
                  <a16:creationId xmlns:a16="http://schemas.microsoft.com/office/drawing/2014/main" id="{DAE70592-BB8D-4F79-8E58-D76E0E040D0D}"/>
                </a:ext>
              </a:extLst>
            </p:cNvPr>
            <p:cNvGrpSpPr>
              <a:grpSpLocks/>
            </p:cNvGrpSpPr>
            <p:nvPr/>
          </p:nvGrpSpPr>
          <p:grpSpPr bwMode="auto">
            <a:xfrm>
              <a:off x="940" y="1556"/>
              <a:ext cx="305" cy="448"/>
              <a:chOff x="940" y="1556"/>
              <a:chExt cx="305" cy="448"/>
            </a:xfrm>
          </p:grpSpPr>
          <p:grpSp>
            <p:nvGrpSpPr>
              <p:cNvPr id="55354" name="Group 58">
                <a:extLst>
                  <a:ext uri="{FF2B5EF4-FFF2-40B4-BE49-F238E27FC236}">
                    <a16:creationId xmlns:a16="http://schemas.microsoft.com/office/drawing/2014/main" id="{7254A312-A2B9-4B11-9EDA-EE5917B27596}"/>
                  </a:ext>
                </a:extLst>
              </p:cNvPr>
              <p:cNvGrpSpPr>
                <a:grpSpLocks/>
              </p:cNvGrpSpPr>
              <p:nvPr/>
            </p:nvGrpSpPr>
            <p:grpSpPr bwMode="auto">
              <a:xfrm>
                <a:off x="940" y="1556"/>
                <a:ext cx="305" cy="448"/>
                <a:chOff x="940" y="1556"/>
                <a:chExt cx="305" cy="448"/>
              </a:xfrm>
            </p:grpSpPr>
            <p:sp>
              <p:nvSpPr>
                <p:cNvPr id="55355" name="AutoShape 59">
                  <a:extLst>
                    <a:ext uri="{FF2B5EF4-FFF2-40B4-BE49-F238E27FC236}">
                      <a16:creationId xmlns:a16="http://schemas.microsoft.com/office/drawing/2014/main" id="{A8E37DC1-1870-4926-A4B7-684E00C2F053}"/>
                    </a:ext>
                  </a:extLst>
                </p:cNvPr>
                <p:cNvSpPr>
                  <a:spLocks noChangeArrowheads="1"/>
                </p:cNvSpPr>
                <p:nvPr/>
              </p:nvSpPr>
              <p:spPr bwMode="auto">
                <a:xfrm>
                  <a:off x="940" y="1627"/>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56" name="AutoShape 60">
                  <a:extLst>
                    <a:ext uri="{FF2B5EF4-FFF2-40B4-BE49-F238E27FC236}">
                      <a16:creationId xmlns:a16="http://schemas.microsoft.com/office/drawing/2014/main" id="{BD4A8AE7-3E52-4D48-9A26-C5BC4E36F377}"/>
                    </a:ext>
                  </a:extLst>
                </p:cNvPr>
                <p:cNvSpPr>
                  <a:spLocks noChangeArrowheads="1"/>
                </p:cNvSpPr>
                <p:nvPr/>
              </p:nvSpPr>
              <p:spPr bwMode="auto">
                <a:xfrm>
                  <a:off x="1010" y="1556"/>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57" name="AutoShape 61">
                <a:extLst>
                  <a:ext uri="{FF2B5EF4-FFF2-40B4-BE49-F238E27FC236}">
                    <a16:creationId xmlns:a16="http://schemas.microsoft.com/office/drawing/2014/main" id="{5BEF0BEB-7DD1-4196-81FB-78ECE1578B80}"/>
                  </a:ext>
                </a:extLst>
              </p:cNvPr>
              <p:cNvSpPr>
                <a:spLocks noChangeArrowheads="1"/>
              </p:cNvSpPr>
              <p:nvPr/>
            </p:nvSpPr>
            <p:spPr bwMode="auto">
              <a:xfrm>
                <a:off x="1002" y="1660"/>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5358" name="Group 62">
              <a:extLst>
                <a:ext uri="{FF2B5EF4-FFF2-40B4-BE49-F238E27FC236}">
                  <a16:creationId xmlns:a16="http://schemas.microsoft.com/office/drawing/2014/main" id="{2B24FF9E-CC3D-40F9-BB5F-ECEE4DB2E6FA}"/>
                </a:ext>
              </a:extLst>
            </p:cNvPr>
            <p:cNvGrpSpPr>
              <a:grpSpLocks/>
            </p:cNvGrpSpPr>
            <p:nvPr/>
          </p:nvGrpSpPr>
          <p:grpSpPr bwMode="auto">
            <a:xfrm>
              <a:off x="1241" y="1556"/>
              <a:ext cx="378" cy="448"/>
              <a:chOff x="1241" y="1556"/>
              <a:chExt cx="378" cy="448"/>
            </a:xfrm>
          </p:grpSpPr>
          <p:grpSp>
            <p:nvGrpSpPr>
              <p:cNvPr id="55359" name="Group 63">
                <a:extLst>
                  <a:ext uri="{FF2B5EF4-FFF2-40B4-BE49-F238E27FC236}">
                    <a16:creationId xmlns:a16="http://schemas.microsoft.com/office/drawing/2014/main" id="{0AEB7FBA-ACDD-4390-8341-CB92F8A10808}"/>
                  </a:ext>
                </a:extLst>
              </p:cNvPr>
              <p:cNvGrpSpPr>
                <a:grpSpLocks/>
              </p:cNvGrpSpPr>
              <p:nvPr/>
            </p:nvGrpSpPr>
            <p:grpSpPr bwMode="auto">
              <a:xfrm>
                <a:off x="1241" y="1556"/>
                <a:ext cx="378" cy="448"/>
                <a:chOff x="1241" y="1556"/>
                <a:chExt cx="378" cy="448"/>
              </a:xfrm>
            </p:grpSpPr>
            <p:sp>
              <p:nvSpPr>
                <p:cNvPr id="55360" name="AutoShape 64">
                  <a:extLst>
                    <a:ext uri="{FF2B5EF4-FFF2-40B4-BE49-F238E27FC236}">
                      <a16:creationId xmlns:a16="http://schemas.microsoft.com/office/drawing/2014/main" id="{301268C5-B6D6-4A8F-BE7A-EC7DE6DAC416}"/>
                    </a:ext>
                  </a:extLst>
                </p:cNvPr>
                <p:cNvSpPr>
                  <a:spLocks noChangeArrowheads="1"/>
                </p:cNvSpPr>
                <p:nvPr/>
              </p:nvSpPr>
              <p:spPr bwMode="auto">
                <a:xfrm>
                  <a:off x="1241" y="1627"/>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61" name="AutoShape 65">
                  <a:extLst>
                    <a:ext uri="{FF2B5EF4-FFF2-40B4-BE49-F238E27FC236}">
                      <a16:creationId xmlns:a16="http://schemas.microsoft.com/office/drawing/2014/main" id="{F004A062-689D-4141-B67F-7722C6D8DBE0}"/>
                    </a:ext>
                  </a:extLst>
                </p:cNvPr>
                <p:cNvSpPr>
                  <a:spLocks noChangeArrowheads="1"/>
                </p:cNvSpPr>
                <p:nvPr/>
              </p:nvSpPr>
              <p:spPr bwMode="auto">
                <a:xfrm>
                  <a:off x="1327" y="1556"/>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62" name="Oval 66">
                <a:extLst>
                  <a:ext uri="{FF2B5EF4-FFF2-40B4-BE49-F238E27FC236}">
                    <a16:creationId xmlns:a16="http://schemas.microsoft.com/office/drawing/2014/main" id="{2F3B8B40-F297-4545-BDD7-B0E8F9A62D09}"/>
                  </a:ext>
                </a:extLst>
              </p:cNvPr>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63" name="AutoShape 67">
                <a:extLst>
                  <a:ext uri="{FF2B5EF4-FFF2-40B4-BE49-F238E27FC236}">
                    <a16:creationId xmlns:a16="http://schemas.microsoft.com/office/drawing/2014/main" id="{841CBC8B-2CF4-4641-A15B-CEFD34FAAFAB}"/>
                  </a:ext>
                </a:extLst>
              </p:cNvPr>
              <p:cNvSpPr>
                <a:spLocks noChangeArrowheads="1"/>
              </p:cNvSpPr>
              <p:nvPr/>
            </p:nvSpPr>
            <p:spPr bwMode="auto">
              <a:xfrm>
                <a:off x="1288" y="1802"/>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64" name="Freeform 68">
              <a:extLst>
                <a:ext uri="{FF2B5EF4-FFF2-40B4-BE49-F238E27FC236}">
                  <a16:creationId xmlns:a16="http://schemas.microsoft.com/office/drawing/2014/main" id="{9B6225B7-D283-48B9-BEFB-1FC3667C4FE7}"/>
                </a:ext>
              </a:extLst>
            </p:cNvPr>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65" name="Rectangle 69">
              <a:extLst>
                <a:ext uri="{FF2B5EF4-FFF2-40B4-BE49-F238E27FC236}">
                  <a16:creationId xmlns:a16="http://schemas.microsoft.com/office/drawing/2014/main" id="{A94B7C80-3304-4ADD-8B31-13B315389A6B}"/>
                </a:ext>
              </a:extLst>
            </p:cNvPr>
            <p:cNvSpPr>
              <a:spLocks noChangeArrowheads="1"/>
            </p:cNvSpPr>
            <p:nvPr/>
          </p:nvSpPr>
          <p:spPr bwMode="auto">
            <a:xfrm>
              <a:off x="1801" y="1785"/>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66" name="Rectangle 70">
              <a:extLst>
                <a:ext uri="{FF2B5EF4-FFF2-40B4-BE49-F238E27FC236}">
                  <a16:creationId xmlns:a16="http://schemas.microsoft.com/office/drawing/2014/main" id="{DC1D6D32-C484-4CE2-A123-C69588C8340F}"/>
                </a:ext>
              </a:extLst>
            </p:cNvPr>
            <p:cNvSpPr>
              <a:spLocks noChangeArrowheads="1"/>
            </p:cNvSpPr>
            <p:nvPr/>
          </p:nvSpPr>
          <p:spPr bwMode="auto">
            <a:xfrm>
              <a:off x="1808" y="1866"/>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67" name="Rectangle 71">
              <a:extLst>
                <a:ext uri="{FF2B5EF4-FFF2-40B4-BE49-F238E27FC236}">
                  <a16:creationId xmlns:a16="http://schemas.microsoft.com/office/drawing/2014/main" id="{33FE8B0D-ADED-40A3-99D8-FC3C86CCA3C9}"/>
                </a:ext>
              </a:extLst>
            </p:cNvPr>
            <p:cNvSpPr>
              <a:spLocks noChangeArrowheads="1"/>
            </p:cNvSpPr>
            <p:nvPr/>
          </p:nvSpPr>
          <p:spPr bwMode="auto">
            <a:xfrm>
              <a:off x="1625" y="1866"/>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5368" name="Group 72">
              <a:extLst>
                <a:ext uri="{FF2B5EF4-FFF2-40B4-BE49-F238E27FC236}">
                  <a16:creationId xmlns:a16="http://schemas.microsoft.com/office/drawing/2014/main" id="{80CFA76E-B8BF-497B-95F5-E42891A090FA}"/>
                </a:ext>
              </a:extLst>
            </p:cNvPr>
            <p:cNvGrpSpPr>
              <a:grpSpLocks/>
            </p:cNvGrpSpPr>
            <p:nvPr/>
          </p:nvGrpSpPr>
          <p:grpSpPr bwMode="auto">
            <a:xfrm>
              <a:off x="1623" y="1613"/>
              <a:ext cx="194" cy="364"/>
              <a:chOff x="1623" y="1613"/>
              <a:chExt cx="194" cy="364"/>
            </a:xfrm>
          </p:grpSpPr>
          <p:sp>
            <p:nvSpPr>
              <p:cNvPr id="55369" name="Oval 73">
                <a:extLst>
                  <a:ext uri="{FF2B5EF4-FFF2-40B4-BE49-F238E27FC236}">
                    <a16:creationId xmlns:a16="http://schemas.microsoft.com/office/drawing/2014/main" id="{D9E1C8EB-14E9-468D-A6E9-5B82A4FE92FD}"/>
                  </a:ext>
                </a:extLst>
              </p:cNvPr>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70" name="Freeform 74">
                <a:extLst>
                  <a:ext uri="{FF2B5EF4-FFF2-40B4-BE49-F238E27FC236}">
                    <a16:creationId xmlns:a16="http://schemas.microsoft.com/office/drawing/2014/main" id="{0E5083F1-EEDD-49C4-9B93-6BB1FE3D7F02}"/>
                  </a:ext>
                </a:extLst>
              </p:cNvPr>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55371" name="Rectangle 75">
            <a:extLst>
              <a:ext uri="{FF2B5EF4-FFF2-40B4-BE49-F238E27FC236}">
                <a16:creationId xmlns:a16="http://schemas.microsoft.com/office/drawing/2014/main" id="{96F8FF34-115E-4854-89F2-49AF2E648A63}"/>
              </a:ext>
            </a:extLst>
          </p:cNvPr>
          <p:cNvSpPr>
            <a:spLocks noChangeArrowheads="1"/>
          </p:cNvSpPr>
          <p:nvPr/>
        </p:nvSpPr>
        <p:spPr bwMode="auto">
          <a:xfrm>
            <a:off x="2640014" y="976313"/>
            <a:ext cx="900889"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6 PM</a:t>
            </a:r>
          </a:p>
        </p:txBody>
      </p:sp>
      <p:sp>
        <p:nvSpPr>
          <p:cNvPr id="55372" name="Line 76">
            <a:extLst>
              <a:ext uri="{FF2B5EF4-FFF2-40B4-BE49-F238E27FC236}">
                <a16:creationId xmlns:a16="http://schemas.microsoft.com/office/drawing/2014/main" id="{CD8BB546-7293-4A96-B2CE-9479340CAC6B}"/>
              </a:ext>
            </a:extLst>
          </p:cNvPr>
          <p:cNvSpPr>
            <a:spLocks noChangeShapeType="1"/>
          </p:cNvSpPr>
          <p:nvPr/>
        </p:nvSpPr>
        <p:spPr bwMode="auto">
          <a:xfrm>
            <a:off x="3003550" y="1562100"/>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73" name="Line 77">
            <a:extLst>
              <a:ext uri="{FF2B5EF4-FFF2-40B4-BE49-F238E27FC236}">
                <a16:creationId xmlns:a16="http://schemas.microsoft.com/office/drawing/2014/main" id="{7588E5CE-62BE-4672-81CA-E22DB2C49B3E}"/>
              </a:ext>
            </a:extLst>
          </p:cNvPr>
          <p:cNvSpPr>
            <a:spLocks noChangeShapeType="1"/>
          </p:cNvSpPr>
          <p:nvPr/>
        </p:nvSpPr>
        <p:spPr bwMode="auto">
          <a:xfrm>
            <a:off x="2997200" y="14287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74" name="Rectangle 78">
            <a:extLst>
              <a:ext uri="{FF2B5EF4-FFF2-40B4-BE49-F238E27FC236}">
                <a16:creationId xmlns:a16="http://schemas.microsoft.com/office/drawing/2014/main" id="{7A05E02E-D062-4CF5-A36C-5AFA61E90F8F}"/>
              </a:ext>
            </a:extLst>
          </p:cNvPr>
          <p:cNvSpPr>
            <a:spLocks noChangeArrowheads="1"/>
          </p:cNvSpPr>
          <p:nvPr/>
        </p:nvSpPr>
        <p:spPr bwMode="auto">
          <a:xfrm>
            <a:off x="3871914" y="98901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7</a:t>
            </a:r>
          </a:p>
        </p:txBody>
      </p:sp>
      <p:sp>
        <p:nvSpPr>
          <p:cNvPr id="55375" name="Rectangle 79">
            <a:extLst>
              <a:ext uri="{FF2B5EF4-FFF2-40B4-BE49-F238E27FC236}">
                <a16:creationId xmlns:a16="http://schemas.microsoft.com/office/drawing/2014/main" id="{3A28F5C3-CEE3-4343-9140-E664DB6FC2FE}"/>
              </a:ext>
            </a:extLst>
          </p:cNvPr>
          <p:cNvSpPr>
            <a:spLocks noChangeArrowheads="1"/>
          </p:cNvSpPr>
          <p:nvPr/>
        </p:nvSpPr>
        <p:spPr bwMode="auto">
          <a:xfrm>
            <a:off x="4938714" y="98901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8</a:t>
            </a:r>
          </a:p>
        </p:txBody>
      </p:sp>
      <p:sp>
        <p:nvSpPr>
          <p:cNvPr id="55376" name="Rectangle 80">
            <a:extLst>
              <a:ext uri="{FF2B5EF4-FFF2-40B4-BE49-F238E27FC236}">
                <a16:creationId xmlns:a16="http://schemas.microsoft.com/office/drawing/2014/main" id="{82479387-A5E0-4B2B-A15B-8A2347D552F8}"/>
              </a:ext>
            </a:extLst>
          </p:cNvPr>
          <p:cNvSpPr>
            <a:spLocks noChangeArrowheads="1"/>
          </p:cNvSpPr>
          <p:nvPr/>
        </p:nvSpPr>
        <p:spPr bwMode="auto">
          <a:xfrm>
            <a:off x="5954714" y="98901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9</a:t>
            </a:r>
          </a:p>
        </p:txBody>
      </p:sp>
      <p:sp>
        <p:nvSpPr>
          <p:cNvPr id="55377" name="Rectangle 81">
            <a:extLst>
              <a:ext uri="{FF2B5EF4-FFF2-40B4-BE49-F238E27FC236}">
                <a16:creationId xmlns:a16="http://schemas.microsoft.com/office/drawing/2014/main" id="{E9A39115-A740-433C-884E-2E3744500111}"/>
              </a:ext>
            </a:extLst>
          </p:cNvPr>
          <p:cNvSpPr>
            <a:spLocks noChangeArrowheads="1"/>
          </p:cNvSpPr>
          <p:nvPr/>
        </p:nvSpPr>
        <p:spPr bwMode="auto">
          <a:xfrm>
            <a:off x="6894513" y="10017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10</a:t>
            </a:r>
          </a:p>
        </p:txBody>
      </p:sp>
      <p:sp>
        <p:nvSpPr>
          <p:cNvPr id="55378" name="Rectangle 82">
            <a:extLst>
              <a:ext uri="{FF2B5EF4-FFF2-40B4-BE49-F238E27FC236}">
                <a16:creationId xmlns:a16="http://schemas.microsoft.com/office/drawing/2014/main" id="{6AC27BC7-FCE2-4BE1-9971-237A155D6A65}"/>
              </a:ext>
            </a:extLst>
          </p:cNvPr>
          <p:cNvSpPr>
            <a:spLocks noChangeArrowheads="1"/>
          </p:cNvSpPr>
          <p:nvPr/>
        </p:nvSpPr>
        <p:spPr bwMode="auto">
          <a:xfrm>
            <a:off x="7986714" y="989013"/>
            <a:ext cx="50879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11</a:t>
            </a:r>
          </a:p>
        </p:txBody>
      </p:sp>
      <p:sp>
        <p:nvSpPr>
          <p:cNvPr id="55379" name="Rectangle 83">
            <a:extLst>
              <a:ext uri="{FF2B5EF4-FFF2-40B4-BE49-F238E27FC236}">
                <a16:creationId xmlns:a16="http://schemas.microsoft.com/office/drawing/2014/main" id="{1E9DCF7A-7CC0-4257-8BE0-81B649E09378}"/>
              </a:ext>
            </a:extLst>
          </p:cNvPr>
          <p:cNvSpPr>
            <a:spLocks noChangeArrowheads="1"/>
          </p:cNvSpPr>
          <p:nvPr/>
        </p:nvSpPr>
        <p:spPr bwMode="auto">
          <a:xfrm>
            <a:off x="8654330" y="976313"/>
            <a:ext cx="146194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Midnight</a:t>
            </a:r>
          </a:p>
        </p:txBody>
      </p:sp>
      <p:grpSp>
        <p:nvGrpSpPr>
          <p:cNvPr id="55380" name="Group 84">
            <a:extLst>
              <a:ext uri="{FF2B5EF4-FFF2-40B4-BE49-F238E27FC236}">
                <a16:creationId xmlns:a16="http://schemas.microsoft.com/office/drawing/2014/main" id="{03C7EDBD-26AD-4A7E-B1E0-F9C83F3956CC}"/>
              </a:ext>
            </a:extLst>
          </p:cNvPr>
          <p:cNvGrpSpPr>
            <a:grpSpLocks/>
          </p:cNvGrpSpPr>
          <p:nvPr/>
        </p:nvGrpSpPr>
        <p:grpSpPr bwMode="auto">
          <a:xfrm>
            <a:off x="4540251" y="3206750"/>
            <a:ext cx="1535113" cy="711200"/>
            <a:chOff x="1900" y="2020"/>
            <a:chExt cx="967" cy="448"/>
          </a:xfrm>
        </p:grpSpPr>
        <p:grpSp>
          <p:nvGrpSpPr>
            <p:cNvPr id="55381" name="Group 85">
              <a:extLst>
                <a:ext uri="{FF2B5EF4-FFF2-40B4-BE49-F238E27FC236}">
                  <a16:creationId xmlns:a16="http://schemas.microsoft.com/office/drawing/2014/main" id="{EA14ADBB-0F97-4F17-8BE5-A37189EA94E0}"/>
                </a:ext>
              </a:extLst>
            </p:cNvPr>
            <p:cNvGrpSpPr>
              <a:grpSpLocks/>
            </p:cNvGrpSpPr>
            <p:nvPr/>
          </p:nvGrpSpPr>
          <p:grpSpPr bwMode="auto">
            <a:xfrm>
              <a:off x="1900" y="2020"/>
              <a:ext cx="305" cy="448"/>
              <a:chOff x="1900" y="2020"/>
              <a:chExt cx="305" cy="448"/>
            </a:xfrm>
          </p:grpSpPr>
          <p:grpSp>
            <p:nvGrpSpPr>
              <p:cNvPr id="55382" name="Group 86">
                <a:extLst>
                  <a:ext uri="{FF2B5EF4-FFF2-40B4-BE49-F238E27FC236}">
                    <a16:creationId xmlns:a16="http://schemas.microsoft.com/office/drawing/2014/main" id="{BA523E4E-F43A-4007-93DD-989F326325C1}"/>
                  </a:ext>
                </a:extLst>
              </p:cNvPr>
              <p:cNvGrpSpPr>
                <a:grpSpLocks/>
              </p:cNvGrpSpPr>
              <p:nvPr/>
            </p:nvGrpSpPr>
            <p:grpSpPr bwMode="auto">
              <a:xfrm>
                <a:off x="1900" y="2020"/>
                <a:ext cx="305" cy="448"/>
                <a:chOff x="1900" y="2020"/>
                <a:chExt cx="305" cy="448"/>
              </a:xfrm>
            </p:grpSpPr>
            <p:sp>
              <p:nvSpPr>
                <p:cNvPr id="55383" name="AutoShape 87">
                  <a:extLst>
                    <a:ext uri="{FF2B5EF4-FFF2-40B4-BE49-F238E27FC236}">
                      <a16:creationId xmlns:a16="http://schemas.microsoft.com/office/drawing/2014/main" id="{C74E9EED-ED1C-4C86-ADB4-B25881871D9A}"/>
                    </a:ext>
                  </a:extLst>
                </p:cNvPr>
                <p:cNvSpPr>
                  <a:spLocks noChangeArrowheads="1"/>
                </p:cNvSpPr>
                <p:nvPr/>
              </p:nvSpPr>
              <p:spPr bwMode="auto">
                <a:xfrm>
                  <a:off x="1900" y="2091"/>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84" name="AutoShape 88">
                  <a:extLst>
                    <a:ext uri="{FF2B5EF4-FFF2-40B4-BE49-F238E27FC236}">
                      <a16:creationId xmlns:a16="http://schemas.microsoft.com/office/drawing/2014/main" id="{074284F8-1405-4758-A08C-240821F03DDB}"/>
                    </a:ext>
                  </a:extLst>
                </p:cNvPr>
                <p:cNvSpPr>
                  <a:spLocks noChangeArrowheads="1"/>
                </p:cNvSpPr>
                <p:nvPr/>
              </p:nvSpPr>
              <p:spPr bwMode="auto">
                <a:xfrm>
                  <a:off x="1970" y="2020"/>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85" name="AutoShape 89">
                <a:extLst>
                  <a:ext uri="{FF2B5EF4-FFF2-40B4-BE49-F238E27FC236}">
                    <a16:creationId xmlns:a16="http://schemas.microsoft.com/office/drawing/2014/main" id="{83EC9A1A-60DD-4375-8973-A2B77CFB6833}"/>
                  </a:ext>
                </a:extLst>
              </p:cNvPr>
              <p:cNvSpPr>
                <a:spLocks noChangeArrowheads="1"/>
              </p:cNvSpPr>
              <p:nvPr/>
            </p:nvSpPr>
            <p:spPr bwMode="auto">
              <a:xfrm>
                <a:off x="1962" y="2124"/>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5386" name="Group 90">
              <a:extLst>
                <a:ext uri="{FF2B5EF4-FFF2-40B4-BE49-F238E27FC236}">
                  <a16:creationId xmlns:a16="http://schemas.microsoft.com/office/drawing/2014/main" id="{107B204B-6BB1-41DD-800F-D0B1EE9784FA}"/>
                </a:ext>
              </a:extLst>
            </p:cNvPr>
            <p:cNvGrpSpPr>
              <a:grpSpLocks/>
            </p:cNvGrpSpPr>
            <p:nvPr/>
          </p:nvGrpSpPr>
          <p:grpSpPr bwMode="auto">
            <a:xfrm>
              <a:off x="2201" y="2020"/>
              <a:ext cx="378" cy="448"/>
              <a:chOff x="2201" y="2020"/>
              <a:chExt cx="378" cy="448"/>
            </a:xfrm>
          </p:grpSpPr>
          <p:grpSp>
            <p:nvGrpSpPr>
              <p:cNvPr id="55387" name="Group 91">
                <a:extLst>
                  <a:ext uri="{FF2B5EF4-FFF2-40B4-BE49-F238E27FC236}">
                    <a16:creationId xmlns:a16="http://schemas.microsoft.com/office/drawing/2014/main" id="{6699189A-6879-4650-A2BE-6B43DFEFB244}"/>
                  </a:ext>
                </a:extLst>
              </p:cNvPr>
              <p:cNvGrpSpPr>
                <a:grpSpLocks/>
              </p:cNvGrpSpPr>
              <p:nvPr/>
            </p:nvGrpSpPr>
            <p:grpSpPr bwMode="auto">
              <a:xfrm>
                <a:off x="2201" y="2020"/>
                <a:ext cx="378" cy="448"/>
                <a:chOff x="2201" y="2020"/>
                <a:chExt cx="378" cy="448"/>
              </a:xfrm>
            </p:grpSpPr>
            <p:sp>
              <p:nvSpPr>
                <p:cNvPr id="55388" name="AutoShape 92">
                  <a:extLst>
                    <a:ext uri="{FF2B5EF4-FFF2-40B4-BE49-F238E27FC236}">
                      <a16:creationId xmlns:a16="http://schemas.microsoft.com/office/drawing/2014/main" id="{4CED43DA-6CAF-4A9F-86F1-CCF4249788CF}"/>
                    </a:ext>
                  </a:extLst>
                </p:cNvPr>
                <p:cNvSpPr>
                  <a:spLocks noChangeArrowheads="1"/>
                </p:cNvSpPr>
                <p:nvPr/>
              </p:nvSpPr>
              <p:spPr bwMode="auto">
                <a:xfrm>
                  <a:off x="2201" y="2091"/>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89" name="AutoShape 93">
                  <a:extLst>
                    <a:ext uri="{FF2B5EF4-FFF2-40B4-BE49-F238E27FC236}">
                      <a16:creationId xmlns:a16="http://schemas.microsoft.com/office/drawing/2014/main" id="{E91AE25C-1C26-4C84-8C96-8AABC9840897}"/>
                    </a:ext>
                  </a:extLst>
                </p:cNvPr>
                <p:cNvSpPr>
                  <a:spLocks noChangeArrowheads="1"/>
                </p:cNvSpPr>
                <p:nvPr/>
              </p:nvSpPr>
              <p:spPr bwMode="auto">
                <a:xfrm>
                  <a:off x="2287" y="2020"/>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90" name="Oval 94">
                <a:extLst>
                  <a:ext uri="{FF2B5EF4-FFF2-40B4-BE49-F238E27FC236}">
                    <a16:creationId xmlns:a16="http://schemas.microsoft.com/office/drawing/2014/main" id="{80FE86ED-0720-4F9E-ACD0-09FB1D37130E}"/>
                  </a:ext>
                </a:extLst>
              </p:cNvPr>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91" name="AutoShape 95">
                <a:extLst>
                  <a:ext uri="{FF2B5EF4-FFF2-40B4-BE49-F238E27FC236}">
                    <a16:creationId xmlns:a16="http://schemas.microsoft.com/office/drawing/2014/main" id="{9CC0F990-F594-4147-A36B-B06D2771DBE7}"/>
                  </a:ext>
                </a:extLst>
              </p:cNvPr>
              <p:cNvSpPr>
                <a:spLocks noChangeArrowheads="1"/>
              </p:cNvSpPr>
              <p:nvPr/>
            </p:nvSpPr>
            <p:spPr bwMode="auto">
              <a:xfrm>
                <a:off x="2248" y="2266"/>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92" name="Freeform 96">
              <a:extLst>
                <a:ext uri="{FF2B5EF4-FFF2-40B4-BE49-F238E27FC236}">
                  <a16:creationId xmlns:a16="http://schemas.microsoft.com/office/drawing/2014/main" id="{7C903C82-8160-4F5A-9FAC-908593A2F9FB}"/>
                </a:ext>
              </a:extLst>
            </p:cNvPr>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93" name="Rectangle 97">
              <a:extLst>
                <a:ext uri="{FF2B5EF4-FFF2-40B4-BE49-F238E27FC236}">
                  <a16:creationId xmlns:a16="http://schemas.microsoft.com/office/drawing/2014/main" id="{BB745E82-660C-4CF6-BEE6-BFCC6E41234F}"/>
                </a:ext>
              </a:extLst>
            </p:cNvPr>
            <p:cNvSpPr>
              <a:spLocks noChangeArrowheads="1"/>
            </p:cNvSpPr>
            <p:nvPr/>
          </p:nvSpPr>
          <p:spPr bwMode="auto">
            <a:xfrm>
              <a:off x="2761" y="2249"/>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94" name="Rectangle 98">
              <a:extLst>
                <a:ext uri="{FF2B5EF4-FFF2-40B4-BE49-F238E27FC236}">
                  <a16:creationId xmlns:a16="http://schemas.microsoft.com/office/drawing/2014/main" id="{BBC7B7D3-0784-46F9-BA4C-8169699F7CD2}"/>
                </a:ext>
              </a:extLst>
            </p:cNvPr>
            <p:cNvSpPr>
              <a:spLocks noChangeArrowheads="1"/>
            </p:cNvSpPr>
            <p:nvPr/>
          </p:nvSpPr>
          <p:spPr bwMode="auto">
            <a:xfrm>
              <a:off x="2768" y="2330"/>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95" name="Rectangle 99">
              <a:extLst>
                <a:ext uri="{FF2B5EF4-FFF2-40B4-BE49-F238E27FC236}">
                  <a16:creationId xmlns:a16="http://schemas.microsoft.com/office/drawing/2014/main" id="{AD035C20-9C81-4F49-8F8B-BC5A67971969}"/>
                </a:ext>
              </a:extLst>
            </p:cNvPr>
            <p:cNvSpPr>
              <a:spLocks noChangeArrowheads="1"/>
            </p:cNvSpPr>
            <p:nvPr/>
          </p:nvSpPr>
          <p:spPr bwMode="auto">
            <a:xfrm>
              <a:off x="2585" y="2330"/>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5396" name="Group 100">
              <a:extLst>
                <a:ext uri="{FF2B5EF4-FFF2-40B4-BE49-F238E27FC236}">
                  <a16:creationId xmlns:a16="http://schemas.microsoft.com/office/drawing/2014/main" id="{0A33F680-D0A7-46FA-9700-C1C183978DDB}"/>
                </a:ext>
              </a:extLst>
            </p:cNvPr>
            <p:cNvGrpSpPr>
              <a:grpSpLocks/>
            </p:cNvGrpSpPr>
            <p:nvPr/>
          </p:nvGrpSpPr>
          <p:grpSpPr bwMode="auto">
            <a:xfrm>
              <a:off x="2583" y="2077"/>
              <a:ext cx="194" cy="364"/>
              <a:chOff x="2583" y="2077"/>
              <a:chExt cx="194" cy="364"/>
            </a:xfrm>
          </p:grpSpPr>
          <p:sp>
            <p:nvSpPr>
              <p:cNvPr id="55397" name="Oval 101">
                <a:extLst>
                  <a:ext uri="{FF2B5EF4-FFF2-40B4-BE49-F238E27FC236}">
                    <a16:creationId xmlns:a16="http://schemas.microsoft.com/office/drawing/2014/main" id="{15CA4006-8834-4358-B080-D242E78FCF69}"/>
                  </a:ext>
                </a:extLst>
              </p:cNvPr>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98" name="Freeform 102">
                <a:extLst>
                  <a:ext uri="{FF2B5EF4-FFF2-40B4-BE49-F238E27FC236}">
                    <a16:creationId xmlns:a16="http://schemas.microsoft.com/office/drawing/2014/main" id="{2DDEEB15-7C31-4708-9DCA-073295AE1032}"/>
                  </a:ext>
                </a:extLst>
              </p:cNvPr>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5399" name="Group 103">
            <a:extLst>
              <a:ext uri="{FF2B5EF4-FFF2-40B4-BE49-F238E27FC236}">
                <a16:creationId xmlns:a16="http://schemas.microsoft.com/office/drawing/2014/main" id="{575E189C-B32F-45BE-9C98-F63FD262C6F6}"/>
              </a:ext>
            </a:extLst>
          </p:cNvPr>
          <p:cNvGrpSpPr>
            <a:grpSpLocks/>
          </p:cNvGrpSpPr>
          <p:nvPr/>
        </p:nvGrpSpPr>
        <p:grpSpPr bwMode="auto">
          <a:xfrm>
            <a:off x="5988051" y="3917950"/>
            <a:ext cx="1535113" cy="711200"/>
            <a:chOff x="2812" y="2468"/>
            <a:chExt cx="967" cy="448"/>
          </a:xfrm>
        </p:grpSpPr>
        <p:grpSp>
          <p:nvGrpSpPr>
            <p:cNvPr id="55400" name="Group 104">
              <a:extLst>
                <a:ext uri="{FF2B5EF4-FFF2-40B4-BE49-F238E27FC236}">
                  <a16:creationId xmlns:a16="http://schemas.microsoft.com/office/drawing/2014/main" id="{B6FBA8CF-C3C1-44E1-9BBE-94E83FBC6257}"/>
                </a:ext>
              </a:extLst>
            </p:cNvPr>
            <p:cNvGrpSpPr>
              <a:grpSpLocks/>
            </p:cNvGrpSpPr>
            <p:nvPr/>
          </p:nvGrpSpPr>
          <p:grpSpPr bwMode="auto">
            <a:xfrm>
              <a:off x="2812" y="2468"/>
              <a:ext cx="305" cy="448"/>
              <a:chOff x="2812" y="2468"/>
              <a:chExt cx="305" cy="448"/>
            </a:xfrm>
          </p:grpSpPr>
          <p:grpSp>
            <p:nvGrpSpPr>
              <p:cNvPr id="55401" name="Group 105">
                <a:extLst>
                  <a:ext uri="{FF2B5EF4-FFF2-40B4-BE49-F238E27FC236}">
                    <a16:creationId xmlns:a16="http://schemas.microsoft.com/office/drawing/2014/main" id="{1A3B070F-5353-497B-BFCA-04D24AB40DF7}"/>
                  </a:ext>
                </a:extLst>
              </p:cNvPr>
              <p:cNvGrpSpPr>
                <a:grpSpLocks/>
              </p:cNvGrpSpPr>
              <p:nvPr/>
            </p:nvGrpSpPr>
            <p:grpSpPr bwMode="auto">
              <a:xfrm>
                <a:off x="2812" y="2468"/>
                <a:ext cx="305" cy="448"/>
                <a:chOff x="2812" y="2468"/>
                <a:chExt cx="305" cy="448"/>
              </a:xfrm>
            </p:grpSpPr>
            <p:sp>
              <p:nvSpPr>
                <p:cNvPr id="55402" name="AutoShape 106">
                  <a:extLst>
                    <a:ext uri="{FF2B5EF4-FFF2-40B4-BE49-F238E27FC236}">
                      <a16:creationId xmlns:a16="http://schemas.microsoft.com/office/drawing/2014/main" id="{F5631984-7FD5-45DA-A6F0-2EBDAE6D40C2}"/>
                    </a:ext>
                  </a:extLst>
                </p:cNvPr>
                <p:cNvSpPr>
                  <a:spLocks noChangeArrowheads="1"/>
                </p:cNvSpPr>
                <p:nvPr/>
              </p:nvSpPr>
              <p:spPr bwMode="auto">
                <a:xfrm>
                  <a:off x="2812" y="2539"/>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03" name="AutoShape 107">
                  <a:extLst>
                    <a:ext uri="{FF2B5EF4-FFF2-40B4-BE49-F238E27FC236}">
                      <a16:creationId xmlns:a16="http://schemas.microsoft.com/office/drawing/2014/main" id="{5EF21093-1A95-45AB-9E7C-F7A7D7042EDC}"/>
                    </a:ext>
                  </a:extLst>
                </p:cNvPr>
                <p:cNvSpPr>
                  <a:spLocks noChangeArrowheads="1"/>
                </p:cNvSpPr>
                <p:nvPr/>
              </p:nvSpPr>
              <p:spPr bwMode="auto">
                <a:xfrm>
                  <a:off x="2882" y="2468"/>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404" name="AutoShape 108">
                <a:extLst>
                  <a:ext uri="{FF2B5EF4-FFF2-40B4-BE49-F238E27FC236}">
                    <a16:creationId xmlns:a16="http://schemas.microsoft.com/office/drawing/2014/main" id="{85CC55D2-7DD1-4A98-AD4C-8A0400F41139}"/>
                  </a:ext>
                </a:extLst>
              </p:cNvPr>
              <p:cNvSpPr>
                <a:spLocks noChangeArrowheads="1"/>
              </p:cNvSpPr>
              <p:nvPr/>
            </p:nvSpPr>
            <p:spPr bwMode="auto">
              <a:xfrm>
                <a:off x="2874" y="2572"/>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5405" name="Group 109">
              <a:extLst>
                <a:ext uri="{FF2B5EF4-FFF2-40B4-BE49-F238E27FC236}">
                  <a16:creationId xmlns:a16="http://schemas.microsoft.com/office/drawing/2014/main" id="{8A2998D1-39FE-4CCD-8315-1414FDC3ADF7}"/>
                </a:ext>
              </a:extLst>
            </p:cNvPr>
            <p:cNvGrpSpPr>
              <a:grpSpLocks/>
            </p:cNvGrpSpPr>
            <p:nvPr/>
          </p:nvGrpSpPr>
          <p:grpSpPr bwMode="auto">
            <a:xfrm>
              <a:off x="3113" y="2468"/>
              <a:ext cx="378" cy="448"/>
              <a:chOff x="3113" y="2468"/>
              <a:chExt cx="378" cy="448"/>
            </a:xfrm>
          </p:grpSpPr>
          <p:grpSp>
            <p:nvGrpSpPr>
              <p:cNvPr id="55406" name="Group 110">
                <a:extLst>
                  <a:ext uri="{FF2B5EF4-FFF2-40B4-BE49-F238E27FC236}">
                    <a16:creationId xmlns:a16="http://schemas.microsoft.com/office/drawing/2014/main" id="{0070DAAC-3BF2-4E6C-9878-DE46E38714E1}"/>
                  </a:ext>
                </a:extLst>
              </p:cNvPr>
              <p:cNvGrpSpPr>
                <a:grpSpLocks/>
              </p:cNvGrpSpPr>
              <p:nvPr/>
            </p:nvGrpSpPr>
            <p:grpSpPr bwMode="auto">
              <a:xfrm>
                <a:off x="3113" y="2468"/>
                <a:ext cx="378" cy="448"/>
                <a:chOff x="3113" y="2468"/>
                <a:chExt cx="378" cy="448"/>
              </a:xfrm>
            </p:grpSpPr>
            <p:sp>
              <p:nvSpPr>
                <p:cNvPr id="55407" name="AutoShape 111">
                  <a:extLst>
                    <a:ext uri="{FF2B5EF4-FFF2-40B4-BE49-F238E27FC236}">
                      <a16:creationId xmlns:a16="http://schemas.microsoft.com/office/drawing/2014/main" id="{AE0A892D-9515-4017-B80E-703BC2A7C95E}"/>
                    </a:ext>
                  </a:extLst>
                </p:cNvPr>
                <p:cNvSpPr>
                  <a:spLocks noChangeArrowheads="1"/>
                </p:cNvSpPr>
                <p:nvPr/>
              </p:nvSpPr>
              <p:spPr bwMode="auto">
                <a:xfrm>
                  <a:off x="3113" y="2539"/>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08" name="AutoShape 112">
                  <a:extLst>
                    <a:ext uri="{FF2B5EF4-FFF2-40B4-BE49-F238E27FC236}">
                      <a16:creationId xmlns:a16="http://schemas.microsoft.com/office/drawing/2014/main" id="{B70AE773-9DCE-4FBB-8050-4D275F264168}"/>
                    </a:ext>
                  </a:extLst>
                </p:cNvPr>
                <p:cNvSpPr>
                  <a:spLocks noChangeArrowheads="1"/>
                </p:cNvSpPr>
                <p:nvPr/>
              </p:nvSpPr>
              <p:spPr bwMode="auto">
                <a:xfrm>
                  <a:off x="3199" y="2468"/>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409" name="Oval 113">
                <a:extLst>
                  <a:ext uri="{FF2B5EF4-FFF2-40B4-BE49-F238E27FC236}">
                    <a16:creationId xmlns:a16="http://schemas.microsoft.com/office/drawing/2014/main" id="{1B1014E6-9F19-4176-82C2-F74E1F5BD9CB}"/>
                  </a:ext>
                </a:extLst>
              </p:cNvPr>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10" name="AutoShape 114">
                <a:extLst>
                  <a:ext uri="{FF2B5EF4-FFF2-40B4-BE49-F238E27FC236}">
                    <a16:creationId xmlns:a16="http://schemas.microsoft.com/office/drawing/2014/main" id="{27CEA4B6-6F6E-4154-9318-0F4C61BC38BB}"/>
                  </a:ext>
                </a:extLst>
              </p:cNvPr>
              <p:cNvSpPr>
                <a:spLocks noChangeArrowheads="1"/>
              </p:cNvSpPr>
              <p:nvPr/>
            </p:nvSpPr>
            <p:spPr bwMode="auto">
              <a:xfrm>
                <a:off x="3160" y="2714"/>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411" name="Freeform 115">
              <a:extLst>
                <a:ext uri="{FF2B5EF4-FFF2-40B4-BE49-F238E27FC236}">
                  <a16:creationId xmlns:a16="http://schemas.microsoft.com/office/drawing/2014/main" id="{5C19E457-7460-44A5-9F58-7232D326B69D}"/>
                </a:ext>
              </a:extLst>
            </p:cNvPr>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12" name="Rectangle 116">
              <a:extLst>
                <a:ext uri="{FF2B5EF4-FFF2-40B4-BE49-F238E27FC236}">
                  <a16:creationId xmlns:a16="http://schemas.microsoft.com/office/drawing/2014/main" id="{9BE7C403-5B5C-4631-94BF-2B0B55B1304B}"/>
                </a:ext>
              </a:extLst>
            </p:cNvPr>
            <p:cNvSpPr>
              <a:spLocks noChangeArrowheads="1"/>
            </p:cNvSpPr>
            <p:nvPr/>
          </p:nvSpPr>
          <p:spPr bwMode="auto">
            <a:xfrm>
              <a:off x="3673" y="2697"/>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13" name="Rectangle 117">
              <a:extLst>
                <a:ext uri="{FF2B5EF4-FFF2-40B4-BE49-F238E27FC236}">
                  <a16:creationId xmlns:a16="http://schemas.microsoft.com/office/drawing/2014/main" id="{4FB354D1-633D-48B4-9D68-5760A40D7FA0}"/>
                </a:ext>
              </a:extLst>
            </p:cNvPr>
            <p:cNvSpPr>
              <a:spLocks noChangeArrowheads="1"/>
            </p:cNvSpPr>
            <p:nvPr/>
          </p:nvSpPr>
          <p:spPr bwMode="auto">
            <a:xfrm>
              <a:off x="3680" y="2778"/>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14" name="Rectangle 118">
              <a:extLst>
                <a:ext uri="{FF2B5EF4-FFF2-40B4-BE49-F238E27FC236}">
                  <a16:creationId xmlns:a16="http://schemas.microsoft.com/office/drawing/2014/main" id="{F5E7F5A7-99B9-4040-AB31-C556458AF6A1}"/>
                </a:ext>
              </a:extLst>
            </p:cNvPr>
            <p:cNvSpPr>
              <a:spLocks noChangeArrowheads="1"/>
            </p:cNvSpPr>
            <p:nvPr/>
          </p:nvSpPr>
          <p:spPr bwMode="auto">
            <a:xfrm>
              <a:off x="3497" y="2778"/>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5415" name="Group 119">
              <a:extLst>
                <a:ext uri="{FF2B5EF4-FFF2-40B4-BE49-F238E27FC236}">
                  <a16:creationId xmlns:a16="http://schemas.microsoft.com/office/drawing/2014/main" id="{83C60214-699F-4C0A-B11D-8FC008C853C6}"/>
                </a:ext>
              </a:extLst>
            </p:cNvPr>
            <p:cNvGrpSpPr>
              <a:grpSpLocks/>
            </p:cNvGrpSpPr>
            <p:nvPr/>
          </p:nvGrpSpPr>
          <p:grpSpPr bwMode="auto">
            <a:xfrm>
              <a:off x="3495" y="2525"/>
              <a:ext cx="194" cy="364"/>
              <a:chOff x="3495" y="2525"/>
              <a:chExt cx="194" cy="364"/>
            </a:xfrm>
          </p:grpSpPr>
          <p:sp>
            <p:nvSpPr>
              <p:cNvPr id="55416" name="Oval 120">
                <a:extLst>
                  <a:ext uri="{FF2B5EF4-FFF2-40B4-BE49-F238E27FC236}">
                    <a16:creationId xmlns:a16="http://schemas.microsoft.com/office/drawing/2014/main" id="{EFE1A4F9-0A8D-4924-8BFA-F5158D41F970}"/>
                  </a:ext>
                </a:extLst>
              </p:cNvPr>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17" name="Freeform 121">
                <a:extLst>
                  <a:ext uri="{FF2B5EF4-FFF2-40B4-BE49-F238E27FC236}">
                    <a16:creationId xmlns:a16="http://schemas.microsoft.com/office/drawing/2014/main" id="{1E70F487-8CF4-4D15-81AE-D1BBBB374D2B}"/>
                  </a:ext>
                </a:extLst>
              </p:cNvPr>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5418" name="Group 122">
            <a:extLst>
              <a:ext uri="{FF2B5EF4-FFF2-40B4-BE49-F238E27FC236}">
                <a16:creationId xmlns:a16="http://schemas.microsoft.com/office/drawing/2014/main" id="{A1336977-F23C-498E-A9ED-2B87CDFCAA64}"/>
              </a:ext>
            </a:extLst>
          </p:cNvPr>
          <p:cNvGrpSpPr>
            <a:grpSpLocks/>
          </p:cNvGrpSpPr>
          <p:nvPr/>
        </p:nvGrpSpPr>
        <p:grpSpPr bwMode="auto">
          <a:xfrm>
            <a:off x="7639051" y="4705350"/>
            <a:ext cx="1535113" cy="711200"/>
            <a:chOff x="3852" y="2964"/>
            <a:chExt cx="967" cy="448"/>
          </a:xfrm>
        </p:grpSpPr>
        <p:grpSp>
          <p:nvGrpSpPr>
            <p:cNvPr id="55419" name="Group 123">
              <a:extLst>
                <a:ext uri="{FF2B5EF4-FFF2-40B4-BE49-F238E27FC236}">
                  <a16:creationId xmlns:a16="http://schemas.microsoft.com/office/drawing/2014/main" id="{614FA72E-CF20-4F86-B8B4-454CAF12BB3B}"/>
                </a:ext>
              </a:extLst>
            </p:cNvPr>
            <p:cNvGrpSpPr>
              <a:grpSpLocks/>
            </p:cNvGrpSpPr>
            <p:nvPr/>
          </p:nvGrpSpPr>
          <p:grpSpPr bwMode="auto">
            <a:xfrm>
              <a:off x="3852" y="2964"/>
              <a:ext cx="305" cy="448"/>
              <a:chOff x="3852" y="2964"/>
              <a:chExt cx="305" cy="448"/>
            </a:xfrm>
          </p:grpSpPr>
          <p:grpSp>
            <p:nvGrpSpPr>
              <p:cNvPr id="55420" name="Group 124">
                <a:extLst>
                  <a:ext uri="{FF2B5EF4-FFF2-40B4-BE49-F238E27FC236}">
                    <a16:creationId xmlns:a16="http://schemas.microsoft.com/office/drawing/2014/main" id="{F46237E2-3247-4885-89C0-5CA5084AA43A}"/>
                  </a:ext>
                </a:extLst>
              </p:cNvPr>
              <p:cNvGrpSpPr>
                <a:grpSpLocks/>
              </p:cNvGrpSpPr>
              <p:nvPr/>
            </p:nvGrpSpPr>
            <p:grpSpPr bwMode="auto">
              <a:xfrm>
                <a:off x="3852" y="2964"/>
                <a:ext cx="305" cy="448"/>
                <a:chOff x="3852" y="2964"/>
                <a:chExt cx="305" cy="448"/>
              </a:xfrm>
            </p:grpSpPr>
            <p:sp>
              <p:nvSpPr>
                <p:cNvPr id="55421" name="AutoShape 125">
                  <a:extLst>
                    <a:ext uri="{FF2B5EF4-FFF2-40B4-BE49-F238E27FC236}">
                      <a16:creationId xmlns:a16="http://schemas.microsoft.com/office/drawing/2014/main" id="{BE8E40F8-7F38-4223-AB2A-FFAAB80ACC64}"/>
                    </a:ext>
                  </a:extLst>
                </p:cNvPr>
                <p:cNvSpPr>
                  <a:spLocks noChangeArrowheads="1"/>
                </p:cNvSpPr>
                <p:nvPr/>
              </p:nvSpPr>
              <p:spPr bwMode="auto">
                <a:xfrm>
                  <a:off x="3852" y="3035"/>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22" name="AutoShape 126">
                  <a:extLst>
                    <a:ext uri="{FF2B5EF4-FFF2-40B4-BE49-F238E27FC236}">
                      <a16:creationId xmlns:a16="http://schemas.microsoft.com/office/drawing/2014/main" id="{B4109903-7821-4FA0-95C6-EBF597054519}"/>
                    </a:ext>
                  </a:extLst>
                </p:cNvPr>
                <p:cNvSpPr>
                  <a:spLocks noChangeArrowheads="1"/>
                </p:cNvSpPr>
                <p:nvPr/>
              </p:nvSpPr>
              <p:spPr bwMode="auto">
                <a:xfrm>
                  <a:off x="3922" y="2964"/>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423" name="AutoShape 127">
                <a:extLst>
                  <a:ext uri="{FF2B5EF4-FFF2-40B4-BE49-F238E27FC236}">
                    <a16:creationId xmlns:a16="http://schemas.microsoft.com/office/drawing/2014/main" id="{9C3173F4-D768-466B-AA29-9333F0BC726C}"/>
                  </a:ext>
                </a:extLst>
              </p:cNvPr>
              <p:cNvSpPr>
                <a:spLocks noChangeArrowheads="1"/>
              </p:cNvSpPr>
              <p:nvPr/>
            </p:nvSpPr>
            <p:spPr bwMode="auto">
              <a:xfrm>
                <a:off x="3914" y="3068"/>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5424" name="Group 128">
              <a:extLst>
                <a:ext uri="{FF2B5EF4-FFF2-40B4-BE49-F238E27FC236}">
                  <a16:creationId xmlns:a16="http://schemas.microsoft.com/office/drawing/2014/main" id="{0532302C-9D77-4540-93F1-6F781255BD5B}"/>
                </a:ext>
              </a:extLst>
            </p:cNvPr>
            <p:cNvGrpSpPr>
              <a:grpSpLocks/>
            </p:cNvGrpSpPr>
            <p:nvPr/>
          </p:nvGrpSpPr>
          <p:grpSpPr bwMode="auto">
            <a:xfrm>
              <a:off x="4153" y="2964"/>
              <a:ext cx="378" cy="448"/>
              <a:chOff x="4153" y="2964"/>
              <a:chExt cx="378" cy="448"/>
            </a:xfrm>
          </p:grpSpPr>
          <p:grpSp>
            <p:nvGrpSpPr>
              <p:cNvPr id="55425" name="Group 129">
                <a:extLst>
                  <a:ext uri="{FF2B5EF4-FFF2-40B4-BE49-F238E27FC236}">
                    <a16:creationId xmlns:a16="http://schemas.microsoft.com/office/drawing/2014/main" id="{7E320000-550C-4D8B-AF23-FDED916D6003}"/>
                  </a:ext>
                </a:extLst>
              </p:cNvPr>
              <p:cNvGrpSpPr>
                <a:grpSpLocks/>
              </p:cNvGrpSpPr>
              <p:nvPr/>
            </p:nvGrpSpPr>
            <p:grpSpPr bwMode="auto">
              <a:xfrm>
                <a:off x="4153" y="2964"/>
                <a:ext cx="378" cy="448"/>
                <a:chOff x="4153" y="2964"/>
                <a:chExt cx="378" cy="448"/>
              </a:xfrm>
            </p:grpSpPr>
            <p:sp>
              <p:nvSpPr>
                <p:cNvPr id="55426" name="AutoShape 130">
                  <a:extLst>
                    <a:ext uri="{FF2B5EF4-FFF2-40B4-BE49-F238E27FC236}">
                      <a16:creationId xmlns:a16="http://schemas.microsoft.com/office/drawing/2014/main" id="{F7F9AE4E-E588-44D2-A1C2-DF91041D3099}"/>
                    </a:ext>
                  </a:extLst>
                </p:cNvPr>
                <p:cNvSpPr>
                  <a:spLocks noChangeArrowheads="1"/>
                </p:cNvSpPr>
                <p:nvPr/>
              </p:nvSpPr>
              <p:spPr bwMode="auto">
                <a:xfrm>
                  <a:off x="4153" y="3035"/>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27" name="AutoShape 131">
                  <a:extLst>
                    <a:ext uri="{FF2B5EF4-FFF2-40B4-BE49-F238E27FC236}">
                      <a16:creationId xmlns:a16="http://schemas.microsoft.com/office/drawing/2014/main" id="{397EA2A6-4401-4F89-A58B-09A1146DB143}"/>
                    </a:ext>
                  </a:extLst>
                </p:cNvPr>
                <p:cNvSpPr>
                  <a:spLocks noChangeArrowheads="1"/>
                </p:cNvSpPr>
                <p:nvPr/>
              </p:nvSpPr>
              <p:spPr bwMode="auto">
                <a:xfrm>
                  <a:off x="4239" y="2964"/>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428" name="Oval 132">
                <a:extLst>
                  <a:ext uri="{FF2B5EF4-FFF2-40B4-BE49-F238E27FC236}">
                    <a16:creationId xmlns:a16="http://schemas.microsoft.com/office/drawing/2014/main" id="{F0738514-FCCD-4BF5-B059-BB61985F604E}"/>
                  </a:ext>
                </a:extLst>
              </p:cNvPr>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29" name="AutoShape 133">
                <a:extLst>
                  <a:ext uri="{FF2B5EF4-FFF2-40B4-BE49-F238E27FC236}">
                    <a16:creationId xmlns:a16="http://schemas.microsoft.com/office/drawing/2014/main" id="{F316A3DB-C7C5-4AB7-B5E6-862E58A91270}"/>
                  </a:ext>
                </a:extLst>
              </p:cNvPr>
              <p:cNvSpPr>
                <a:spLocks noChangeArrowheads="1"/>
              </p:cNvSpPr>
              <p:nvPr/>
            </p:nvSpPr>
            <p:spPr bwMode="auto">
              <a:xfrm>
                <a:off x="4200" y="3210"/>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430" name="Freeform 134">
              <a:extLst>
                <a:ext uri="{FF2B5EF4-FFF2-40B4-BE49-F238E27FC236}">
                  <a16:creationId xmlns:a16="http://schemas.microsoft.com/office/drawing/2014/main" id="{BD05C2F2-202C-4C8F-A5CC-2A924E6F8252}"/>
                </a:ext>
              </a:extLst>
            </p:cNvPr>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431" name="Rectangle 135">
              <a:extLst>
                <a:ext uri="{FF2B5EF4-FFF2-40B4-BE49-F238E27FC236}">
                  <a16:creationId xmlns:a16="http://schemas.microsoft.com/office/drawing/2014/main" id="{A6252213-14E7-4DE2-A98B-FBAAD1C44D98}"/>
                </a:ext>
              </a:extLst>
            </p:cNvPr>
            <p:cNvSpPr>
              <a:spLocks noChangeArrowheads="1"/>
            </p:cNvSpPr>
            <p:nvPr/>
          </p:nvSpPr>
          <p:spPr bwMode="auto">
            <a:xfrm>
              <a:off x="4713" y="3193"/>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32" name="Rectangle 136">
              <a:extLst>
                <a:ext uri="{FF2B5EF4-FFF2-40B4-BE49-F238E27FC236}">
                  <a16:creationId xmlns:a16="http://schemas.microsoft.com/office/drawing/2014/main" id="{B469C75E-7D26-4792-A7E0-09A6C0459121}"/>
                </a:ext>
              </a:extLst>
            </p:cNvPr>
            <p:cNvSpPr>
              <a:spLocks noChangeArrowheads="1"/>
            </p:cNvSpPr>
            <p:nvPr/>
          </p:nvSpPr>
          <p:spPr bwMode="auto">
            <a:xfrm>
              <a:off x="4720" y="3274"/>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33" name="Rectangle 137">
              <a:extLst>
                <a:ext uri="{FF2B5EF4-FFF2-40B4-BE49-F238E27FC236}">
                  <a16:creationId xmlns:a16="http://schemas.microsoft.com/office/drawing/2014/main" id="{2123B15A-AE83-407E-BADC-0476BB6BEB3A}"/>
                </a:ext>
              </a:extLst>
            </p:cNvPr>
            <p:cNvSpPr>
              <a:spLocks noChangeArrowheads="1"/>
            </p:cNvSpPr>
            <p:nvPr/>
          </p:nvSpPr>
          <p:spPr bwMode="auto">
            <a:xfrm>
              <a:off x="4537" y="3274"/>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5434" name="Group 138">
              <a:extLst>
                <a:ext uri="{FF2B5EF4-FFF2-40B4-BE49-F238E27FC236}">
                  <a16:creationId xmlns:a16="http://schemas.microsoft.com/office/drawing/2014/main" id="{81784998-6DEF-4673-84FA-3BC3A151E32C}"/>
                </a:ext>
              </a:extLst>
            </p:cNvPr>
            <p:cNvGrpSpPr>
              <a:grpSpLocks/>
            </p:cNvGrpSpPr>
            <p:nvPr/>
          </p:nvGrpSpPr>
          <p:grpSpPr bwMode="auto">
            <a:xfrm>
              <a:off x="4535" y="3021"/>
              <a:ext cx="194" cy="364"/>
              <a:chOff x="4535" y="3021"/>
              <a:chExt cx="194" cy="364"/>
            </a:xfrm>
          </p:grpSpPr>
          <p:sp>
            <p:nvSpPr>
              <p:cNvPr id="55435" name="Oval 139">
                <a:extLst>
                  <a:ext uri="{FF2B5EF4-FFF2-40B4-BE49-F238E27FC236}">
                    <a16:creationId xmlns:a16="http://schemas.microsoft.com/office/drawing/2014/main" id="{3E41A815-27B8-4C7D-ADA3-44245A29DE85}"/>
                  </a:ext>
                </a:extLst>
              </p:cNvPr>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36" name="Freeform 140">
                <a:extLst>
                  <a:ext uri="{FF2B5EF4-FFF2-40B4-BE49-F238E27FC236}">
                    <a16:creationId xmlns:a16="http://schemas.microsoft.com/office/drawing/2014/main" id="{974A6C38-5F75-4925-B40D-A07EFA335A6C}"/>
                  </a:ext>
                </a:extLst>
              </p:cNvPr>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55437" name="Rectangle 141">
            <a:extLst>
              <a:ext uri="{FF2B5EF4-FFF2-40B4-BE49-F238E27FC236}">
                <a16:creationId xmlns:a16="http://schemas.microsoft.com/office/drawing/2014/main" id="{10239C55-F2D3-4A41-973B-3CF62FCA50DD}"/>
              </a:ext>
            </a:extLst>
          </p:cNvPr>
          <p:cNvSpPr>
            <a:spLocks noChangeArrowheads="1"/>
          </p:cNvSpPr>
          <p:nvPr/>
        </p:nvSpPr>
        <p:spPr bwMode="auto">
          <a:xfrm>
            <a:off x="1673061" y="2454276"/>
            <a:ext cx="362280" cy="28597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i="1"/>
              <a:t>T</a:t>
            </a:r>
          </a:p>
          <a:p>
            <a:pPr algn="ctr"/>
            <a:r>
              <a:rPr lang="en-US" altLang="en-US" sz="1800" i="1"/>
              <a:t>a</a:t>
            </a:r>
          </a:p>
          <a:p>
            <a:pPr algn="ctr"/>
            <a:r>
              <a:rPr lang="en-US" altLang="en-US" sz="1800" i="1"/>
              <a:t>s</a:t>
            </a:r>
          </a:p>
          <a:p>
            <a:pPr algn="ctr"/>
            <a:r>
              <a:rPr lang="en-US" altLang="en-US" sz="1800" i="1"/>
              <a:t>k</a:t>
            </a:r>
          </a:p>
          <a:p>
            <a:pPr algn="ctr"/>
            <a:endParaRPr lang="en-US" altLang="en-US" sz="1800" i="1"/>
          </a:p>
          <a:p>
            <a:pPr algn="ctr"/>
            <a:r>
              <a:rPr lang="en-US" altLang="en-US" sz="1800" i="1"/>
              <a:t>O</a:t>
            </a:r>
          </a:p>
          <a:p>
            <a:pPr algn="ctr"/>
            <a:r>
              <a:rPr lang="en-US" altLang="en-US" sz="1800" i="1"/>
              <a:t>r</a:t>
            </a:r>
          </a:p>
          <a:p>
            <a:pPr algn="ctr"/>
            <a:r>
              <a:rPr lang="en-US" altLang="en-US" sz="1800" i="1"/>
              <a:t>d</a:t>
            </a:r>
          </a:p>
          <a:p>
            <a:pPr algn="ctr"/>
            <a:r>
              <a:rPr lang="en-US" altLang="en-US" sz="1800" i="1"/>
              <a:t>e</a:t>
            </a:r>
          </a:p>
          <a:p>
            <a:pPr algn="ctr"/>
            <a:r>
              <a:rPr lang="en-US" altLang="en-US" sz="1800" i="1"/>
              <a:t>r</a:t>
            </a:r>
          </a:p>
        </p:txBody>
      </p:sp>
      <p:sp>
        <p:nvSpPr>
          <p:cNvPr id="55438" name="Line 142">
            <a:extLst>
              <a:ext uri="{FF2B5EF4-FFF2-40B4-BE49-F238E27FC236}">
                <a16:creationId xmlns:a16="http://schemas.microsoft.com/office/drawing/2014/main" id="{CC1F0AB0-818B-4F7C-940A-F4D55AFAEF96}"/>
              </a:ext>
            </a:extLst>
          </p:cNvPr>
          <p:cNvSpPr>
            <a:spLocks noChangeShapeType="1"/>
          </p:cNvSpPr>
          <p:nvPr/>
        </p:nvSpPr>
        <p:spPr bwMode="auto">
          <a:xfrm>
            <a:off x="2159000" y="2305050"/>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439" name="Rectangle 143">
            <a:extLst>
              <a:ext uri="{FF2B5EF4-FFF2-40B4-BE49-F238E27FC236}">
                <a16:creationId xmlns:a16="http://schemas.microsoft.com/office/drawing/2014/main" id="{6C30B8A5-9D5A-46DD-89F7-A538A7B97FB6}"/>
              </a:ext>
            </a:extLst>
          </p:cNvPr>
          <p:cNvSpPr>
            <a:spLocks noChangeArrowheads="1"/>
          </p:cNvSpPr>
          <p:nvPr/>
        </p:nvSpPr>
        <p:spPr bwMode="auto">
          <a:xfrm>
            <a:off x="5649914" y="1527175"/>
            <a:ext cx="688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i="1"/>
              <a:t>Time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a:extLst>
              <a:ext uri="{FF2B5EF4-FFF2-40B4-BE49-F238E27FC236}">
                <a16:creationId xmlns:a16="http://schemas.microsoft.com/office/drawing/2014/main" id="{E8C9342B-8DEF-47C8-B56E-C4C6518ABA8C}"/>
              </a:ext>
            </a:extLst>
          </p:cNvPr>
          <p:cNvSpPr>
            <a:spLocks noGrp="1" noChangeArrowheads="1"/>
          </p:cNvSpPr>
          <p:nvPr>
            <p:ph type="title"/>
          </p:nvPr>
        </p:nvSpPr>
        <p:spPr>
          <a:xfrm>
            <a:off x="2514600" y="247650"/>
            <a:ext cx="71628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normAutofit fontScale="90000"/>
          </a:bodyPr>
          <a:lstStyle/>
          <a:p>
            <a:r>
              <a:rPr lang="en-US" altLang="en-US">
                <a:solidFill>
                  <a:srgbClr val="FF3300"/>
                </a:solidFill>
              </a:rPr>
              <a:t>What Is Pipelining</a:t>
            </a:r>
            <a:r>
              <a:rPr lang="en-US" altLang="en-US"/>
              <a:t> </a:t>
            </a:r>
            <a:br>
              <a:rPr lang="en-US" altLang="en-US"/>
            </a:br>
            <a:r>
              <a:rPr lang="en-US" altLang="en-US"/>
              <a:t>Start work ASAP</a:t>
            </a:r>
          </a:p>
        </p:txBody>
      </p:sp>
      <p:sp>
        <p:nvSpPr>
          <p:cNvPr id="57347" name="Rectangle 1027">
            <a:extLst>
              <a:ext uri="{FF2B5EF4-FFF2-40B4-BE49-F238E27FC236}">
                <a16:creationId xmlns:a16="http://schemas.microsoft.com/office/drawing/2014/main" id="{8423A72C-A6AF-4394-9C8F-6AABCB69E4D5}"/>
              </a:ext>
            </a:extLst>
          </p:cNvPr>
          <p:cNvSpPr>
            <a:spLocks noGrp="1" noChangeArrowheads="1"/>
          </p:cNvSpPr>
          <p:nvPr>
            <p:ph idx="1"/>
          </p:nvPr>
        </p:nvSpPr>
        <p:spPr>
          <a:xfrm>
            <a:off x="6400800" y="3352800"/>
            <a:ext cx="3987800" cy="990600"/>
          </a:xfrm>
          <a:noFill/>
          <a:ln w="12700">
            <a:solidFill>
              <a:schemeClr val="tx2"/>
            </a:solidFill>
            <a:miter lim="800000"/>
            <a:headEnd/>
            <a:tailEnd/>
          </a:ln>
        </p:spPr>
        <p:txBody>
          <a:bodyPr vert="horz" wrap="square" lIns="90488" tIns="44450" rIns="90488" bIns="44450" numCol="1" anchor="t" anchorCtr="0" compatLnSpc="1">
            <a:prstTxWarp prst="textNoShape">
              <a:avLst/>
            </a:prstTxWarp>
          </a:bodyPr>
          <a:lstStyle/>
          <a:p>
            <a:pPr marL="285750" indent="-285750"/>
            <a:r>
              <a:rPr lang="en-US" altLang="en-US" sz="2400"/>
              <a:t>Pipelined laundry takes 3.5 hours for 4 loads </a:t>
            </a:r>
          </a:p>
        </p:txBody>
      </p:sp>
      <p:sp>
        <p:nvSpPr>
          <p:cNvPr id="135" name="Slide Number Placeholder 5">
            <a:extLst>
              <a:ext uri="{FF2B5EF4-FFF2-40B4-BE49-F238E27FC236}">
                <a16:creationId xmlns:a16="http://schemas.microsoft.com/office/drawing/2014/main" id="{806DE420-249A-45BA-ACD5-A00E7BBA803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44</a:t>
            </a:fld>
            <a:endParaRPr lang="en-US" altLang="en-US"/>
          </a:p>
        </p:txBody>
      </p:sp>
      <p:grpSp>
        <p:nvGrpSpPr>
          <p:cNvPr id="57348" name="Group 1028">
            <a:extLst>
              <a:ext uri="{FF2B5EF4-FFF2-40B4-BE49-F238E27FC236}">
                <a16:creationId xmlns:a16="http://schemas.microsoft.com/office/drawing/2014/main" id="{8C2D932C-7813-4F68-9949-E83580BAAD0D}"/>
              </a:ext>
            </a:extLst>
          </p:cNvPr>
          <p:cNvGrpSpPr>
            <a:grpSpLocks/>
          </p:cNvGrpSpPr>
          <p:nvPr/>
        </p:nvGrpSpPr>
        <p:grpSpPr bwMode="auto">
          <a:xfrm>
            <a:off x="2654300" y="3028954"/>
            <a:ext cx="522288" cy="539751"/>
            <a:chOff x="712" y="1908"/>
            <a:chExt cx="329" cy="340"/>
          </a:xfrm>
        </p:grpSpPr>
        <p:sp>
          <p:nvSpPr>
            <p:cNvPr id="57349" name="Freeform 1029">
              <a:extLst>
                <a:ext uri="{FF2B5EF4-FFF2-40B4-BE49-F238E27FC236}">
                  <a16:creationId xmlns:a16="http://schemas.microsoft.com/office/drawing/2014/main" id="{6C36B513-DD10-4F18-9DA6-B362F3AAE795}"/>
                </a:ext>
              </a:extLst>
            </p:cNvPr>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50" name="Rectangle 1030">
              <a:extLst>
                <a:ext uri="{FF2B5EF4-FFF2-40B4-BE49-F238E27FC236}">
                  <a16:creationId xmlns:a16="http://schemas.microsoft.com/office/drawing/2014/main" id="{9250043C-092D-4127-84B0-1D540E967586}"/>
                </a:ext>
              </a:extLst>
            </p:cNvPr>
            <p:cNvSpPr>
              <a:spLocks noChangeArrowheads="1"/>
            </p:cNvSpPr>
            <p:nvPr/>
          </p:nvSpPr>
          <p:spPr bwMode="auto">
            <a:xfrm>
              <a:off x="762" y="1959"/>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A</a:t>
              </a:r>
            </a:p>
          </p:txBody>
        </p:sp>
      </p:grpSp>
      <p:grpSp>
        <p:nvGrpSpPr>
          <p:cNvPr id="57351" name="Group 1031">
            <a:extLst>
              <a:ext uri="{FF2B5EF4-FFF2-40B4-BE49-F238E27FC236}">
                <a16:creationId xmlns:a16="http://schemas.microsoft.com/office/drawing/2014/main" id="{91D4A367-8738-4418-BCE3-E6800BE5F62C}"/>
              </a:ext>
            </a:extLst>
          </p:cNvPr>
          <p:cNvGrpSpPr>
            <a:grpSpLocks/>
          </p:cNvGrpSpPr>
          <p:nvPr/>
        </p:nvGrpSpPr>
        <p:grpSpPr bwMode="auto">
          <a:xfrm>
            <a:off x="2641600" y="3879855"/>
            <a:ext cx="522288" cy="539751"/>
            <a:chOff x="704" y="2444"/>
            <a:chExt cx="329" cy="340"/>
          </a:xfrm>
        </p:grpSpPr>
        <p:sp>
          <p:nvSpPr>
            <p:cNvPr id="57352" name="Freeform 1032">
              <a:extLst>
                <a:ext uri="{FF2B5EF4-FFF2-40B4-BE49-F238E27FC236}">
                  <a16:creationId xmlns:a16="http://schemas.microsoft.com/office/drawing/2014/main" id="{2FA7708E-A924-4E38-850B-81B3A27134D8}"/>
                </a:ext>
              </a:extLst>
            </p:cNvPr>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53" name="Rectangle 1033">
              <a:extLst>
                <a:ext uri="{FF2B5EF4-FFF2-40B4-BE49-F238E27FC236}">
                  <a16:creationId xmlns:a16="http://schemas.microsoft.com/office/drawing/2014/main" id="{5015E0B2-F782-4BAC-8042-474CE570ED62}"/>
                </a:ext>
              </a:extLst>
            </p:cNvPr>
            <p:cNvSpPr>
              <a:spLocks noChangeArrowheads="1"/>
            </p:cNvSpPr>
            <p:nvPr/>
          </p:nvSpPr>
          <p:spPr bwMode="auto">
            <a:xfrm>
              <a:off x="754" y="2495"/>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B</a:t>
              </a:r>
            </a:p>
          </p:txBody>
        </p:sp>
      </p:grpSp>
      <p:grpSp>
        <p:nvGrpSpPr>
          <p:cNvPr id="57354" name="Group 1034">
            <a:extLst>
              <a:ext uri="{FF2B5EF4-FFF2-40B4-BE49-F238E27FC236}">
                <a16:creationId xmlns:a16="http://schemas.microsoft.com/office/drawing/2014/main" id="{A6C0C39E-5375-4059-B58C-E33A3B6BADA7}"/>
              </a:ext>
            </a:extLst>
          </p:cNvPr>
          <p:cNvGrpSpPr>
            <a:grpSpLocks/>
          </p:cNvGrpSpPr>
          <p:nvPr/>
        </p:nvGrpSpPr>
        <p:grpSpPr bwMode="auto">
          <a:xfrm>
            <a:off x="2603500" y="4629155"/>
            <a:ext cx="522288" cy="539751"/>
            <a:chOff x="680" y="2916"/>
            <a:chExt cx="329" cy="340"/>
          </a:xfrm>
        </p:grpSpPr>
        <p:sp>
          <p:nvSpPr>
            <p:cNvPr id="57355" name="Freeform 1035">
              <a:extLst>
                <a:ext uri="{FF2B5EF4-FFF2-40B4-BE49-F238E27FC236}">
                  <a16:creationId xmlns:a16="http://schemas.microsoft.com/office/drawing/2014/main" id="{1596D0D7-C529-45BC-A63B-1E5F4242B15E}"/>
                </a:ext>
              </a:extLst>
            </p:cNvPr>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56" name="Rectangle 1036">
              <a:extLst>
                <a:ext uri="{FF2B5EF4-FFF2-40B4-BE49-F238E27FC236}">
                  <a16:creationId xmlns:a16="http://schemas.microsoft.com/office/drawing/2014/main" id="{8CBD88FD-A8CE-41F8-8D85-FD31CA0CDF91}"/>
                </a:ext>
              </a:extLst>
            </p:cNvPr>
            <p:cNvSpPr>
              <a:spLocks noChangeArrowheads="1"/>
            </p:cNvSpPr>
            <p:nvPr/>
          </p:nvSpPr>
          <p:spPr bwMode="auto">
            <a:xfrm>
              <a:off x="730" y="2967"/>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C</a:t>
              </a:r>
            </a:p>
          </p:txBody>
        </p:sp>
      </p:grpSp>
      <p:grpSp>
        <p:nvGrpSpPr>
          <p:cNvPr id="57357" name="Group 1037">
            <a:extLst>
              <a:ext uri="{FF2B5EF4-FFF2-40B4-BE49-F238E27FC236}">
                <a16:creationId xmlns:a16="http://schemas.microsoft.com/office/drawing/2014/main" id="{5062A12B-F101-483F-B620-EF141DAEFC2B}"/>
              </a:ext>
            </a:extLst>
          </p:cNvPr>
          <p:cNvGrpSpPr>
            <a:grpSpLocks/>
          </p:cNvGrpSpPr>
          <p:nvPr/>
        </p:nvGrpSpPr>
        <p:grpSpPr bwMode="auto">
          <a:xfrm>
            <a:off x="2603500" y="5353056"/>
            <a:ext cx="522288" cy="539751"/>
            <a:chOff x="680" y="3372"/>
            <a:chExt cx="329" cy="340"/>
          </a:xfrm>
        </p:grpSpPr>
        <p:sp>
          <p:nvSpPr>
            <p:cNvPr id="57358" name="Freeform 1038">
              <a:extLst>
                <a:ext uri="{FF2B5EF4-FFF2-40B4-BE49-F238E27FC236}">
                  <a16:creationId xmlns:a16="http://schemas.microsoft.com/office/drawing/2014/main" id="{48661BF6-FAFA-4EEC-B3DF-D7B7FDF73BDD}"/>
                </a:ext>
              </a:extLst>
            </p:cNvPr>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59" name="Rectangle 1039">
              <a:extLst>
                <a:ext uri="{FF2B5EF4-FFF2-40B4-BE49-F238E27FC236}">
                  <a16:creationId xmlns:a16="http://schemas.microsoft.com/office/drawing/2014/main" id="{50AA4B3D-0483-49AA-97D5-7EC526AFBB4F}"/>
                </a:ext>
              </a:extLst>
            </p:cNvPr>
            <p:cNvSpPr>
              <a:spLocks noChangeArrowheads="1"/>
            </p:cNvSpPr>
            <p:nvPr/>
          </p:nvSpPr>
          <p:spPr bwMode="auto">
            <a:xfrm>
              <a:off x="730" y="3423"/>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D</a:t>
              </a:r>
            </a:p>
          </p:txBody>
        </p:sp>
      </p:grpSp>
      <p:sp>
        <p:nvSpPr>
          <p:cNvPr id="57360" name="Rectangle 1040">
            <a:extLst>
              <a:ext uri="{FF2B5EF4-FFF2-40B4-BE49-F238E27FC236}">
                <a16:creationId xmlns:a16="http://schemas.microsoft.com/office/drawing/2014/main" id="{37DE6BC0-A5F4-40CF-B9EC-DECCC4B849F2}"/>
              </a:ext>
            </a:extLst>
          </p:cNvPr>
          <p:cNvSpPr>
            <a:spLocks noChangeArrowheads="1"/>
          </p:cNvSpPr>
          <p:nvPr/>
        </p:nvSpPr>
        <p:spPr bwMode="auto">
          <a:xfrm>
            <a:off x="2925764" y="1433513"/>
            <a:ext cx="900889"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6 PM</a:t>
            </a:r>
          </a:p>
        </p:txBody>
      </p:sp>
      <p:sp>
        <p:nvSpPr>
          <p:cNvPr id="57361" name="Line 1041">
            <a:extLst>
              <a:ext uri="{FF2B5EF4-FFF2-40B4-BE49-F238E27FC236}">
                <a16:creationId xmlns:a16="http://schemas.microsoft.com/office/drawing/2014/main" id="{7B98693E-3ED1-4813-9096-55F2BD1B6123}"/>
              </a:ext>
            </a:extLst>
          </p:cNvPr>
          <p:cNvSpPr>
            <a:spLocks noChangeShapeType="1"/>
          </p:cNvSpPr>
          <p:nvPr/>
        </p:nvSpPr>
        <p:spPr bwMode="auto">
          <a:xfrm>
            <a:off x="3289300" y="2019300"/>
            <a:ext cx="6324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62" name="Line 1042">
            <a:extLst>
              <a:ext uri="{FF2B5EF4-FFF2-40B4-BE49-F238E27FC236}">
                <a16:creationId xmlns:a16="http://schemas.microsoft.com/office/drawing/2014/main" id="{38DCE495-3ACD-4CB0-A51D-6E94B1E85D35}"/>
              </a:ext>
            </a:extLst>
          </p:cNvPr>
          <p:cNvSpPr>
            <a:spLocks noChangeShapeType="1"/>
          </p:cNvSpPr>
          <p:nvPr/>
        </p:nvSpPr>
        <p:spPr bwMode="auto">
          <a:xfrm>
            <a:off x="3282950" y="188595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63" name="Rectangle 1043">
            <a:extLst>
              <a:ext uri="{FF2B5EF4-FFF2-40B4-BE49-F238E27FC236}">
                <a16:creationId xmlns:a16="http://schemas.microsoft.com/office/drawing/2014/main" id="{C898A236-314E-48B6-A55D-B55615B050A8}"/>
              </a:ext>
            </a:extLst>
          </p:cNvPr>
          <p:cNvSpPr>
            <a:spLocks noChangeArrowheads="1"/>
          </p:cNvSpPr>
          <p:nvPr/>
        </p:nvSpPr>
        <p:spPr bwMode="auto">
          <a:xfrm>
            <a:off x="4157664" y="144621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7</a:t>
            </a:r>
          </a:p>
        </p:txBody>
      </p:sp>
      <p:sp>
        <p:nvSpPr>
          <p:cNvPr id="57364" name="Rectangle 1044">
            <a:extLst>
              <a:ext uri="{FF2B5EF4-FFF2-40B4-BE49-F238E27FC236}">
                <a16:creationId xmlns:a16="http://schemas.microsoft.com/office/drawing/2014/main" id="{DD951895-DE3F-4001-9344-4885780EFD5E}"/>
              </a:ext>
            </a:extLst>
          </p:cNvPr>
          <p:cNvSpPr>
            <a:spLocks noChangeArrowheads="1"/>
          </p:cNvSpPr>
          <p:nvPr/>
        </p:nvSpPr>
        <p:spPr bwMode="auto">
          <a:xfrm>
            <a:off x="5224464" y="144621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8</a:t>
            </a:r>
          </a:p>
        </p:txBody>
      </p:sp>
      <p:sp>
        <p:nvSpPr>
          <p:cNvPr id="57365" name="Rectangle 1045">
            <a:extLst>
              <a:ext uri="{FF2B5EF4-FFF2-40B4-BE49-F238E27FC236}">
                <a16:creationId xmlns:a16="http://schemas.microsoft.com/office/drawing/2014/main" id="{4BDCC045-2929-4E33-9052-36C63CED4539}"/>
              </a:ext>
            </a:extLst>
          </p:cNvPr>
          <p:cNvSpPr>
            <a:spLocks noChangeArrowheads="1"/>
          </p:cNvSpPr>
          <p:nvPr/>
        </p:nvSpPr>
        <p:spPr bwMode="auto">
          <a:xfrm>
            <a:off x="6240464" y="144621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9</a:t>
            </a:r>
          </a:p>
        </p:txBody>
      </p:sp>
      <p:sp>
        <p:nvSpPr>
          <p:cNvPr id="57366" name="Rectangle 1046">
            <a:extLst>
              <a:ext uri="{FF2B5EF4-FFF2-40B4-BE49-F238E27FC236}">
                <a16:creationId xmlns:a16="http://schemas.microsoft.com/office/drawing/2014/main" id="{D95535A8-3BAF-4066-881D-6D85684DD107}"/>
              </a:ext>
            </a:extLst>
          </p:cNvPr>
          <p:cNvSpPr>
            <a:spLocks noChangeArrowheads="1"/>
          </p:cNvSpPr>
          <p:nvPr/>
        </p:nvSpPr>
        <p:spPr bwMode="auto">
          <a:xfrm>
            <a:off x="7180263" y="1458913"/>
            <a:ext cx="52578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10</a:t>
            </a:r>
          </a:p>
        </p:txBody>
      </p:sp>
      <p:sp>
        <p:nvSpPr>
          <p:cNvPr id="57367" name="Rectangle 1047">
            <a:extLst>
              <a:ext uri="{FF2B5EF4-FFF2-40B4-BE49-F238E27FC236}">
                <a16:creationId xmlns:a16="http://schemas.microsoft.com/office/drawing/2014/main" id="{3D50F66E-CCED-48E5-B0A4-B9D718E49707}"/>
              </a:ext>
            </a:extLst>
          </p:cNvPr>
          <p:cNvSpPr>
            <a:spLocks noChangeArrowheads="1"/>
          </p:cNvSpPr>
          <p:nvPr/>
        </p:nvSpPr>
        <p:spPr bwMode="auto">
          <a:xfrm>
            <a:off x="8272464" y="1446213"/>
            <a:ext cx="50879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11</a:t>
            </a:r>
          </a:p>
        </p:txBody>
      </p:sp>
      <p:sp>
        <p:nvSpPr>
          <p:cNvPr id="57368" name="Rectangle 1048">
            <a:extLst>
              <a:ext uri="{FF2B5EF4-FFF2-40B4-BE49-F238E27FC236}">
                <a16:creationId xmlns:a16="http://schemas.microsoft.com/office/drawing/2014/main" id="{B810DCF2-4B77-4F11-80CF-DCC7235D16E6}"/>
              </a:ext>
            </a:extLst>
          </p:cNvPr>
          <p:cNvSpPr>
            <a:spLocks noChangeArrowheads="1"/>
          </p:cNvSpPr>
          <p:nvPr/>
        </p:nvSpPr>
        <p:spPr bwMode="auto">
          <a:xfrm>
            <a:off x="8940080" y="1433513"/>
            <a:ext cx="146194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Midnight</a:t>
            </a:r>
          </a:p>
        </p:txBody>
      </p:sp>
      <p:grpSp>
        <p:nvGrpSpPr>
          <p:cNvPr id="57369" name="Group 1049">
            <a:extLst>
              <a:ext uri="{FF2B5EF4-FFF2-40B4-BE49-F238E27FC236}">
                <a16:creationId xmlns:a16="http://schemas.microsoft.com/office/drawing/2014/main" id="{5C510876-E15F-44B8-88A7-CAC135C064FA}"/>
              </a:ext>
            </a:extLst>
          </p:cNvPr>
          <p:cNvGrpSpPr>
            <a:grpSpLocks/>
          </p:cNvGrpSpPr>
          <p:nvPr/>
        </p:nvGrpSpPr>
        <p:grpSpPr bwMode="auto">
          <a:xfrm>
            <a:off x="3327400" y="2927350"/>
            <a:ext cx="3530600" cy="2940050"/>
            <a:chOff x="1136" y="1844"/>
            <a:chExt cx="2199" cy="1848"/>
          </a:xfrm>
        </p:grpSpPr>
        <p:grpSp>
          <p:nvGrpSpPr>
            <p:cNvPr id="57370" name="Group 1050">
              <a:extLst>
                <a:ext uri="{FF2B5EF4-FFF2-40B4-BE49-F238E27FC236}">
                  <a16:creationId xmlns:a16="http://schemas.microsoft.com/office/drawing/2014/main" id="{98819E21-08A4-4DC1-9648-DB5B3892B2A2}"/>
                </a:ext>
              </a:extLst>
            </p:cNvPr>
            <p:cNvGrpSpPr>
              <a:grpSpLocks/>
            </p:cNvGrpSpPr>
            <p:nvPr/>
          </p:nvGrpSpPr>
          <p:grpSpPr bwMode="auto">
            <a:xfrm>
              <a:off x="1136" y="1844"/>
              <a:ext cx="967" cy="448"/>
              <a:chOff x="1136" y="1844"/>
              <a:chExt cx="967" cy="448"/>
            </a:xfrm>
          </p:grpSpPr>
          <p:grpSp>
            <p:nvGrpSpPr>
              <p:cNvPr id="57371" name="Group 1051">
                <a:extLst>
                  <a:ext uri="{FF2B5EF4-FFF2-40B4-BE49-F238E27FC236}">
                    <a16:creationId xmlns:a16="http://schemas.microsoft.com/office/drawing/2014/main" id="{DC74A179-2F77-4435-A861-5DA288624731}"/>
                  </a:ext>
                </a:extLst>
              </p:cNvPr>
              <p:cNvGrpSpPr>
                <a:grpSpLocks/>
              </p:cNvGrpSpPr>
              <p:nvPr/>
            </p:nvGrpSpPr>
            <p:grpSpPr bwMode="auto">
              <a:xfrm>
                <a:off x="1136" y="1844"/>
                <a:ext cx="305" cy="448"/>
                <a:chOff x="1136" y="1844"/>
                <a:chExt cx="305" cy="448"/>
              </a:xfrm>
            </p:grpSpPr>
            <p:grpSp>
              <p:nvGrpSpPr>
                <p:cNvPr id="57372" name="Group 1052">
                  <a:extLst>
                    <a:ext uri="{FF2B5EF4-FFF2-40B4-BE49-F238E27FC236}">
                      <a16:creationId xmlns:a16="http://schemas.microsoft.com/office/drawing/2014/main" id="{1370FCC2-17E3-411C-957D-8AFC3725D71A}"/>
                    </a:ext>
                  </a:extLst>
                </p:cNvPr>
                <p:cNvGrpSpPr>
                  <a:grpSpLocks/>
                </p:cNvGrpSpPr>
                <p:nvPr/>
              </p:nvGrpSpPr>
              <p:grpSpPr bwMode="auto">
                <a:xfrm>
                  <a:off x="1136" y="1844"/>
                  <a:ext cx="305" cy="448"/>
                  <a:chOff x="1136" y="1844"/>
                  <a:chExt cx="305" cy="448"/>
                </a:xfrm>
              </p:grpSpPr>
              <p:sp>
                <p:nvSpPr>
                  <p:cNvPr id="57373" name="AutoShape 1053">
                    <a:extLst>
                      <a:ext uri="{FF2B5EF4-FFF2-40B4-BE49-F238E27FC236}">
                        <a16:creationId xmlns:a16="http://schemas.microsoft.com/office/drawing/2014/main" id="{7EC6BA29-4541-4366-98EC-3C0BE80049A8}"/>
                      </a:ext>
                    </a:extLst>
                  </p:cNvPr>
                  <p:cNvSpPr>
                    <a:spLocks noChangeArrowheads="1"/>
                  </p:cNvSpPr>
                  <p:nvPr/>
                </p:nvSpPr>
                <p:spPr bwMode="auto">
                  <a:xfrm>
                    <a:off x="1136" y="1915"/>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74" name="AutoShape 1054">
                    <a:extLst>
                      <a:ext uri="{FF2B5EF4-FFF2-40B4-BE49-F238E27FC236}">
                        <a16:creationId xmlns:a16="http://schemas.microsoft.com/office/drawing/2014/main" id="{DBFD4885-8565-405D-AABB-823876581CDC}"/>
                      </a:ext>
                    </a:extLst>
                  </p:cNvPr>
                  <p:cNvSpPr>
                    <a:spLocks noChangeArrowheads="1"/>
                  </p:cNvSpPr>
                  <p:nvPr/>
                </p:nvSpPr>
                <p:spPr bwMode="auto">
                  <a:xfrm>
                    <a:off x="1206" y="1844"/>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375" name="AutoShape 1055">
                  <a:extLst>
                    <a:ext uri="{FF2B5EF4-FFF2-40B4-BE49-F238E27FC236}">
                      <a16:creationId xmlns:a16="http://schemas.microsoft.com/office/drawing/2014/main" id="{39E93FEA-EC52-428D-84B0-3363A2AB9D18}"/>
                    </a:ext>
                  </a:extLst>
                </p:cNvPr>
                <p:cNvSpPr>
                  <a:spLocks noChangeArrowheads="1"/>
                </p:cNvSpPr>
                <p:nvPr/>
              </p:nvSpPr>
              <p:spPr bwMode="auto">
                <a:xfrm>
                  <a:off x="1198" y="1948"/>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7376" name="Group 1056">
                <a:extLst>
                  <a:ext uri="{FF2B5EF4-FFF2-40B4-BE49-F238E27FC236}">
                    <a16:creationId xmlns:a16="http://schemas.microsoft.com/office/drawing/2014/main" id="{97BD0F95-7D89-4D45-B5B8-8A056FF2993C}"/>
                  </a:ext>
                </a:extLst>
              </p:cNvPr>
              <p:cNvGrpSpPr>
                <a:grpSpLocks/>
              </p:cNvGrpSpPr>
              <p:nvPr/>
            </p:nvGrpSpPr>
            <p:grpSpPr bwMode="auto">
              <a:xfrm>
                <a:off x="1437" y="1844"/>
                <a:ext cx="378" cy="448"/>
                <a:chOff x="1437" y="1844"/>
                <a:chExt cx="378" cy="448"/>
              </a:xfrm>
            </p:grpSpPr>
            <p:grpSp>
              <p:nvGrpSpPr>
                <p:cNvPr id="57377" name="Group 1057">
                  <a:extLst>
                    <a:ext uri="{FF2B5EF4-FFF2-40B4-BE49-F238E27FC236}">
                      <a16:creationId xmlns:a16="http://schemas.microsoft.com/office/drawing/2014/main" id="{4CCF30CA-2371-4C16-BBE0-347EA7B302C8}"/>
                    </a:ext>
                  </a:extLst>
                </p:cNvPr>
                <p:cNvGrpSpPr>
                  <a:grpSpLocks/>
                </p:cNvGrpSpPr>
                <p:nvPr/>
              </p:nvGrpSpPr>
              <p:grpSpPr bwMode="auto">
                <a:xfrm>
                  <a:off x="1437" y="1844"/>
                  <a:ext cx="378" cy="448"/>
                  <a:chOff x="1437" y="1844"/>
                  <a:chExt cx="378" cy="448"/>
                </a:xfrm>
              </p:grpSpPr>
              <p:sp>
                <p:nvSpPr>
                  <p:cNvPr id="57378" name="AutoShape 1058">
                    <a:extLst>
                      <a:ext uri="{FF2B5EF4-FFF2-40B4-BE49-F238E27FC236}">
                        <a16:creationId xmlns:a16="http://schemas.microsoft.com/office/drawing/2014/main" id="{5EC45C31-B774-4CD9-A377-AFAAE91B3BD4}"/>
                      </a:ext>
                    </a:extLst>
                  </p:cNvPr>
                  <p:cNvSpPr>
                    <a:spLocks noChangeArrowheads="1"/>
                  </p:cNvSpPr>
                  <p:nvPr/>
                </p:nvSpPr>
                <p:spPr bwMode="auto">
                  <a:xfrm>
                    <a:off x="1437" y="1915"/>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79" name="AutoShape 1059">
                    <a:extLst>
                      <a:ext uri="{FF2B5EF4-FFF2-40B4-BE49-F238E27FC236}">
                        <a16:creationId xmlns:a16="http://schemas.microsoft.com/office/drawing/2014/main" id="{64F8CA0D-C555-4049-B75B-45D492B7BFCB}"/>
                      </a:ext>
                    </a:extLst>
                  </p:cNvPr>
                  <p:cNvSpPr>
                    <a:spLocks noChangeArrowheads="1"/>
                  </p:cNvSpPr>
                  <p:nvPr/>
                </p:nvSpPr>
                <p:spPr bwMode="auto">
                  <a:xfrm>
                    <a:off x="1523" y="1844"/>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380" name="Oval 1060">
                  <a:extLst>
                    <a:ext uri="{FF2B5EF4-FFF2-40B4-BE49-F238E27FC236}">
                      <a16:creationId xmlns:a16="http://schemas.microsoft.com/office/drawing/2014/main" id="{28150C90-F1B8-434D-97B7-89F33A9A9C69}"/>
                    </a:ext>
                  </a:extLst>
                </p:cNvPr>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81" name="AutoShape 1061">
                  <a:extLst>
                    <a:ext uri="{FF2B5EF4-FFF2-40B4-BE49-F238E27FC236}">
                      <a16:creationId xmlns:a16="http://schemas.microsoft.com/office/drawing/2014/main" id="{FB234160-9092-4322-81FA-0E1931805261}"/>
                    </a:ext>
                  </a:extLst>
                </p:cNvPr>
                <p:cNvSpPr>
                  <a:spLocks noChangeArrowheads="1"/>
                </p:cNvSpPr>
                <p:nvPr/>
              </p:nvSpPr>
              <p:spPr bwMode="auto">
                <a:xfrm>
                  <a:off x="1484" y="2090"/>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382" name="Freeform 1062">
                <a:extLst>
                  <a:ext uri="{FF2B5EF4-FFF2-40B4-BE49-F238E27FC236}">
                    <a16:creationId xmlns:a16="http://schemas.microsoft.com/office/drawing/2014/main" id="{ACFD2068-37B1-4365-896B-A785EEEE7A30}"/>
                  </a:ext>
                </a:extLst>
              </p:cNvPr>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83" name="Rectangle 1063">
                <a:extLst>
                  <a:ext uri="{FF2B5EF4-FFF2-40B4-BE49-F238E27FC236}">
                    <a16:creationId xmlns:a16="http://schemas.microsoft.com/office/drawing/2014/main" id="{2BF3DCF7-0BBA-4D3A-9A77-CE6B283B4ACF}"/>
                  </a:ext>
                </a:extLst>
              </p:cNvPr>
              <p:cNvSpPr>
                <a:spLocks noChangeArrowheads="1"/>
              </p:cNvSpPr>
              <p:nvPr/>
            </p:nvSpPr>
            <p:spPr bwMode="auto">
              <a:xfrm>
                <a:off x="1997" y="2073"/>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84" name="Rectangle 1064">
                <a:extLst>
                  <a:ext uri="{FF2B5EF4-FFF2-40B4-BE49-F238E27FC236}">
                    <a16:creationId xmlns:a16="http://schemas.microsoft.com/office/drawing/2014/main" id="{DF4FAED3-AA30-493E-A519-D780AA3D500A}"/>
                  </a:ext>
                </a:extLst>
              </p:cNvPr>
              <p:cNvSpPr>
                <a:spLocks noChangeArrowheads="1"/>
              </p:cNvSpPr>
              <p:nvPr/>
            </p:nvSpPr>
            <p:spPr bwMode="auto">
              <a:xfrm>
                <a:off x="2004" y="2154"/>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85" name="Rectangle 1065">
                <a:extLst>
                  <a:ext uri="{FF2B5EF4-FFF2-40B4-BE49-F238E27FC236}">
                    <a16:creationId xmlns:a16="http://schemas.microsoft.com/office/drawing/2014/main" id="{171A2D48-C483-4CB8-888D-31132960FD11}"/>
                  </a:ext>
                </a:extLst>
              </p:cNvPr>
              <p:cNvSpPr>
                <a:spLocks noChangeArrowheads="1"/>
              </p:cNvSpPr>
              <p:nvPr/>
            </p:nvSpPr>
            <p:spPr bwMode="auto">
              <a:xfrm>
                <a:off x="1821" y="2154"/>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7386" name="Group 1066">
                <a:extLst>
                  <a:ext uri="{FF2B5EF4-FFF2-40B4-BE49-F238E27FC236}">
                    <a16:creationId xmlns:a16="http://schemas.microsoft.com/office/drawing/2014/main" id="{6D109050-C2F9-4727-AE53-D5D80C40AF2E}"/>
                  </a:ext>
                </a:extLst>
              </p:cNvPr>
              <p:cNvGrpSpPr>
                <a:grpSpLocks/>
              </p:cNvGrpSpPr>
              <p:nvPr/>
            </p:nvGrpSpPr>
            <p:grpSpPr bwMode="auto">
              <a:xfrm>
                <a:off x="1819" y="1901"/>
                <a:ext cx="194" cy="364"/>
                <a:chOff x="1819" y="1901"/>
                <a:chExt cx="194" cy="364"/>
              </a:xfrm>
            </p:grpSpPr>
            <p:sp>
              <p:nvSpPr>
                <p:cNvPr id="57387" name="Oval 1067">
                  <a:extLst>
                    <a:ext uri="{FF2B5EF4-FFF2-40B4-BE49-F238E27FC236}">
                      <a16:creationId xmlns:a16="http://schemas.microsoft.com/office/drawing/2014/main" id="{AEA500FD-20C6-4BA3-A350-43CD7267DD6D}"/>
                    </a:ext>
                  </a:extLst>
                </p:cNvPr>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88" name="Freeform 1068">
                  <a:extLst>
                    <a:ext uri="{FF2B5EF4-FFF2-40B4-BE49-F238E27FC236}">
                      <a16:creationId xmlns:a16="http://schemas.microsoft.com/office/drawing/2014/main" id="{D63A0CB0-0AAF-4EE1-9BDE-62B7E934ACA6}"/>
                    </a:ext>
                  </a:extLst>
                </p:cNvPr>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7389" name="Group 1069">
              <a:extLst>
                <a:ext uri="{FF2B5EF4-FFF2-40B4-BE49-F238E27FC236}">
                  <a16:creationId xmlns:a16="http://schemas.microsoft.com/office/drawing/2014/main" id="{3067A148-14EF-4DC4-BB05-784E193E5C03}"/>
                </a:ext>
              </a:extLst>
            </p:cNvPr>
            <p:cNvGrpSpPr>
              <a:grpSpLocks/>
            </p:cNvGrpSpPr>
            <p:nvPr/>
          </p:nvGrpSpPr>
          <p:grpSpPr bwMode="auto">
            <a:xfrm>
              <a:off x="1536" y="2308"/>
              <a:ext cx="967" cy="448"/>
              <a:chOff x="1536" y="2308"/>
              <a:chExt cx="967" cy="448"/>
            </a:xfrm>
          </p:grpSpPr>
          <p:grpSp>
            <p:nvGrpSpPr>
              <p:cNvPr id="57390" name="Group 1070">
                <a:extLst>
                  <a:ext uri="{FF2B5EF4-FFF2-40B4-BE49-F238E27FC236}">
                    <a16:creationId xmlns:a16="http://schemas.microsoft.com/office/drawing/2014/main" id="{5091DF07-D0AA-476A-A413-7968F946C5E5}"/>
                  </a:ext>
                </a:extLst>
              </p:cNvPr>
              <p:cNvGrpSpPr>
                <a:grpSpLocks/>
              </p:cNvGrpSpPr>
              <p:nvPr/>
            </p:nvGrpSpPr>
            <p:grpSpPr bwMode="auto">
              <a:xfrm>
                <a:off x="1536" y="2308"/>
                <a:ext cx="305" cy="448"/>
                <a:chOff x="1536" y="2308"/>
                <a:chExt cx="305" cy="448"/>
              </a:xfrm>
            </p:grpSpPr>
            <p:grpSp>
              <p:nvGrpSpPr>
                <p:cNvPr id="57391" name="Group 1071">
                  <a:extLst>
                    <a:ext uri="{FF2B5EF4-FFF2-40B4-BE49-F238E27FC236}">
                      <a16:creationId xmlns:a16="http://schemas.microsoft.com/office/drawing/2014/main" id="{F14E1121-8553-4080-95D0-51A145E0E019}"/>
                    </a:ext>
                  </a:extLst>
                </p:cNvPr>
                <p:cNvGrpSpPr>
                  <a:grpSpLocks/>
                </p:cNvGrpSpPr>
                <p:nvPr/>
              </p:nvGrpSpPr>
              <p:grpSpPr bwMode="auto">
                <a:xfrm>
                  <a:off x="1536" y="2308"/>
                  <a:ext cx="305" cy="448"/>
                  <a:chOff x="1536" y="2308"/>
                  <a:chExt cx="305" cy="448"/>
                </a:xfrm>
              </p:grpSpPr>
              <p:sp>
                <p:nvSpPr>
                  <p:cNvPr id="57392" name="AutoShape 1072">
                    <a:extLst>
                      <a:ext uri="{FF2B5EF4-FFF2-40B4-BE49-F238E27FC236}">
                        <a16:creationId xmlns:a16="http://schemas.microsoft.com/office/drawing/2014/main" id="{9734198A-F62D-4F79-AE8D-C215408ED518}"/>
                      </a:ext>
                    </a:extLst>
                  </p:cNvPr>
                  <p:cNvSpPr>
                    <a:spLocks noChangeArrowheads="1"/>
                  </p:cNvSpPr>
                  <p:nvPr/>
                </p:nvSpPr>
                <p:spPr bwMode="auto">
                  <a:xfrm>
                    <a:off x="1536" y="2379"/>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93" name="AutoShape 1073">
                    <a:extLst>
                      <a:ext uri="{FF2B5EF4-FFF2-40B4-BE49-F238E27FC236}">
                        <a16:creationId xmlns:a16="http://schemas.microsoft.com/office/drawing/2014/main" id="{13CE52F6-4E81-40C8-85F1-D336AF3B7F1A}"/>
                      </a:ext>
                    </a:extLst>
                  </p:cNvPr>
                  <p:cNvSpPr>
                    <a:spLocks noChangeArrowheads="1"/>
                  </p:cNvSpPr>
                  <p:nvPr/>
                </p:nvSpPr>
                <p:spPr bwMode="auto">
                  <a:xfrm>
                    <a:off x="1606" y="2308"/>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394" name="AutoShape 1074">
                  <a:extLst>
                    <a:ext uri="{FF2B5EF4-FFF2-40B4-BE49-F238E27FC236}">
                      <a16:creationId xmlns:a16="http://schemas.microsoft.com/office/drawing/2014/main" id="{ECD6DCB6-F165-44A3-A7A2-C17630A9043A}"/>
                    </a:ext>
                  </a:extLst>
                </p:cNvPr>
                <p:cNvSpPr>
                  <a:spLocks noChangeArrowheads="1"/>
                </p:cNvSpPr>
                <p:nvPr/>
              </p:nvSpPr>
              <p:spPr bwMode="auto">
                <a:xfrm>
                  <a:off x="1598" y="2412"/>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7395" name="Group 1075">
                <a:extLst>
                  <a:ext uri="{FF2B5EF4-FFF2-40B4-BE49-F238E27FC236}">
                    <a16:creationId xmlns:a16="http://schemas.microsoft.com/office/drawing/2014/main" id="{8F649BCB-D218-4649-9830-10C1D1BC22D9}"/>
                  </a:ext>
                </a:extLst>
              </p:cNvPr>
              <p:cNvGrpSpPr>
                <a:grpSpLocks/>
              </p:cNvGrpSpPr>
              <p:nvPr/>
            </p:nvGrpSpPr>
            <p:grpSpPr bwMode="auto">
              <a:xfrm>
                <a:off x="1837" y="2308"/>
                <a:ext cx="378" cy="448"/>
                <a:chOff x="1837" y="2308"/>
                <a:chExt cx="378" cy="448"/>
              </a:xfrm>
            </p:grpSpPr>
            <p:grpSp>
              <p:nvGrpSpPr>
                <p:cNvPr id="57396" name="Group 1076">
                  <a:extLst>
                    <a:ext uri="{FF2B5EF4-FFF2-40B4-BE49-F238E27FC236}">
                      <a16:creationId xmlns:a16="http://schemas.microsoft.com/office/drawing/2014/main" id="{DC1310F4-7CE7-4DDD-8F80-08585F0418A7}"/>
                    </a:ext>
                  </a:extLst>
                </p:cNvPr>
                <p:cNvGrpSpPr>
                  <a:grpSpLocks/>
                </p:cNvGrpSpPr>
                <p:nvPr/>
              </p:nvGrpSpPr>
              <p:grpSpPr bwMode="auto">
                <a:xfrm>
                  <a:off x="1837" y="2308"/>
                  <a:ext cx="378" cy="448"/>
                  <a:chOff x="1837" y="2308"/>
                  <a:chExt cx="378" cy="448"/>
                </a:xfrm>
              </p:grpSpPr>
              <p:sp>
                <p:nvSpPr>
                  <p:cNvPr id="57397" name="AutoShape 1077">
                    <a:extLst>
                      <a:ext uri="{FF2B5EF4-FFF2-40B4-BE49-F238E27FC236}">
                        <a16:creationId xmlns:a16="http://schemas.microsoft.com/office/drawing/2014/main" id="{9A835A9F-66DC-43E4-AD3C-A9E417949A5F}"/>
                      </a:ext>
                    </a:extLst>
                  </p:cNvPr>
                  <p:cNvSpPr>
                    <a:spLocks noChangeArrowheads="1"/>
                  </p:cNvSpPr>
                  <p:nvPr/>
                </p:nvSpPr>
                <p:spPr bwMode="auto">
                  <a:xfrm>
                    <a:off x="1837" y="2379"/>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398" name="AutoShape 1078">
                    <a:extLst>
                      <a:ext uri="{FF2B5EF4-FFF2-40B4-BE49-F238E27FC236}">
                        <a16:creationId xmlns:a16="http://schemas.microsoft.com/office/drawing/2014/main" id="{FF2463BF-FB65-4368-8927-901DAFF25477}"/>
                      </a:ext>
                    </a:extLst>
                  </p:cNvPr>
                  <p:cNvSpPr>
                    <a:spLocks noChangeArrowheads="1"/>
                  </p:cNvSpPr>
                  <p:nvPr/>
                </p:nvSpPr>
                <p:spPr bwMode="auto">
                  <a:xfrm>
                    <a:off x="1923" y="2308"/>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399" name="Oval 1079">
                  <a:extLst>
                    <a:ext uri="{FF2B5EF4-FFF2-40B4-BE49-F238E27FC236}">
                      <a16:creationId xmlns:a16="http://schemas.microsoft.com/office/drawing/2014/main" id="{5CE575AC-6C6D-4C96-86BC-CBCB27E35971}"/>
                    </a:ext>
                  </a:extLst>
                </p:cNvPr>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00" name="AutoShape 1080">
                  <a:extLst>
                    <a:ext uri="{FF2B5EF4-FFF2-40B4-BE49-F238E27FC236}">
                      <a16:creationId xmlns:a16="http://schemas.microsoft.com/office/drawing/2014/main" id="{2D5BF75B-BDB8-4D87-AE17-01B6F87B7EE0}"/>
                    </a:ext>
                  </a:extLst>
                </p:cNvPr>
                <p:cNvSpPr>
                  <a:spLocks noChangeArrowheads="1"/>
                </p:cNvSpPr>
                <p:nvPr/>
              </p:nvSpPr>
              <p:spPr bwMode="auto">
                <a:xfrm>
                  <a:off x="1884" y="2554"/>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401" name="Freeform 1081">
                <a:extLst>
                  <a:ext uri="{FF2B5EF4-FFF2-40B4-BE49-F238E27FC236}">
                    <a16:creationId xmlns:a16="http://schemas.microsoft.com/office/drawing/2014/main" id="{B8E3E29E-1ECF-4810-8396-61667BE37C76}"/>
                  </a:ext>
                </a:extLst>
              </p:cNvPr>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402" name="Rectangle 1082">
                <a:extLst>
                  <a:ext uri="{FF2B5EF4-FFF2-40B4-BE49-F238E27FC236}">
                    <a16:creationId xmlns:a16="http://schemas.microsoft.com/office/drawing/2014/main" id="{1BABE0B4-5CEB-452D-A655-C9FECE56D005}"/>
                  </a:ext>
                </a:extLst>
              </p:cNvPr>
              <p:cNvSpPr>
                <a:spLocks noChangeArrowheads="1"/>
              </p:cNvSpPr>
              <p:nvPr/>
            </p:nvSpPr>
            <p:spPr bwMode="auto">
              <a:xfrm>
                <a:off x="2397" y="2537"/>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03" name="Rectangle 1083">
                <a:extLst>
                  <a:ext uri="{FF2B5EF4-FFF2-40B4-BE49-F238E27FC236}">
                    <a16:creationId xmlns:a16="http://schemas.microsoft.com/office/drawing/2014/main" id="{1E5F0BD9-115D-4F01-8F86-F2B2C2C6BAA7}"/>
                  </a:ext>
                </a:extLst>
              </p:cNvPr>
              <p:cNvSpPr>
                <a:spLocks noChangeArrowheads="1"/>
              </p:cNvSpPr>
              <p:nvPr/>
            </p:nvSpPr>
            <p:spPr bwMode="auto">
              <a:xfrm>
                <a:off x="2404" y="2618"/>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04" name="Rectangle 1084">
                <a:extLst>
                  <a:ext uri="{FF2B5EF4-FFF2-40B4-BE49-F238E27FC236}">
                    <a16:creationId xmlns:a16="http://schemas.microsoft.com/office/drawing/2014/main" id="{A6BBD612-9A19-492E-9BB0-79381F1A50AF}"/>
                  </a:ext>
                </a:extLst>
              </p:cNvPr>
              <p:cNvSpPr>
                <a:spLocks noChangeArrowheads="1"/>
              </p:cNvSpPr>
              <p:nvPr/>
            </p:nvSpPr>
            <p:spPr bwMode="auto">
              <a:xfrm>
                <a:off x="2221" y="2618"/>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7405" name="Group 1085">
                <a:extLst>
                  <a:ext uri="{FF2B5EF4-FFF2-40B4-BE49-F238E27FC236}">
                    <a16:creationId xmlns:a16="http://schemas.microsoft.com/office/drawing/2014/main" id="{E304C93D-448F-49B3-9F18-A44EEC2FA0A3}"/>
                  </a:ext>
                </a:extLst>
              </p:cNvPr>
              <p:cNvGrpSpPr>
                <a:grpSpLocks/>
              </p:cNvGrpSpPr>
              <p:nvPr/>
            </p:nvGrpSpPr>
            <p:grpSpPr bwMode="auto">
              <a:xfrm>
                <a:off x="2219" y="2365"/>
                <a:ext cx="194" cy="364"/>
                <a:chOff x="2219" y="2365"/>
                <a:chExt cx="194" cy="364"/>
              </a:xfrm>
            </p:grpSpPr>
            <p:sp>
              <p:nvSpPr>
                <p:cNvPr id="57406" name="Oval 1086">
                  <a:extLst>
                    <a:ext uri="{FF2B5EF4-FFF2-40B4-BE49-F238E27FC236}">
                      <a16:creationId xmlns:a16="http://schemas.microsoft.com/office/drawing/2014/main" id="{ECCBDBC0-1330-45DA-8853-86A4F225F99F}"/>
                    </a:ext>
                  </a:extLst>
                </p:cNvPr>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07" name="Freeform 1087">
                  <a:extLst>
                    <a:ext uri="{FF2B5EF4-FFF2-40B4-BE49-F238E27FC236}">
                      <a16:creationId xmlns:a16="http://schemas.microsoft.com/office/drawing/2014/main" id="{CFD6782A-AB75-49B9-BC41-39599822CF13}"/>
                    </a:ext>
                  </a:extLst>
                </p:cNvPr>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7408" name="Group 1088">
              <a:extLst>
                <a:ext uri="{FF2B5EF4-FFF2-40B4-BE49-F238E27FC236}">
                  <a16:creationId xmlns:a16="http://schemas.microsoft.com/office/drawing/2014/main" id="{3BF25D69-1170-4ABF-B337-4A9AB5ECE211}"/>
                </a:ext>
              </a:extLst>
            </p:cNvPr>
            <p:cNvGrpSpPr>
              <a:grpSpLocks/>
            </p:cNvGrpSpPr>
            <p:nvPr/>
          </p:nvGrpSpPr>
          <p:grpSpPr bwMode="auto">
            <a:xfrm>
              <a:off x="1952" y="2796"/>
              <a:ext cx="967" cy="448"/>
              <a:chOff x="1952" y="2796"/>
              <a:chExt cx="967" cy="448"/>
            </a:xfrm>
          </p:grpSpPr>
          <p:grpSp>
            <p:nvGrpSpPr>
              <p:cNvPr id="57409" name="Group 1089">
                <a:extLst>
                  <a:ext uri="{FF2B5EF4-FFF2-40B4-BE49-F238E27FC236}">
                    <a16:creationId xmlns:a16="http://schemas.microsoft.com/office/drawing/2014/main" id="{75569CA0-59A6-4EA1-B5DA-FB978B90ADC4}"/>
                  </a:ext>
                </a:extLst>
              </p:cNvPr>
              <p:cNvGrpSpPr>
                <a:grpSpLocks/>
              </p:cNvGrpSpPr>
              <p:nvPr/>
            </p:nvGrpSpPr>
            <p:grpSpPr bwMode="auto">
              <a:xfrm>
                <a:off x="1952" y="2796"/>
                <a:ext cx="305" cy="448"/>
                <a:chOff x="1952" y="2796"/>
                <a:chExt cx="305" cy="448"/>
              </a:xfrm>
            </p:grpSpPr>
            <p:grpSp>
              <p:nvGrpSpPr>
                <p:cNvPr id="57410" name="Group 1090">
                  <a:extLst>
                    <a:ext uri="{FF2B5EF4-FFF2-40B4-BE49-F238E27FC236}">
                      <a16:creationId xmlns:a16="http://schemas.microsoft.com/office/drawing/2014/main" id="{1849E8A5-B817-402C-AE96-7DB8980D9362}"/>
                    </a:ext>
                  </a:extLst>
                </p:cNvPr>
                <p:cNvGrpSpPr>
                  <a:grpSpLocks/>
                </p:cNvGrpSpPr>
                <p:nvPr/>
              </p:nvGrpSpPr>
              <p:grpSpPr bwMode="auto">
                <a:xfrm>
                  <a:off x="1952" y="2796"/>
                  <a:ext cx="305" cy="448"/>
                  <a:chOff x="1952" y="2796"/>
                  <a:chExt cx="305" cy="448"/>
                </a:xfrm>
              </p:grpSpPr>
              <p:sp>
                <p:nvSpPr>
                  <p:cNvPr id="57411" name="AutoShape 1091">
                    <a:extLst>
                      <a:ext uri="{FF2B5EF4-FFF2-40B4-BE49-F238E27FC236}">
                        <a16:creationId xmlns:a16="http://schemas.microsoft.com/office/drawing/2014/main" id="{76ABC0DF-4276-4E57-B0EF-BF1AA89D9FE7}"/>
                      </a:ext>
                    </a:extLst>
                  </p:cNvPr>
                  <p:cNvSpPr>
                    <a:spLocks noChangeArrowheads="1"/>
                  </p:cNvSpPr>
                  <p:nvPr/>
                </p:nvSpPr>
                <p:spPr bwMode="auto">
                  <a:xfrm>
                    <a:off x="1952" y="2867"/>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12" name="AutoShape 1092">
                    <a:extLst>
                      <a:ext uri="{FF2B5EF4-FFF2-40B4-BE49-F238E27FC236}">
                        <a16:creationId xmlns:a16="http://schemas.microsoft.com/office/drawing/2014/main" id="{16A97287-A299-47F1-894D-3C3B38273EA5}"/>
                      </a:ext>
                    </a:extLst>
                  </p:cNvPr>
                  <p:cNvSpPr>
                    <a:spLocks noChangeArrowheads="1"/>
                  </p:cNvSpPr>
                  <p:nvPr/>
                </p:nvSpPr>
                <p:spPr bwMode="auto">
                  <a:xfrm>
                    <a:off x="2022" y="2796"/>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413" name="AutoShape 1093">
                  <a:extLst>
                    <a:ext uri="{FF2B5EF4-FFF2-40B4-BE49-F238E27FC236}">
                      <a16:creationId xmlns:a16="http://schemas.microsoft.com/office/drawing/2014/main" id="{6D189A51-13AF-4EC2-8491-CEA97F0FF1DE}"/>
                    </a:ext>
                  </a:extLst>
                </p:cNvPr>
                <p:cNvSpPr>
                  <a:spLocks noChangeArrowheads="1"/>
                </p:cNvSpPr>
                <p:nvPr/>
              </p:nvSpPr>
              <p:spPr bwMode="auto">
                <a:xfrm>
                  <a:off x="2014" y="2900"/>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7414" name="Group 1094">
                <a:extLst>
                  <a:ext uri="{FF2B5EF4-FFF2-40B4-BE49-F238E27FC236}">
                    <a16:creationId xmlns:a16="http://schemas.microsoft.com/office/drawing/2014/main" id="{3025D238-1790-4728-AFC9-AC1BCC1F19DB}"/>
                  </a:ext>
                </a:extLst>
              </p:cNvPr>
              <p:cNvGrpSpPr>
                <a:grpSpLocks/>
              </p:cNvGrpSpPr>
              <p:nvPr/>
            </p:nvGrpSpPr>
            <p:grpSpPr bwMode="auto">
              <a:xfrm>
                <a:off x="2253" y="2796"/>
                <a:ext cx="378" cy="448"/>
                <a:chOff x="2253" y="2796"/>
                <a:chExt cx="378" cy="448"/>
              </a:xfrm>
            </p:grpSpPr>
            <p:grpSp>
              <p:nvGrpSpPr>
                <p:cNvPr id="57415" name="Group 1095">
                  <a:extLst>
                    <a:ext uri="{FF2B5EF4-FFF2-40B4-BE49-F238E27FC236}">
                      <a16:creationId xmlns:a16="http://schemas.microsoft.com/office/drawing/2014/main" id="{1D82525F-DF2E-4547-99DD-267E0BE47DAD}"/>
                    </a:ext>
                  </a:extLst>
                </p:cNvPr>
                <p:cNvGrpSpPr>
                  <a:grpSpLocks/>
                </p:cNvGrpSpPr>
                <p:nvPr/>
              </p:nvGrpSpPr>
              <p:grpSpPr bwMode="auto">
                <a:xfrm>
                  <a:off x="2253" y="2796"/>
                  <a:ext cx="378" cy="448"/>
                  <a:chOff x="2253" y="2796"/>
                  <a:chExt cx="378" cy="448"/>
                </a:xfrm>
              </p:grpSpPr>
              <p:sp>
                <p:nvSpPr>
                  <p:cNvPr id="57416" name="AutoShape 1096">
                    <a:extLst>
                      <a:ext uri="{FF2B5EF4-FFF2-40B4-BE49-F238E27FC236}">
                        <a16:creationId xmlns:a16="http://schemas.microsoft.com/office/drawing/2014/main" id="{04829154-7456-4D4D-B2C0-CB7887FCA1A0}"/>
                      </a:ext>
                    </a:extLst>
                  </p:cNvPr>
                  <p:cNvSpPr>
                    <a:spLocks noChangeArrowheads="1"/>
                  </p:cNvSpPr>
                  <p:nvPr/>
                </p:nvSpPr>
                <p:spPr bwMode="auto">
                  <a:xfrm>
                    <a:off x="2253" y="2867"/>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17" name="AutoShape 1097">
                    <a:extLst>
                      <a:ext uri="{FF2B5EF4-FFF2-40B4-BE49-F238E27FC236}">
                        <a16:creationId xmlns:a16="http://schemas.microsoft.com/office/drawing/2014/main" id="{05D3782B-72D5-41A0-AF2F-56FCB42DC4B0}"/>
                      </a:ext>
                    </a:extLst>
                  </p:cNvPr>
                  <p:cNvSpPr>
                    <a:spLocks noChangeArrowheads="1"/>
                  </p:cNvSpPr>
                  <p:nvPr/>
                </p:nvSpPr>
                <p:spPr bwMode="auto">
                  <a:xfrm>
                    <a:off x="2339" y="2796"/>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418" name="Oval 1098">
                  <a:extLst>
                    <a:ext uri="{FF2B5EF4-FFF2-40B4-BE49-F238E27FC236}">
                      <a16:creationId xmlns:a16="http://schemas.microsoft.com/office/drawing/2014/main" id="{30CC85BB-6AD5-45E7-AA66-BACF2AF753C1}"/>
                    </a:ext>
                  </a:extLst>
                </p:cNvPr>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19" name="AutoShape 1099">
                  <a:extLst>
                    <a:ext uri="{FF2B5EF4-FFF2-40B4-BE49-F238E27FC236}">
                      <a16:creationId xmlns:a16="http://schemas.microsoft.com/office/drawing/2014/main" id="{CABAF68F-FDC2-4796-9528-58B4CA39DBAE}"/>
                    </a:ext>
                  </a:extLst>
                </p:cNvPr>
                <p:cNvSpPr>
                  <a:spLocks noChangeArrowheads="1"/>
                </p:cNvSpPr>
                <p:nvPr/>
              </p:nvSpPr>
              <p:spPr bwMode="auto">
                <a:xfrm>
                  <a:off x="2300" y="3042"/>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420" name="Freeform 1100">
                <a:extLst>
                  <a:ext uri="{FF2B5EF4-FFF2-40B4-BE49-F238E27FC236}">
                    <a16:creationId xmlns:a16="http://schemas.microsoft.com/office/drawing/2014/main" id="{C4CEE397-A615-4368-A972-DA9CF76B3242}"/>
                  </a:ext>
                </a:extLst>
              </p:cNvPr>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421" name="Rectangle 1101">
                <a:extLst>
                  <a:ext uri="{FF2B5EF4-FFF2-40B4-BE49-F238E27FC236}">
                    <a16:creationId xmlns:a16="http://schemas.microsoft.com/office/drawing/2014/main" id="{E5E55EBB-6AAC-43E2-9DA5-FCAAB2E9E4A6}"/>
                  </a:ext>
                </a:extLst>
              </p:cNvPr>
              <p:cNvSpPr>
                <a:spLocks noChangeArrowheads="1"/>
              </p:cNvSpPr>
              <p:nvPr/>
            </p:nvSpPr>
            <p:spPr bwMode="auto">
              <a:xfrm>
                <a:off x="2813" y="3025"/>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22" name="Rectangle 1102">
                <a:extLst>
                  <a:ext uri="{FF2B5EF4-FFF2-40B4-BE49-F238E27FC236}">
                    <a16:creationId xmlns:a16="http://schemas.microsoft.com/office/drawing/2014/main" id="{B9757546-F3E3-43BE-BBFC-1707C77599A9}"/>
                  </a:ext>
                </a:extLst>
              </p:cNvPr>
              <p:cNvSpPr>
                <a:spLocks noChangeArrowheads="1"/>
              </p:cNvSpPr>
              <p:nvPr/>
            </p:nvSpPr>
            <p:spPr bwMode="auto">
              <a:xfrm>
                <a:off x="2820" y="3106"/>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23" name="Rectangle 1103">
                <a:extLst>
                  <a:ext uri="{FF2B5EF4-FFF2-40B4-BE49-F238E27FC236}">
                    <a16:creationId xmlns:a16="http://schemas.microsoft.com/office/drawing/2014/main" id="{2FB5E6C3-B5FB-468C-8BD8-6A13AF037A3C}"/>
                  </a:ext>
                </a:extLst>
              </p:cNvPr>
              <p:cNvSpPr>
                <a:spLocks noChangeArrowheads="1"/>
              </p:cNvSpPr>
              <p:nvPr/>
            </p:nvSpPr>
            <p:spPr bwMode="auto">
              <a:xfrm>
                <a:off x="2637" y="3106"/>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7424" name="Group 1104">
                <a:extLst>
                  <a:ext uri="{FF2B5EF4-FFF2-40B4-BE49-F238E27FC236}">
                    <a16:creationId xmlns:a16="http://schemas.microsoft.com/office/drawing/2014/main" id="{118F744D-F139-4378-9C6B-4585D217127C}"/>
                  </a:ext>
                </a:extLst>
              </p:cNvPr>
              <p:cNvGrpSpPr>
                <a:grpSpLocks/>
              </p:cNvGrpSpPr>
              <p:nvPr/>
            </p:nvGrpSpPr>
            <p:grpSpPr bwMode="auto">
              <a:xfrm>
                <a:off x="2635" y="2853"/>
                <a:ext cx="194" cy="364"/>
                <a:chOff x="2635" y="2853"/>
                <a:chExt cx="194" cy="364"/>
              </a:xfrm>
            </p:grpSpPr>
            <p:sp>
              <p:nvSpPr>
                <p:cNvPr id="57425" name="Oval 1105">
                  <a:extLst>
                    <a:ext uri="{FF2B5EF4-FFF2-40B4-BE49-F238E27FC236}">
                      <a16:creationId xmlns:a16="http://schemas.microsoft.com/office/drawing/2014/main" id="{74A050A2-D639-4E7F-8F0F-42ECF118FF3B}"/>
                    </a:ext>
                  </a:extLst>
                </p:cNvPr>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26" name="Freeform 1106">
                  <a:extLst>
                    <a:ext uri="{FF2B5EF4-FFF2-40B4-BE49-F238E27FC236}">
                      <a16:creationId xmlns:a16="http://schemas.microsoft.com/office/drawing/2014/main" id="{16599287-DE19-42AA-AA46-DA2BAEE1ACDF}"/>
                    </a:ext>
                  </a:extLst>
                </p:cNvPr>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7427" name="Group 1107">
              <a:extLst>
                <a:ext uri="{FF2B5EF4-FFF2-40B4-BE49-F238E27FC236}">
                  <a16:creationId xmlns:a16="http://schemas.microsoft.com/office/drawing/2014/main" id="{7EED7A79-7B30-4DFE-A6A3-68FE876D5204}"/>
                </a:ext>
              </a:extLst>
            </p:cNvPr>
            <p:cNvGrpSpPr>
              <a:grpSpLocks/>
            </p:cNvGrpSpPr>
            <p:nvPr/>
          </p:nvGrpSpPr>
          <p:grpSpPr bwMode="auto">
            <a:xfrm>
              <a:off x="2368" y="3244"/>
              <a:ext cx="967" cy="448"/>
              <a:chOff x="2368" y="3244"/>
              <a:chExt cx="967" cy="448"/>
            </a:xfrm>
          </p:grpSpPr>
          <p:grpSp>
            <p:nvGrpSpPr>
              <p:cNvPr id="57428" name="Group 1108">
                <a:extLst>
                  <a:ext uri="{FF2B5EF4-FFF2-40B4-BE49-F238E27FC236}">
                    <a16:creationId xmlns:a16="http://schemas.microsoft.com/office/drawing/2014/main" id="{C262057B-21C3-45F4-849A-550D665C204D}"/>
                  </a:ext>
                </a:extLst>
              </p:cNvPr>
              <p:cNvGrpSpPr>
                <a:grpSpLocks/>
              </p:cNvGrpSpPr>
              <p:nvPr/>
            </p:nvGrpSpPr>
            <p:grpSpPr bwMode="auto">
              <a:xfrm>
                <a:off x="2368" y="3244"/>
                <a:ext cx="305" cy="448"/>
                <a:chOff x="2368" y="3244"/>
                <a:chExt cx="305" cy="448"/>
              </a:xfrm>
            </p:grpSpPr>
            <p:grpSp>
              <p:nvGrpSpPr>
                <p:cNvPr id="57429" name="Group 1109">
                  <a:extLst>
                    <a:ext uri="{FF2B5EF4-FFF2-40B4-BE49-F238E27FC236}">
                      <a16:creationId xmlns:a16="http://schemas.microsoft.com/office/drawing/2014/main" id="{00AC0AA2-5625-410E-809D-BD4AED34CE38}"/>
                    </a:ext>
                  </a:extLst>
                </p:cNvPr>
                <p:cNvGrpSpPr>
                  <a:grpSpLocks/>
                </p:cNvGrpSpPr>
                <p:nvPr/>
              </p:nvGrpSpPr>
              <p:grpSpPr bwMode="auto">
                <a:xfrm>
                  <a:off x="2368" y="3244"/>
                  <a:ext cx="305" cy="448"/>
                  <a:chOff x="2368" y="3244"/>
                  <a:chExt cx="305" cy="448"/>
                </a:xfrm>
              </p:grpSpPr>
              <p:sp>
                <p:nvSpPr>
                  <p:cNvPr id="57430" name="AutoShape 1110">
                    <a:extLst>
                      <a:ext uri="{FF2B5EF4-FFF2-40B4-BE49-F238E27FC236}">
                        <a16:creationId xmlns:a16="http://schemas.microsoft.com/office/drawing/2014/main" id="{2C1A4BCE-31C0-43D7-B2F9-85EFC05FF2C8}"/>
                      </a:ext>
                    </a:extLst>
                  </p:cNvPr>
                  <p:cNvSpPr>
                    <a:spLocks noChangeArrowheads="1"/>
                  </p:cNvSpPr>
                  <p:nvPr/>
                </p:nvSpPr>
                <p:spPr bwMode="auto">
                  <a:xfrm>
                    <a:off x="2368" y="3315"/>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31" name="AutoShape 1111">
                    <a:extLst>
                      <a:ext uri="{FF2B5EF4-FFF2-40B4-BE49-F238E27FC236}">
                        <a16:creationId xmlns:a16="http://schemas.microsoft.com/office/drawing/2014/main" id="{BBDC2C43-C603-4C31-ADBB-32EE1B53AC57}"/>
                      </a:ext>
                    </a:extLst>
                  </p:cNvPr>
                  <p:cNvSpPr>
                    <a:spLocks noChangeArrowheads="1"/>
                  </p:cNvSpPr>
                  <p:nvPr/>
                </p:nvSpPr>
                <p:spPr bwMode="auto">
                  <a:xfrm>
                    <a:off x="2438" y="3244"/>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432" name="AutoShape 1112">
                  <a:extLst>
                    <a:ext uri="{FF2B5EF4-FFF2-40B4-BE49-F238E27FC236}">
                      <a16:creationId xmlns:a16="http://schemas.microsoft.com/office/drawing/2014/main" id="{EC4F1857-6171-4EBD-8A0D-1CB3CE0B5541}"/>
                    </a:ext>
                  </a:extLst>
                </p:cNvPr>
                <p:cNvSpPr>
                  <a:spLocks noChangeArrowheads="1"/>
                </p:cNvSpPr>
                <p:nvPr/>
              </p:nvSpPr>
              <p:spPr bwMode="auto">
                <a:xfrm>
                  <a:off x="2430" y="3348"/>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7433" name="Group 1113">
                <a:extLst>
                  <a:ext uri="{FF2B5EF4-FFF2-40B4-BE49-F238E27FC236}">
                    <a16:creationId xmlns:a16="http://schemas.microsoft.com/office/drawing/2014/main" id="{BE4B839A-0081-4AA3-949D-B576ACC74610}"/>
                  </a:ext>
                </a:extLst>
              </p:cNvPr>
              <p:cNvGrpSpPr>
                <a:grpSpLocks/>
              </p:cNvGrpSpPr>
              <p:nvPr/>
            </p:nvGrpSpPr>
            <p:grpSpPr bwMode="auto">
              <a:xfrm>
                <a:off x="2669" y="3244"/>
                <a:ext cx="378" cy="448"/>
                <a:chOff x="2669" y="3244"/>
                <a:chExt cx="378" cy="448"/>
              </a:xfrm>
            </p:grpSpPr>
            <p:grpSp>
              <p:nvGrpSpPr>
                <p:cNvPr id="57434" name="Group 1114">
                  <a:extLst>
                    <a:ext uri="{FF2B5EF4-FFF2-40B4-BE49-F238E27FC236}">
                      <a16:creationId xmlns:a16="http://schemas.microsoft.com/office/drawing/2014/main" id="{54F5E127-B700-44FE-ACCF-050D291C58C2}"/>
                    </a:ext>
                  </a:extLst>
                </p:cNvPr>
                <p:cNvGrpSpPr>
                  <a:grpSpLocks/>
                </p:cNvGrpSpPr>
                <p:nvPr/>
              </p:nvGrpSpPr>
              <p:grpSpPr bwMode="auto">
                <a:xfrm>
                  <a:off x="2669" y="3244"/>
                  <a:ext cx="378" cy="448"/>
                  <a:chOff x="2669" y="3244"/>
                  <a:chExt cx="378" cy="448"/>
                </a:xfrm>
              </p:grpSpPr>
              <p:sp>
                <p:nvSpPr>
                  <p:cNvPr id="57435" name="AutoShape 1115">
                    <a:extLst>
                      <a:ext uri="{FF2B5EF4-FFF2-40B4-BE49-F238E27FC236}">
                        <a16:creationId xmlns:a16="http://schemas.microsoft.com/office/drawing/2014/main" id="{B4E6A1A9-0502-43E6-B4CA-913C661C32F9}"/>
                      </a:ext>
                    </a:extLst>
                  </p:cNvPr>
                  <p:cNvSpPr>
                    <a:spLocks noChangeArrowheads="1"/>
                  </p:cNvSpPr>
                  <p:nvPr/>
                </p:nvSpPr>
                <p:spPr bwMode="auto">
                  <a:xfrm>
                    <a:off x="2669" y="3315"/>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36" name="AutoShape 1116">
                    <a:extLst>
                      <a:ext uri="{FF2B5EF4-FFF2-40B4-BE49-F238E27FC236}">
                        <a16:creationId xmlns:a16="http://schemas.microsoft.com/office/drawing/2014/main" id="{04C80A6A-2E23-4FF9-83B6-E2D091D6506F}"/>
                      </a:ext>
                    </a:extLst>
                  </p:cNvPr>
                  <p:cNvSpPr>
                    <a:spLocks noChangeArrowheads="1"/>
                  </p:cNvSpPr>
                  <p:nvPr/>
                </p:nvSpPr>
                <p:spPr bwMode="auto">
                  <a:xfrm>
                    <a:off x="2755" y="3244"/>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437" name="Oval 1117">
                  <a:extLst>
                    <a:ext uri="{FF2B5EF4-FFF2-40B4-BE49-F238E27FC236}">
                      <a16:creationId xmlns:a16="http://schemas.microsoft.com/office/drawing/2014/main" id="{50998D3F-935E-433D-AED0-042EDE3DF0CA}"/>
                    </a:ext>
                  </a:extLst>
                </p:cNvPr>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38" name="AutoShape 1118">
                  <a:extLst>
                    <a:ext uri="{FF2B5EF4-FFF2-40B4-BE49-F238E27FC236}">
                      <a16:creationId xmlns:a16="http://schemas.microsoft.com/office/drawing/2014/main" id="{B2ED5556-2B1C-4301-B34A-C2C4F85FC3E9}"/>
                    </a:ext>
                  </a:extLst>
                </p:cNvPr>
                <p:cNvSpPr>
                  <a:spLocks noChangeArrowheads="1"/>
                </p:cNvSpPr>
                <p:nvPr/>
              </p:nvSpPr>
              <p:spPr bwMode="auto">
                <a:xfrm>
                  <a:off x="2716" y="3490"/>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439" name="Freeform 1119">
                <a:extLst>
                  <a:ext uri="{FF2B5EF4-FFF2-40B4-BE49-F238E27FC236}">
                    <a16:creationId xmlns:a16="http://schemas.microsoft.com/office/drawing/2014/main" id="{011A1564-B405-4123-B431-891D7B0E7CA4}"/>
                  </a:ext>
                </a:extLst>
              </p:cNvPr>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440" name="Rectangle 1120">
                <a:extLst>
                  <a:ext uri="{FF2B5EF4-FFF2-40B4-BE49-F238E27FC236}">
                    <a16:creationId xmlns:a16="http://schemas.microsoft.com/office/drawing/2014/main" id="{CD6CD7F7-36B8-4568-8767-4743016F4BEC}"/>
                  </a:ext>
                </a:extLst>
              </p:cNvPr>
              <p:cNvSpPr>
                <a:spLocks noChangeArrowheads="1"/>
              </p:cNvSpPr>
              <p:nvPr/>
            </p:nvSpPr>
            <p:spPr bwMode="auto">
              <a:xfrm>
                <a:off x="3229" y="3473"/>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41" name="Rectangle 1121">
                <a:extLst>
                  <a:ext uri="{FF2B5EF4-FFF2-40B4-BE49-F238E27FC236}">
                    <a16:creationId xmlns:a16="http://schemas.microsoft.com/office/drawing/2014/main" id="{E7084C38-0008-4318-96B4-CEDC0C9B8C41}"/>
                  </a:ext>
                </a:extLst>
              </p:cNvPr>
              <p:cNvSpPr>
                <a:spLocks noChangeArrowheads="1"/>
              </p:cNvSpPr>
              <p:nvPr/>
            </p:nvSpPr>
            <p:spPr bwMode="auto">
              <a:xfrm>
                <a:off x="3236" y="3554"/>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42" name="Rectangle 1122">
                <a:extLst>
                  <a:ext uri="{FF2B5EF4-FFF2-40B4-BE49-F238E27FC236}">
                    <a16:creationId xmlns:a16="http://schemas.microsoft.com/office/drawing/2014/main" id="{162EF832-35A4-4AA8-9F07-719A24BE1D53}"/>
                  </a:ext>
                </a:extLst>
              </p:cNvPr>
              <p:cNvSpPr>
                <a:spLocks noChangeArrowheads="1"/>
              </p:cNvSpPr>
              <p:nvPr/>
            </p:nvSpPr>
            <p:spPr bwMode="auto">
              <a:xfrm>
                <a:off x="3053" y="3554"/>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7443" name="Group 1123">
                <a:extLst>
                  <a:ext uri="{FF2B5EF4-FFF2-40B4-BE49-F238E27FC236}">
                    <a16:creationId xmlns:a16="http://schemas.microsoft.com/office/drawing/2014/main" id="{5D4C973E-1855-45B8-A9EE-2F2FEEF2D889}"/>
                  </a:ext>
                </a:extLst>
              </p:cNvPr>
              <p:cNvGrpSpPr>
                <a:grpSpLocks/>
              </p:cNvGrpSpPr>
              <p:nvPr/>
            </p:nvGrpSpPr>
            <p:grpSpPr bwMode="auto">
              <a:xfrm>
                <a:off x="3051" y="3301"/>
                <a:ext cx="194" cy="364"/>
                <a:chOff x="3051" y="3301"/>
                <a:chExt cx="194" cy="364"/>
              </a:xfrm>
            </p:grpSpPr>
            <p:sp>
              <p:nvSpPr>
                <p:cNvPr id="57444" name="Oval 1124">
                  <a:extLst>
                    <a:ext uri="{FF2B5EF4-FFF2-40B4-BE49-F238E27FC236}">
                      <a16:creationId xmlns:a16="http://schemas.microsoft.com/office/drawing/2014/main" id="{A02203D7-6D1A-4DD2-829A-FEAC01B014EE}"/>
                    </a:ext>
                  </a:extLst>
                </p:cNvPr>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45" name="Freeform 1125">
                  <a:extLst>
                    <a:ext uri="{FF2B5EF4-FFF2-40B4-BE49-F238E27FC236}">
                      <a16:creationId xmlns:a16="http://schemas.microsoft.com/office/drawing/2014/main" id="{E4D8BDEB-7D06-4BAF-B4AF-2D0D7834F940}"/>
                    </a:ext>
                  </a:extLst>
                </p:cNvPr>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7446" name="Rectangle 1126">
            <a:extLst>
              <a:ext uri="{FF2B5EF4-FFF2-40B4-BE49-F238E27FC236}">
                <a16:creationId xmlns:a16="http://schemas.microsoft.com/office/drawing/2014/main" id="{83ED5174-492F-4A60-BFEB-37D3D15845CA}"/>
              </a:ext>
            </a:extLst>
          </p:cNvPr>
          <p:cNvSpPr>
            <a:spLocks noChangeArrowheads="1"/>
          </p:cNvSpPr>
          <p:nvPr/>
        </p:nvSpPr>
        <p:spPr bwMode="auto">
          <a:xfrm>
            <a:off x="1958811" y="2911476"/>
            <a:ext cx="362280" cy="28597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i="1"/>
              <a:t>T</a:t>
            </a:r>
          </a:p>
          <a:p>
            <a:pPr algn="ctr"/>
            <a:r>
              <a:rPr lang="en-US" altLang="en-US" sz="1800" i="1"/>
              <a:t>a</a:t>
            </a:r>
          </a:p>
          <a:p>
            <a:pPr algn="ctr"/>
            <a:r>
              <a:rPr lang="en-US" altLang="en-US" sz="1800" i="1"/>
              <a:t>s</a:t>
            </a:r>
          </a:p>
          <a:p>
            <a:pPr algn="ctr"/>
            <a:r>
              <a:rPr lang="en-US" altLang="en-US" sz="1800" i="1"/>
              <a:t>k</a:t>
            </a:r>
          </a:p>
          <a:p>
            <a:pPr algn="ctr"/>
            <a:endParaRPr lang="en-US" altLang="en-US" sz="1800" i="1"/>
          </a:p>
          <a:p>
            <a:pPr algn="ctr"/>
            <a:r>
              <a:rPr lang="en-US" altLang="en-US" sz="1800" i="1"/>
              <a:t>O</a:t>
            </a:r>
          </a:p>
          <a:p>
            <a:pPr algn="ctr"/>
            <a:r>
              <a:rPr lang="en-US" altLang="en-US" sz="1800" i="1"/>
              <a:t>r</a:t>
            </a:r>
          </a:p>
          <a:p>
            <a:pPr algn="ctr"/>
            <a:r>
              <a:rPr lang="en-US" altLang="en-US" sz="1800" i="1"/>
              <a:t>d</a:t>
            </a:r>
          </a:p>
          <a:p>
            <a:pPr algn="ctr"/>
            <a:r>
              <a:rPr lang="en-US" altLang="en-US" sz="1800" i="1"/>
              <a:t>e</a:t>
            </a:r>
          </a:p>
          <a:p>
            <a:pPr algn="ctr"/>
            <a:r>
              <a:rPr lang="en-US" altLang="en-US" sz="1800" i="1"/>
              <a:t>r</a:t>
            </a:r>
          </a:p>
        </p:txBody>
      </p:sp>
      <p:sp>
        <p:nvSpPr>
          <p:cNvPr id="57447" name="Line 1127">
            <a:extLst>
              <a:ext uri="{FF2B5EF4-FFF2-40B4-BE49-F238E27FC236}">
                <a16:creationId xmlns:a16="http://schemas.microsoft.com/office/drawing/2014/main" id="{7F0D4104-70B3-4748-A2CA-ACBDD4E05942}"/>
              </a:ext>
            </a:extLst>
          </p:cNvPr>
          <p:cNvSpPr>
            <a:spLocks noChangeShapeType="1"/>
          </p:cNvSpPr>
          <p:nvPr/>
        </p:nvSpPr>
        <p:spPr bwMode="auto">
          <a:xfrm>
            <a:off x="2444750" y="2762250"/>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48" name="Rectangle 1128">
            <a:extLst>
              <a:ext uri="{FF2B5EF4-FFF2-40B4-BE49-F238E27FC236}">
                <a16:creationId xmlns:a16="http://schemas.microsoft.com/office/drawing/2014/main" id="{0A4836C2-98FC-448B-9820-E170B5144839}"/>
              </a:ext>
            </a:extLst>
          </p:cNvPr>
          <p:cNvSpPr>
            <a:spLocks noChangeArrowheads="1"/>
          </p:cNvSpPr>
          <p:nvPr/>
        </p:nvSpPr>
        <p:spPr bwMode="auto">
          <a:xfrm>
            <a:off x="5935664" y="1984375"/>
            <a:ext cx="688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i="1"/>
              <a:t>Time</a:t>
            </a:r>
          </a:p>
        </p:txBody>
      </p:sp>
      <p:grpSp>
        <p:nvGrpSpPr>
          <p:cNvPr id="57449" name="Group 1129">
            <a:extLst>
              <a:ext uri="{FF2B5EF4-FFF2-40B4-BE49-F238E27FC236}">
                <a16:creationId xmlns:a16="http://schemas.microsoft.com/office/drawing/2014/main" id="{F75B9A84-EEC9-4471-9D0F-E0D735D3C079}"/>
              </a:ext>
            </a:extLst>
          </p:cNvPr>
          <p:cNvGrpSpPr>
            <a:grpSpLocks/>
          </p:cNvGrpSpPr>
          <p:nvPr/>
        </p:nvGrpSpPr>
        <p:grpSpPr bwMode="auto">
          <a:xfrm>
            <a:off x="3284539" y="2355853"/>
            <a:ext cx="3573463" cy="641351"/>
            <a:chOff x="1109" y="1484"/>
            <a:chExt cx="2251" cy="404"/>
          </a:xfrm>
        </p:grpSpPr>
        <p:sp>
          <p:nvSpPr>
            <p:cNvPr id="57450" name="Rectangle 1130">
              <a:extLst>
                <a:ext uri="{FF2B5EF4-FFF2-40B4-BE49-F238E27FC236}">
                  <a16:creationId xmlns:a16="http://schemas.microsoft.com/office/drawing/2014/main" id="{0C131EC5-CF56-4421-BDA6-65E1C5AA3426}"/>
                </a:ext>
              </a:extLst>
            </p:cNvPr>
            <p:cNvSpPr>
              <a:spLocks noChangeArrowheads="1"/>
            </p:cNvSpPr>
            <p:nvPr/>
          </p:nvSpPr>
          <p:spPr bwMode="auto">
            <a:xfrm>
              <a:off x="1109" y="1599"/>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30</a:t>
              </a:r>
            </a:p>
          </p:txBody>
        </p:sp>
        <p:sp>
          <p:nvSpPr>
            <p:cNvPr id="57451" name="Line 1131">
              <a:extLst>
                <a:ext uri="{FF2B5EF4-FFF2-40B4-BE49-F238E27FC236}">
                  <a16:creationId xmlns:a16="http://schemas.microsoft.com/office/drawing/2014/main" id="{4055BCFE-DC4B-4384-980F-6C3DF2A313C5}"/>
                </a:ext>
              </a:extLst>
            </p:cNvPr>
            <p:cNvSpPr>
              <a:spLocks noChangeShapeType="1"/>
            </p:cNvSpPr>
            <p:nvPr/>
          </p:nvSpPr>
          <p:spPr bwMode="auto">
            <a:xfrm>
              <a:off x="1124"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52" name="Line 1132">
              <a:extLst>
                <a:ext uri="{FF2B5EF4-FFF2-40B4-BE49-F238E27FC236}">
                  <a16:creationId xmlns:a16="http://schemas.microsoft.com/office/drawing/2014/main" id="{234FEB38-569E-47B4-B86C-FDA236863918}"/>
                </a:ext>
              </a:extLst>
            </p:cNvPr>
            <p:cNvSpPr>
              <a:spLocks noChangeShapeType="1"/>
            </p:cNvSpPr>
            <p:nvPr/>
          </p:nvSpPr>
          <p:spPr bwMode="auto">
            <a:xfrm>
              <a:off x="144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7453" name="Group 1133">
              <a:extLst>
                <a:ext uri="{FF2B5EF4-FFF2-40B4-BE49-F238E27FC236}">
                  <a16:creationId xmlns:a16="http://schemas.microsoft.com/office/drawing/2014/main" id="{3B954A1B-F4C6-43F4-955A-8F904D099F04}"/>
                </a:ext>
              </a:extLst>
            </p:cNvPr>
            <p:cNvGrpSpPr>
              <a:grpSpLocks/>
            </p:cNvGrpSpPr>
            <p:nvPr/>
          </p:nvGrpSpPr>
          <p:grpSpPr bwMode="auto">
            <a:xfrm>
              <a:off x="1460" y="1484"/>
              <a:ext cx="384" cy="404"/>
              <a:chOff x="1460" y="1484"/>
              <a:chExt cx="384" cy="404"/>
            </a:xfrm>
          </p:grpSpPr>
          <p:sp>
            <p:nvSpPr>
              <p:cNvPr id="57454" name="Line 1134">
                <a:extLst>
                  <a:ext uri="{FF2B5EF4-FFF2-40B4-BE49-F238E27FC236}">
                    <a16:creationId xmlns:a16="http://schemas.microsoft.com/office/drawing/2014/main" id="{615B7078-1A8C-494F-A0AA-6ED6D8206ACD}"/>
                  </a:ext>
                </a:extLst>
              </p:cNvPr>
              <p:cNvSpPr>
                <a:spLocks noChangeShapeType="1"/>
              </p:cNvSpPr>
              <p:nvPr/>
            </p:nvSpPr>
            <p:spPr bwMode="auto">
              <a:xfrm>
                <a:off x="1460"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55" name="Rectangle 1135">
                <a:extLst>
                  <a:ext uri="{FF2B5EF4-FFF2-40B4-BE49-F238E27FC236}">
                    <a16:creationId xmlns:a16="http://schemas.microsoft.com/office/drawing/2014/main" id="{4D5D242E-7668-4F93-AC0E-6A58DBE54A1B}"/>
                  </a:ext>
                </a:extLst>
              </p:cNvPr>
              <p:cNvSpPr>
                <a:spLocks noChangeArrowheads="1"/>
              </p:cNvSpPr>
              <p:nvPr/>
            </p:nvSpPr>
            <p:spPr bwMode="auto">
              <a:xfrm>
                <a:off x="1477" y="1599"/>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7456" name="Line 1136">
                <a:extLst>
                  <a:ext uri="{FF2B5EF4-FFF2-40B4-BE49-F238E27FC236}">
                    <a16:creationId xmlns:a16="http://schemas.microsoft.com/office/drawing/2014/main" id="{1062697A-130B-4B0C-939F-1F1FEF4B8422}"/>
                  </a:ext>
                </a:extLst>
              </p:cNvPr>
              <p:cNvSpPr>
                <a:spLocks noChangeShapeType="1"/>
              </p:cNvSpPr>
              <p:nvPr/>
            </p:nvSpPr>
            <p:spPr bwMode="auto">
              <a:xfrm>
                <a:off x="184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7457" name="Group 1137">
              <a:extLst>
                <a:ext uri="{FF2B5EF4-FFF2-40B4-BE49-F238E27FC236}">
                  <a16:creationId xmlns:a16="http://schemas.microsoft.com/office/drawing/2014/main" id="{E8DBCE21-7B49-4D5C-AC74-8C01CEC78478}"/>
                </a:ext>
              </a:extLst>
            </p:cNvPr>
            <p:cNvGrpSpPr>
              <a:grpSpLocks/>
            </p:cNvGrpSpPr>
            <p:nvPr/>
          </p:nvGrpSpPr>
          <p:grpSpPr bwMode="auto">
            <a:xfrm>
              <a:off x="1868" y="1484"/>
              <a:ext cx="384" cy="404"/>
              <a:chOff x="1868" y="1484"/>
              <a:chExt cx="384" cy="404"/>
            </a:xfrm>
          </p:grpSpPr>
          <p:sp>
            <p:nvSpPr>
              <p:cNvPr id="57458" name="Line 1138">
                <a:extLst>
                  <a:ext uri="{FF2B5EF4-FFF2-40B4-BE49-F238E27FC236}">
                    <a16:creationId xmlns:a16="http://schemas.microsoft.com/office/drawing/2014/main" id="{8546E1CA-CB56-4239-BE11-D99F8197AAE2}"/>
                  </a:ext>
                </a:extLst>
              </p:cNvPr>
              <p:cNvSpPr>
                <a:spLocks noChangeShapeType="1"/>
              </p:cNvSpPr>
              <p:nvPr/>
            </p:nvSpPr>
            <p:spPr bwMode="auto">
              <a:xfrm>
                <a:off x="1868"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59" name="Rectangle 1139">
                <a:extLst>
                  <a:ext uri="{FF2B5EF4-FFF2-40B4-BE49-F238E27FC236}">
                    <a16:creationId xmlns:a16="http://schemas.microsoft.com/office/drawing/2014/main" id="{D764A4CF-CA4C-43B5-90B1-19AFA03685FB}"/>
                  </a:ext>
                </a:extLst>
              </p:cNvPr>
              <p:cNvSpPr>
                <a:spLocks noChangeArrowheads="1"/>
              </p:cNvSpPr>
              <p:nvPr/>
            </p:nvSpPr>
            <p:spPr bwMode="auto">
              <a:xfrm>
                <a:off x="1885" y="1599"/>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7460" name="Line 1140">
                <a:extLst>
                  <a:ext uri="{FF2B5EF4-FFF2-40B4-BE49-F238E27FC236}">
                    <a16:creationId xmlns:a16="http://schemas.microsoft.com/office/drawing/2014/main" id="{51B8046F-BE92-45C9-A9B6-F754071E46B4}"/>
                  </a:ext>
                </a:extLst>
              </p:cNvPr>
              <p:cNvSpPr>
                <a:spLocks noChangeShapeType="1"/>
              </p:cNvSpPr>
              <p:nvPr/>
            </p:nvSpPr>
            <p:spPr bwMode="auto">
              <a:xfrm>
                <a:off x="2252"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7461" name="Group 1141">
              <a:extLst>
                <a:ext uri="{FF2B5EF4-FFF2-40B4-BE49-F238E27FC236}">
                  <a16:creationId xmlns:a16="http://schemas.microsoft.com/office/drawing/2014/main" id="{B101DF0C-EDB3-405F-9954-AE39F502486D}"/>
                </a:ext>
              </a:extLst>
            </p:cNvPr>
            <p:cNvGrpSpPr>
              <a:grpSpLocks/>
            </p:cNvGrpSpPr>
            <p:nvPr/>
          </p:nvGrpSpPr>
          <p:grpSpPr bwMode="auto">
            <a:xfrm>
              <a:off x="2276" y="1484"/>
              <a:ext cx="384" cy="404"/>
              <a:chOff x="2276" y="1484"/>
              <a:chExt cx="384" cy="404"/>
            </a:xfrm>
          </p:grpSpPr>
          <p:sp>
            <p:nvSpPr>
              <p:cNvPr id="57462" name="Line 1142">
                <a:extLst>
                  <a:ext uri="{FF2B5EF4-FFF2-40B4-BE49-F238E27FC236}">
                    <a16:creationId xmlns:a16="http://schemas.microsoft.com/office/drawing/2014/main" id="{DC12E936-62C6-4978-B575-9311C8C7DC8A}"/>
                  </a:ext>
                </a:extLst>
              </p:cNvPr>
              <p:cNvSpPr>
                <a:spLocks noChangeShapeType="1"/>
              </p:cNvSpPr>
              <p:nvPr/>
            </p:nvSpPr>
            <p:spPr bwMode="auto">
              <a:xfrm>
                <a:off x="2276"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63" name="Rectangle 1143">
                <a:extLst>
                  <a:ext uri="{FF2B5EF4-FFF2-40B4-BE49-F238E27FC236}">
                    <a16:creationId xmlns:a16="http://schemas.microsoft.com/office/drawing/2014/main" id="{4854D413-7FEB-4A75-B465-E39CC809FF69}"/>
                  </a:ext>
                </a:extLst>
              </p:cNvPr>
              <p:cNvSpPr>
                <a:spLocks noChangeArrowheads="1"/>
              </p:cNvSpPr>
              <p:nvPr/>
            </p:nvSpPr>
            <p:spPr bwMode="auto">
              <a:xfrm>
                <a:off x="2293" y="1599"/>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7464" name="Line 1144">
                <a:extLst>
                  <a:ext uri="{FF2B5EF4-FFF2-40B4-BE49-F238E27FC236}">
                    <a16:creationId xmlns:a16="http://schemas.microsoft.com/office/drawing/2014/main" id="{A8C17BC4-3D64-4CAE-8C3E-FAE4201B9DB5}"/>
                  </a:ext>
                </a:extLst>
              </p:cNvPr>
              <p:cNvSpPr>
                <a:spLocks noChangeShapeType="1"/>
              </p:cNvSpPr>
              <p:nvPr/>
            </p:nvSpPr>
            <p:spPr bwMode="auto">
              <a:xfrm>
                <a:off x="2660"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465" name="Line 1145">
              <a:extLst>
                <a:ext uri="{FF2B5EF4-FFF2-40B4-BE49-F238E27FC236}">
                  <a16:creationId xmlns:a16="http://schemas.microsoft.com/office/drawing/2014/main" id="{45235ABE-E906-45BF-85C2-1524E261942A}"/>
                </a:ext>
              </a:extLst>
            </p:cNvPr>
            <p:cNvSpPr>
              <a:spLocks noChangeShapeType="1"/>
            </p:cNvSpPr>
            <p:nvPr/>
          </p:nvSpPr>
          <p:spPr bwMode="auto">
            <a:xfrm>
              <a:off x="2684" y="1592"/>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66" name="Line 1146">
              <a:extLst>
                <a:ext uri="{FF2B5EF4-FFF2-40B4-BE49-F238E27FC236}">
                  <a16:creationId xmlns:a16="http://schemas.microsoft.com/office/drawing/2014/main" id="{74E8F798-2CF1-46DC-917C-2538A70E5120}"/>
                </a:ext>
              </a:extLst>
            </p:cNvPr>
            <p:cNvSpPr>
              <a:spLocks noChangeShapeType="1"/>
            </p:cNvSpPr>
            <p:nvPr/>
          </p:nvSpPr>
          <p:spPr bwMode="auto">
            <a:xfrm>
              <a:off x="3084"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67" name="Rectangle 1147">
              <a:extLst>
                <a:ext uri="{FF2B5EF4-FFF2-40B4-BE49-F238E27FC236}">
                  <a16:creationId xmlns:a16="http://schemas.microsoft.com/office/drawing/2014/main" id="{36D4A0C8-AEA9-4E76-A33D-22470AB33B19}"/>
                </a:ext>
              </a:extLst>
            </p:cNvPr>
            <p:cNvSpPr>
              <a:spLocks noChangeArrowheads="1"/>
            </p:cNvSpPr>
            <p:nvPr/>
          </p:nvSpPr>
          <p:spPr bwMode="auto">
            <a:xfrm>
              <a:off x="2701" y="1599"/>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7468" name="Rectangle 1148">
              <a:extLst>
                <a:ext uri="{FF2B5EF4-FFF2-40B4-BE49-F238E27FC236}">
                  <a16:creationId xmlns:a16="http://schemas.microsoft.com/office/drawing/2014/main" id="{09B8FFF9-0B30-47F0-8BFD-B80E1CCDC91A}"/>
                </a:ext>
              </a:extLst>
            </p:cNvPr>
            <p:cNvSpPr>
              <a:spLocks noChangeArrowheads="1"/>
            </p:cNvSpPr>
            <p:nvPr/>
          </p:nvSpPr>
          <p:spPr bwMode="auto">
            <a:xfrm>
              <a:off x="3029" y="1599"/>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20</a:t>
              </a:r>
            </a:p>
          </p:txBody>
        </p:sp>
        <p:sp>
          <p:nvSpPr>
            <p:cNvPr id="57469" name="Line 1149">
              <a:extLst>
                <a:ext uri="{FF2B5EF4-FFF2-40B4-BE49-F238E27FC236}">
                  <a16:creationId xmlns:a16="http://schemas.microsoft.com/office/drawing/2014/main" id="{C10FBD50-87D6-4C01-9C8C-954C35406A74}"/>
                </a:ext>
              </a:extLst>
            </p:cNvPr>
            <p:cNvSpPr>
              <a:spLocks noChangeShapeType="1"/>
            </p:cNvSpPr>
            <p:nvPr/>
          </p:nvSpPr>
          <p:spPr bwMode="auto">
            <a:xfrm>
              <a:off x="3068"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70" name="Line 1150">
              <a:extLst>
                <a:ext uri="{FF2B5EF4-FFF2-40B4-BE49-F238E27FC236}">
                  <a16:creationId xmlns:a16="http://schemas.microsoft.com/office/drawing/2014/main" id="{F0D97A03-6B59-40F6-89A9-5D13109DC93B}"/>
                </a:ext>
              </a:extLst>
            </p:cNvPr>
            <p:cNvSpPr>
              <a:spLocks noChangeShapeType="1"/>
            </p:cNvSpPr>
            <p:nvPr/>
          </p:nvSpPr>
          <p:spPr bwMode="auto">
            <a:xfrm>
              <a:off x="3324" y="148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71" name="Line 1151">
              <a:extLst>
                <a:ext uri="{FF2B5EF4-FFF2-40B4-BE49-F238E27FC236}">
                  <a16:creationId xmlns:a16="http://schemas.microsoft.com/office/drawing/2014/main" id="{396F7AF6-2627-4F82-BE4E-2B7E1AAB52A0}"/>
                </a:ext>
              </a:extLst>
            </p:cNvPr>
            <p:cNvSpPr>
              <a:spLocks noChangeShapeType="1"/>
            </p:cNvSpPr>
            <p:nvPr/>
          </p:nvSpPr>
          <p:spPr bwMode="auto">
            <a:xfrm>
              <a:off x="1532"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72" name="Line 1152">
              <a:extLst>
                <a:ext uri="{FF2B5EF4-FFF2-40B4-BE49-F238E27FC236}">
                  <a16:creationId xmlns:a16="http://schemas.microsoft.com/office/drawing/2014/main" id="{6E85EB1D-EF19-43FA-A736-E6EDDC10D599}"/>
                </a:ext>
              </a:extLst>
            </p:cNvPr>
            <p:cNvSpPr>
              <a:spLocks noChangeShapeType="1"/>
            </p:cNvSpPr>
            <p:nvPr/>
          </p:nvSpPr>
          <p:spPr bwMode="auto">
            <a:xfrm>
              <a:off x="1940"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73" name="Line 1153">
              <a:extLst>
                <a:ext uri="{FF2B5EF4-FFF2-40B4-BE49-F238E27FC236}">
                  <a16:creationId xmlns:a16="http://schemas.microsoft.com/office/drawing/2014/main" id="{557516DC-3890-4C4E-8FF2-E45B4938A500}"/>
                </a:ext>
              </a:extLst>
            </p:cNvPr>
            <p:cNvSpPr>
              <a:spLocks noChangeShapeType="1"/>
            </p:cNvSpPr>
            <p:nvPr/>
          </p:nvSpPr>
          <p:spPr bwMode="auto">
            <a:xfrm>
              <a:off x="2348" y="1560"/>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74" name="Line 1154">
              <a:extLst>
                <a:ext uri="{FF2B5EF4-FFF2-40B4-BE49-F238E27FC236}">
                  <a16:creationId xmlns:a16="http://schemas.microsoft.com/office/drawing/2014/main" id="{6C9FAD6A-C844-41F4-8A85-BA75C24CA232}"/>
                </a:ext>
              </a:extLst>
            </p:cNvPr>
            <p:cNvSpPr>
              <a:spLocks noChangeShapeType="1"/>
            </p:cNvSpPr>
            <p:nvPr/>
          </p:nvSpPr>
          <p:spPr bwMode="auto">
            <a:xfrm>
              <a:off x="1868"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75" name="Line 1155">
              <a:extLst>
                <a:ext uri="{FF2B5EF4-FFF2-40B4-BE49-F238E27FC236}">
                  <a16:creationId xmlns:a16="http://schemas.microsoft.com/office/drawing/2014/main" id="{040B7D40-714B-4F98-B8BA-399BA82EA942}"/>
                </a:ext>
              </a:extLst>
            </p:cNvPr>
            <p:cNvSpPr>
              <a:spLocks noChangeShapeType="1"/>
            </p:cNvSpPr>
            <p:nvPr/>
          </p:nvSpPr>
          <p:spPr bwMode="auto">
            <a:xfrm>
              <a:off x="2276"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476" name="Line 1156">
              <a:extLst>
                <a:ext uri="{FF2B5EF4-FFF2-40B4-BE49-F238E27FC236}">
                  <a16:creationId xmlns:a16="http://schemas.microsoft.com/office/drawing/2014/main" id="{383DB440-EDF5-4E29-AA96-B053BCA55F3A}"/>
                </a:ext>
              </a:extLst>
            </p:cNvPr>
            <p:cNvSpPr>
              <a:spLocks noChangeShapeType="1"/>
            </p:cNvSpPr>
            <p:nvPr/>
          </p:nvSpPr>
          <p:spPr bwMode="auto">
            <a:xfrm>
              <a:off x="2684" y="1624"/>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C690903-DA97-46F3-AD1E-48433208EE55}"/>
              </a:ext>
            </a:extLst>
          </p:cNvPr>
          <p:cNvSpPr>
            <a:spLocks noGrp="1" noChangeArrowheads="1"/>
          </p:cNvSpPr>
          <p:nvPr>
            <p:ph type="title"/>
          </p:nvPr>
        </p:nvSpPr>
        <p:spPr>
          <a:xfrm>
            <a:off x="6019800" y="228600"/>
            <a:ext cx="396240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3600"/>
              <a:t>Pipelining Lessons</a:t>
            </a:r>
          </a:p>
        </p:txBody>
      </p:sp>
      <p:sp>
        <p:nvSpPr>
          <p:cNvPr id="59395" name="Rectangle 3">
            <a:extLst>
              <a:ext uri="{FF2B5EF4-FFF2-40B4-BE49-F238E27FC236}">
                <a16:creationId xmlns:a16="http://schemas.microsoft.com/office/drawing/2014/main" id="{0DAC857C-7990-430A-B704-65B8BA56D3B5}"/>
              </a:ext>
            </a:extLst>
          </p:cNvPr>
          <p:cNvSpPr>
            <a:spLocks noGrp="1" noChangeArrowheads="1"/>
          </p:cNvSpPr>
          <p:nvPr>
            <p:ph idx="1"/>
          </p:nvPr>
        </p:nvSpPr>
        <p:spPr>
          <a:xfrm>
            <a:off x="6858000" y="1524000"/>
            <a:ext cx="3568700" cy="4572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r>
              <a:rPr lang="en-US" altLang="en-US" sz="1800" b="0"/>
              <a:t>Pipelining doesn’t help </a:t>
            </a:r>
            <a:r>
              <a:rPr lang="en-US" altLang="en-US" sz="1800"/>
              <a:t>latency</a:t>
            </a:r>
            <a:r>
              <a:rPr lang="en-US" altLang="en-US" sz="1800" b="0"/>
              <a:t> of single task, it helps </a:t>
            </a:r>
            <a:r>
              <a:rPr lang="en-US" altLang="en-US" sz="1800"/>
              <a:t>throughput</a:t>
            </a:r>
            <a:r>
              <a:rPr lang="en-US" altLang="en-US" sz="1800" b="0"/>
              <a:t> of entire workload</a:t>
            </a:r>
          </a:p>
          <a:p>
            <a:pPr marL="285750" indent="-285750"/>
            <a:r>
              <a:rPr lang="en-US" altLang="en-US" sz="1800" b="0"/>
              <a:t>Pipeline rate limited by </a:t>
            </a:r>
            <a:r>
              <a:rPr lang="en-US" altLang="en-US" sz="1800"/>
              <a:t>slowest</a:t>
            </a:r>
            <a:r>
              <a:rPr lang="en-US" altLang="en-US" sz="1800" b="0"/>
              <a:t> pipeline stage</a:t>
            </a:r>
          </a:p>
          <a:p>
            <a:pPr marL="285750" indent="-285750"/>
            <a:r>
              <a:rPr lang="en-US" altLang="en-US" sz="1800"/>
              <a:t>Multiple</a:t>
            </a:r>
            <a:r>
              <a:rPr lang="en-US" altLang="en-US" sz="1800" b="0"/>
              <a:t> tasks operating simultaneously</a:t>
            </a:r>
          </a:p>
          <a:p>
            <a:pPr marL="285750" indent="-285750"/>
            <a:r>
              <a:rPr lang="en-US" altLang="en-US" sz="1800" b="0"/>
              <a:t>Potential speedup = </a:t>
            </a:r>
            <a:r>
              <a:rPr lang="en-US" altLang="en-US" sz="1800"/>
              <a:t>Number</a:t>
            </a:r>
            <a:r>
              <a:rPr lang="en-US" altLang="en-US" sz="1800" b="0">
                <a:solidFill>
                  <a:schemeClr val="hlink"/>
                </a:solidFill>
              </a:rPr>
              <a:t> </a:t>
            </a:r>
            <a:r>
              <a:rPr lang="en-US" altLang="en-US" sz="1800"/>
              <a:t>pipe stages</a:t>
            </a:r>
            <a:endParaRPr lang="en-US" altLang="en-US" sz="1800" b="0"/>
          </a:p>
          <a:p>
            <a:pPr marL="285750" indent="-285750"/>
            <a:r>
              <a:rPr lang="en-US" altLang="en-US" sz="1800" b="0"/>
              <a:t>Unbalanced lengths of pipe stages reduces speedup</a:t>
            </a:r>
          </a:p>
          <a:p>
            <a:pPr marL="285750" indent="-285750"/>
            <a:r>
              <a:rPr lang="en-US" altLang="en-US" sz="1800" b="0"/>
              <a:t>Time to “</a:t>
            </a:r>
            <a:r>
              <a:rPr lang="en-US" altLang="en-US" sz="1800"/>
              <a:t>fill</a:t>
            </a:r>
            <a:r>
              <a:rPr lang="en-US" altLang="en-US" sz="1800" b="0"/>
              <a:t>” pipeline and time to “</a:t>
            </a:r>
            <a:r>
              <a:rPr lang="en-US" altLang="en-US" sz="1800"/>
              <a:t>drain</a:t>
            </a:r>
            <a:r>
              <a:rPr lang="en-US" altLang="en-US" sz="1800" b="0"/>
              <a:t>” it reduces speedup</a:t>
            </a:r>
          </a:p>
        </p:txBody>
      </p:sp>
      <p:sp>
        <p:nvSpPr>
          <p:cNvPr id="133" name="Slide Number Placeholder 5">
            <a:extLst>
              <a:ext uri="{FF2B5EF4-FFF2-40B4-BE49-F238E27FC236}">
                <a16:creationId xmlns:a16="http://schemas.microsoft.com/office/drawing/2014/main" id="{37439E92-6FD4-403D-9011-E02508D982A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45</a:t>
            </a:fld>
            <a:endParaRPr lang="en-US" altLang="en-US"/>
          </a:p>
        </p:txBody>
      </p:sp>
      <p:grpSp>
        <p:nvGrpSpPr>
          <p:cNvPr id="59396" name="Group 4">
            <a:extLst>
              <a:ext uri="{FF2B5EF4-FFF2-40B4-BE49-F238E27FC236}">
                <a16:creationId xmlns:a16="http://schemas.microsoft.com/office/drawing/2014/main" id="{D518B4FD-EECC-4EF6-B220-81CCC1D1C49C}"/>
              </a:ext>
            </a:extLst>
          </p:cNvPr>
          <p:cNvGrpSpPr>
            <a:grpSpLocks/>
          </p:cNvGrpSpPr>
          <p:nvPr/>
        </p:nvGrpSpPr>
        <p:grpSpPr bwMode="auto">
          <a:xfrm>
            <a:off x="2444750" y="3238504"/>
            <a:ext cx="522288" cy="539751"/>
            <a:chOff x="580" y="2040"/>
            <a:chExt cx="329" cy="340"/>
          </a:xfrm>
        </p:grpSpPr>
        <p:sp>
          <p:nvSpPr>
            <p:cNvPr id="59397" name="Freeform 5">
              <a:extLst>
                <a:ext uri="{FF2B5EF4-FFF2-40B4-BE49-F238E27FC236}">
                  <a16:creationId xmlns:a16="http://schemas.microsoft.com/office/drawing/2014/main" id="{4E5AC28D-062A-4F83-92EE-630EBB6EDAFE}"/>
                </a:ext>
              </a:extLst>
            </p:cNvPr>
            <p:cNvSpPr>
              <a:spLocks/>
            </p:cNvSpPr>
            <p:nvPr/>
          </p:nvSpPr>
          <p:spPr bwMode="auto">
            <a:xfrm>
              <a:off x="580" y="20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398" name="Rectangle 6">
              <a:extLst>
                <a:ext uri="{FF2B5EF4-FFF2-40B4-BE49-F238E27FC236}">
                  <a16:creationId xmlns:a16="http://schemas.microsoft.com/office/drawing/2014/main" id="{2A5B4F56-D67F-44CF-9735-878BDE20201A}"/>
                </a:ext>
              </a:extLst>
            </p:cNvPr>
            <p:cNvSpPr>
              <a:spLocks noChangeArrowheads="1"/>
            </p:cNvSpPr>
            <p:nvPr/>
          </p:nvSpPr>
          <p:spPr bwMode="auto">
            <a:xfrm>
              <a:off x="630" y="2091"/>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A</a:t>
              </a:r>
            </a:p>
          </p:txBody>
        </p:sp>
      </p:grpSp>
      <p:grpSp>
        <p:nvGrpSpPr>
          <p:cNvPr id="59399" name="Group 7">
            <a:extLst>
              <a:ext uri="{FF2B5EF4-FFF2-40B4-BE49-F238E27FC236}">
                <a16:creationId xmlns:a16="http://schemas.microsoft.com/office/drawing/2014/main" id="{13F0B0D2-3999-4B8B-8015-9B18E43FD51B}"/>
              </a:ext>
            </a:extLst>
          </p:cNvPr>
          <p:cNvGrpSpPr>
            <a:grpSpLocks/>
          </p:cNvGrpSpPr>
          <p:nvPr/>
        </p:nvGrpSpPr>
        <p:grpSpPr bwMode="auto">
          <a:xfrm>
            <a:off x="2432050" y="4089405"/>
            <a:ext cx="522288" cy="539751"/>
            <a:chOff x="572" y="2576"/>
            <a:chExt cx="329" cy="340"/>
          </a:xfrm>
        </p:grpSpPr>
        <p:sp>
          <p:nvSpPr>
            <p:cNvPr id="59400" name="Freeform 8">
              <a:extLst>
                <a:ext uri="{FF2B5EF4-FFF2-40B4-BE49-F238E27FC236}">
                  <a16:creationId xmlns:a16="http://schemas.microsoft.com/office/drawing/2014/main" id="{2536D747-1D9A-4B36-A364-BDD6E985F6F6}"/>
                </a:ext>
              </a:extLst>
            </p:cNvPr>
            <p:cNvSpPr>
              <a:spLocks/>
            </p:cNvSpPr>
            <p:nvPr/>
          </p:nvSpPr>
          <p:spPr bwMode="auto">
            <a:xfrm>
              <a:off x="572" y="25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01" name="Rectangle 9">
              <a:extLst>
                <a:ext uri="{FF2B5EF4-FFF2-40B4-BE49-F238E27FC236}">
                  <a16:creationId xmlns:a16="http://schemas.microsoft.com/office/drawing/2014/main" id="{6F8BAFC6-2016-4A91-995C-98181B9C4ACD}"/>
                </a:ext>
              </a:extLst>
            </p:cNvPr>
            <p:cNvSpPr>
              <a:spLocks noChangeArrowheads="1"/>
            </p:cNvSpPr>
            <p:nvPr/>
          </p:nvSpPr>
          <p:spPr bwMode="auto">
            <a:xfrm>
              <a:off x="622" y="2627"/>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B</a:t>
              </a:r>
            </a:p>
          </p:txBody>
        </p:sp>
      </p:grpSp>
      <p:grpSp>
        <p:nvGrpSpPr>
          <p:cNvPr id="59402" name="Group 10">
            <a:extLst>
              <a:ext uri="{FF2B5EF4-FFF2-40B4-BE49-F238E27FC236}">
                <a16:creationId xmlns:a16="http://schemas.microsoft.com/office/drawing/2014/main" id="{3BEFCC36-6A4E-4702-B803-995712611BDA}"/>
              </a:ext>
            </a:extLst>
          </p:cNvPr>
          <p:cNvGrpSpPr>
            <a:grpSpLocks/>
          </p:cNvGrpSpPr>
          <p:nvPr/>
        </p:nvGrpSpPr>
        <p:grpSpPr bwMode="auto">
          <a:xfrm>
            <a:off x="2393950" y="4838705"/>
            <a:ext cx="522288" cy="539751"/>
            <a:chOff x="548" y="3048"/>
            <a:chExt cx="329" cy="340"/>
          </a:xfrm>
        </p:grpSpPr>
        <p:sp>
          <p:nvSpPr>
            <p:cNvPr id="59403" name="Freeform 11">
              <a:extLst>
                <a:ext uri="{FF2B5EF4-FFF2-40B4-BE49-F238E27FC236}">
                  <a16:creationId xmlns:a16="http://schemas.microsoft.com/office/drawing/2014/main" id="{DF4D0B34-60A0-4D55-9B75-9BA8D21D1F42}"/>
                </a:ext>
              </a:extLst>
            </p:cNvPr>
            <p:cNvSpPr>
              <a:spLocks/>
            </p:cNvSpPr>
            <p:nvPr/>
          </p:nvSpPr>
          <p:spPr bwMode="auto">
            <a:xfrm>
              <a:off x="548" y="304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04" name="Rectangle 12">
              <a:extLst>
                <a:ext uri="{FF2B5EF4-FFF2-40B4-BE49-F238E27FC236}">
                  <a16:creationId xmlns:a16="http://schemas.microsoft.com/office/drawing/2014/main" id="{210F39F9-0B2A-43FE-A969-1A10C35DDD12}"/>
                </a:ext>
              </a:extLst>
            </p:cNvPr>
            <p:cNvSpPr>
              <a:spLocks noChangeArrowheads="1"/>
            </p:cNvSpPr>
            <p:nvPr/>
          </p:nvSpPr>
          <p:spPr bwMode="auto">
            <a:xfrm>
              <a:off x="598" y="3099"/>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C</a:t>
              </a:r>
            </a:p>
          </p:txBody>
        </p:sp>
      </p:grpSp>
      <p:grpSp>
        <p:nvGrpSpPr>
          <p:cNvPr id="59405" name="Group 13">
            <a:extLst>
              <a:ext uri="{FF2B5EF4-FFF2-40B4-BE49-F238E27FC236}">
                <a16:creationId xmlns:a16="http://schemas.microsoft.com/office/drawing/2014/main" id="{E43566E1-C81E-4335-91AE-C0DAD9E85D90}"/>
              </a:ext>
            </a:extLst>
          </p:cNvPr>
          <p:cNvGrpSpPr>
            <a:grpSpLocks/>
          </p:cNvGrpSpPr>
          <p:nvPr/>
        </p:nvGrpSpPr>
        <p:grpSpPr bwMode="auto">
          <a:xfrm>
            <a:off x="2393950" y="5562606"/>
            <a:ext cx="522288" cy="539751"/>
            <a:chOff x="548" y="3504"/>
            <a:chExt cx="329" cy="340"/>
          </a:xfrm>
        </p:grpSpPr>
        <p:sp>
          <p:nvSpPr>
            <p:cNvPr id="59406" name="Freeform 14">
              <a:extLst>
                <a:ext uri="{FF2B5EF4-FFF2-40B4-BE49-F238E27FC236}">
                  <a16:creationId xmlns:a16="http://schemas.microsoft.com/office/drawing/2014/main" id="{CD41DEBF-2528-40C0-9ED1-A012422CCF2D}"/>
                </a:ext>
              </a:extLst>
            </p:cNvPr>
            <p:cNvSpPr>
              <a:spLocks/>
            </p:cNvSpPr>
            <p:nvPr/>
          </p:nvSpPr>
          <p:spPr bwMode="auto">
            <a:xfrm>
              <a:off x="548" y="35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07" name="Rectangle 15">
              <a:extLst>
                <a:ext uri="{FF2B5EF4-FFF2-40B4-BE49-F238E27FC236}">
                  <a16:creationId xmlns:a16="http://schemas.microsoft.com/office/drawing/2014/main" id="{CC2937FB-F181-4BB9-B9DE-903F86396F05}"/>
                </a:ext>
              </a:extLst>
            </p:cNvPr>
            <p:cNvSpPr>
              <a:spLocks noChangeArrowheads="1"/>
            </p:cNvSpPr>
            <p:nvPr/>
          </p:nvSpPr>
          <p:spPr bwMode="auto">
            <a:xfrm>
              <a:off x="598" y="3555"/>
              <a:ext cx="25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D</a:t>
              </a:r>
            </a:p>
          </p:txBody>
        </p:sp>
      </p:grpSp>
      <p:sp>
        <p:nvSpPr>
          <p:cNvPr id="59408" name="Rectangle 16">
            <a:extLst>
              <a:ext uri="{FF2B5EF4-FFF2-40B4-BE49-F238E27FC236}">
                <a16:creationId xmlns:a16="http://schemas.microsoft.com/office/drawing/2014/main" id="{BB19C6DF-C468-42B5-9981-5918F1730F11}"/>
              </a:ext>
            </a:extLst>
          </p:cNvPr>
          <p:cNvSpPr>
            <a:spLocks noChangeArrowheads="1"/>
          </p:cNvSpPr>
          <p:nvPr/>
        </p:nvSpPr>
        <p:spPr bwMode="auto">
          <a:xfrm>
            <a:off x="2716214" y="1643063"/>
            <a:ext cx="900889"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6 PM</a:t>
            </a:r>
          </a:p>
        </p:txBody>
      </p:sp>
      <p:sp>
        <p:nvSpPr>
          <p:cNvPr id="59409" name="Line 17">
            <a:extLst>
              <a:ext uri="{FF2B5EF4-FFF2-40B4-BE49-F238E27FC236}">
                <a16:creationId xmlns:a16="http://schemas.microsoft.com/office/drawing/2014/main" id="{5682EEFD-EDAE-4475-8D25-52A9F021EF95}"/>
              </a:ext>
            </a:extLst>
          </p:cNvPr>
          <p:cNvSpPr>
            <a:spLocks noChangeShapeType="1"/>
          </p:cNvSpPr>
          <p:nvPr/>
        </p:nvSpPr>
        <p:spPr bwMode="auto">
          <a:xfrm>
            <a:off x="3079750" y="2228850"/>
            <a:ext cx="3492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0" name="Line 18">
            <a:extLst>
              <a:ext uri="{FF2B5EF4-FFF2-40B4-BE49-F238E27FC236}">
                <a16:creationId xmlns:a16="http://schemas.microsoft.com/office/drawing/2014/main" id="{BDF9198D-AB8D-416E-934F-BB49760312D1}"/>
              </a:ext>
            </a:extLst>
          </p:cNvPr>
          <p:cNvSpPr>
            <a:spLocks noChangeShapeType="1"/>
          </p:cNvSpPr>
          <p:nvPr/>
        </p:nvSpPr>
        <p:spPr bwMode="auto">
          <a:xfrm>
            <a:off x="3073400" y="20955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1" name="Rectangle 19">
            <a:extLst>
              <a:ext uri="{FF2B5EF4-FFF2-40B4-BE49-F238E27FC236}">
                <a16:creationId xmlns:a16="http://schemas.microsoft.com/office/drawing/2014/main" id="{70FBDD4E-6AEA-415F-AB5F-94955CB1D5BF}"/>
              </a:ext>
            </a:extLst>
          </p:cNvPr>
          <p:cNvSpPr>
            <a:spLocks noChangeArrowheads="1"/>
          </p:cNvSpPr>
          <p:nvPr/>
        </p:nvSpPr>
        <p:spPr bwMode="auto">
          <a:xfrm>
            <a:off x="3948114" y="165576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7</a:t>
            </a:r>
          </a:p>
        </p:txBody>
      </p:sp>
      <p:sp>
        <p:nvSpPr>
          <p:cNvPr id="59412" name="Rectangle 20">
            <a:extLst>
              <a:ext uri="{FF2B5EF4-FFF2-40B4-BE49-F238E27FC236}">
                <a16:creationId xmlns:a16="http://schemas.microsoft.com/office/drawing/2014/main" id="{03788724-FFFE-46B0-A6A3-3A6F325E625A}"/>
              </a:ext>
            </a:extLst>
          </p:cNvPr>
          <p:cNvSpPr>
            <a:spLocks noChangeArrowheads="1"/>
          </p:cNvSpPr>
          <p:nvPr/>
        </p:nvSpPr>
        <p:spPr bwMode="auto">
          <a:xfrm>
            <a:off x="5014914" y="165576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8</a:t>
            </a:r>
          </a:p>
        </p:txBody>
      </p:sp>
      <p:sp>
        <p:nvSpPr>
          <p:cNvPr id="59413" name="Rectangle 21">
            <a:extLst>
              <a:ext uri="{FF2B5EF4-FFF2-40B4-BE49-F238E27FC236}">
                <a16:creationId xmlns:a16="http://schemas.microsoft.com/office/drawing/2014/main" id="{9943CF5F-E295-4ABD-8E0F-CF794FA16232}"/>
              </a:ext>
            </a:extLst>
          </p:cNvPr>
          <p:cNvSpPr>
            <a:spLocks noChangeArrowheads="1"/>
          </p:cNvSpPr>
          <p:nvPr/>
        </p:nvSpPr>
        <p:spPr bwMode="auto">
          <a:xfrm>
            <a:off x="6030914" y="1655763"/>
            <a:ext cx="354265"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9</a:t>
            </a:r>
          </a:p>
        </p:txBody>
      </p:sp>
      <p:sp>
        <p:nvSpPr>
          <p:cNvPr id="59414" name="Rectangle 22">
            <a:extLst>
              <a:ext uri="{FF2B5EF4-FFF2-40B4-BE49-F238E27FC236}">
                <a16:creationId xmlns:a16="http://schemas.microsoft.com/office/drawing/2014/main" id="{A8D161B3-6BC1-4F7B-A578-2472A3B0FA2C}"/>
              </a:ext>
            </a:extLst>
          </p:cNvPr>
          <p:cNvSpPr>
            <a:spLocks noChangeArrowheads="1"/>
          </p:cNvSpPr>
          <p:nvPr/>
        </p:nvSpPr>
        <p:spPr bwMode="auto">
          <a:xfrm>
            <a:off x="1673061" y="2606676"/>
            <a:ext cx="362280" cy="28597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i="1"/>
              <a:t>T</a:t>
            </a:r>
          </a:p>
          <a:p>
            <a:pPr algn="ctr"/>
            <a:r>
              <a:rPr lang="en-US" altLang="en-US" sz="1800" i="1"/>
              <a:t>a</a:t>
            </a:r>
          </a:p>
          <a:p>
            <a:pPr algn="ctr"/>
            <a:r>
              <a:rPr lang="en-US" altLang="en-US" sz="1800" i="1"/>
              <a:t>s</a:t>
            </a:r>
          </a:p>
          <a:p>
            <a:pPr algn="ctr"/>
            <a:r>
              <a:rPr lang="en-US" altLang="en-US" sz="1800" i="1"/>
              <a:t>k</a:t>
            </a:r>
          </a:p>
          <a:p>
            <a:pPr algn="ctr"/>
            <a:endParaRPr lang="en-US" altLang="en-US" sz="1800" i="1"/>
          </a:p>
          <a:p>
            <a:pPr algn="ctr"/>
            <a:r>
              <a:rPr lang="en-US" altLang="en-US" sz="1800" i="1"/>
              <a:t>O</a:t>
            </a:r>
          </a:p>
          <a:p>
            <a:pPr algn="ctr"/>
            <a:r>
              <a:rPr lang="en-US" altLang="en-US" sz="1800" i="1"/>
              <a:t>r</a:t>
            </a:r>
          </a:p>
          <a:p>
            <a:pPr algn="ctr"/>
            <a:r>
              <a:rPr lang="en-US" altLang="en-US" sz="1800" i="1"/>
              <a:t>d</a:t>
            </a:r>
          </a:p>
          <a:p>
            <a:pPr algn="ctr"/>
            <a:r>
              <a:rPr lang="en-US" altLang="en-US" sz="1800" i="1"/>
              <a:t>e</a:t>
            </a:r>
          </a:p>
          <a:p>
            <a:pPr algn="ctr"/>
            <a:r>
              <a:rPr lang="en-US" altLang="en-US" sz="1800" i="1"/>
              <a:t>r</a:t>
            </a:r>
          </a:p>
        </p:txBody>
      </p:sp>
      <p:sp>
        <p:nvSpPr>
          <p:cNvPr id="59415" name="Line 23">
            <a:extLst>
              <a:ext uri="{FF2B5EF4-FFF2-40B4-BE49-F238E27FC236}">
                <a16:creationId xmlns:a16="http://schemas.microsoft.com/office/drawing/2014/main" id="{626F9D57-2A74-4904-AA42-481549A7150F}"/>
              </a:ext>
            </a:extLst>
          </p:cNvPr>
          <p:cNvSpPr>
            <a:spLocks noChangeShapeType="1"/>
          </p:cNvSpPr>
          <p:nvPr/>
        </p:nvSpPr>
        <p:spPr bwMode="auto">
          <a:xfrm>
            <a:off x="2235200" y="2971800"/>
            <a:ext cx="0" cy="303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6" name="Rectangle 24">
            <a:extLst>
              <a:ext uri="{FF2B5EF4-FFF2-40B4-BE49-F238E27FC236}">
                <a16:creationId xmlns:a16="http://schemas.microsoft.com/office/drawing/2014/main" id="{1358BA71-E8A5-4869-8343-2633A1990BB3}"/>
              </a:ext>
            </a:extLst>
          </p:cNvPr>
          <p:cNvSpPr>
            <a:spLocks noChangeArrowheads="1"/>
          </p:cNvSpPr>
          <p:nvPr/>
        </p:nvSpPr>
        <p:spPr bwMode="auto">
          <a:xfrm>
            <a:off x="5726114" y="2193925"/>
            <a:ext cx="688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i="1"/>
              <a:t>Time</a:t>
            </a:r>
          </a:p>
        </p:txBody>
      </p:sp>
      <p:grpSp>
        <p:nvGrpSpPr>
          <p:cNvPr id="59417" name="Group 25">
            <a:extLst>
              <a:ext uri="{FF2B5EF4-FFF2-40B4-BE49-F238E27FC236}">
                <a16:creationId xmlns:a16="http://schemas.microsoft.com/office/drawing/2014/main" id="{85DCC799-9A24-4E41-A5F9-1EDD394BF73F}"/>
              </a:ext>
            </a:extLst>
          </p:cNvPr>
          <p:cNvGrpSpPr>
            <a:grpSpLocks/>
          </p:cNvGrpSpPr>
          <p:nvPr/>
        </p:nvGrpSpPr>
        <p:grpSpPr bwMode="auto">
          <a:xfrm>
            <a:off x="3074989" y="2565403"/>
            <a:ext cx="3573463" cy="641351"/>
            <a:chOff x="977" y="1616"/>
            <a:chExt cx="2251" cy="404"/>
          </a:xfrm>
        </p:grpSpPr>
        <p:sp>
          <p:nvSpPr>
            <p:cNvPr id="59418" name="Rectangle 26">
              <a:extLst>
                <a:ext uri="{FF2B5EF4-FFF2-40B4-BE49-F238E27FC236}">
                  <a16:creationId xmlns:a16="http://schemas.microsoft.com/office/drawing/2014/main" id="{03C7C4A9-27CA-410D-B281-23B7A2F172E5}"/>
                </a:ext>
              </a:extLst>
            </p:cNvPr>
            <p:cNvSpPr>
              <a:spLocks noChangeArrowheads="1"/>
            </p:cNvSpPr>
            <p:nvPr/>
          </p:nvSpPr>
          <p:spPr bwMode="auto">
            <a:xfrm>
              <a:off x="977" y="173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30</a:t>
              </a:r>
            </a:p>
          </p:txBody>
        </p:sp>
        <p:sp>
          <p:nvSpPr>
            <p:cNvPr id="59419" name="Line 27">
              <a:extLst>
                <a:ext uri="{FF2B5EF4-FFF2-40B4-BE49-F238E27FC236}">
                  <a16:creationId xmlns:a16="http://schemas.microsoft.com/office/drawing/2014/main" id="{73F4D4DA-E106-486E-B9A3-28A784EEB36A}"/>
                </a:ext>
              </a:extLst>
            </p:cNvPr>
            <p:cNvSpPr>
              <a:spLocks noChangeShapeType="1"/>
            </p:cNvSpPr>
            <p:nvPr/>
          </p:nvSpPr>
          <p:spPr bwMode="auto">
            <a:xfrm>
              <a:off x="992" y="1692"/>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0" name="Line 28">
              <a:extLst>
                <a:ext uri="{FF2B5EF4-FFF2-40B4-BE49-F238E27FC236}">
                  <a16:creationId xmlns:a16="http://schemas.microsoft.com/office/drawing/2014/main" id="{A2174053-5134-4CA5-B017-4712C6C71ECA}"/>
                </a:ext>
              </a:extLst>
            </p:cNvPr>
            <p:cNvSpPr>
              <a:spLocks noChangeShapeType="1"/>
            </p:cNvSpPr>
            <p:nvPr/>
          </p:nvSpPr>
          <p:spPr bwMode="auto">
            <a:xfrm>
              <a:off x="1312" y="161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9421" name="Group 29">
              <a:extLst>
                <a:ext uri="{FF2B5EF4-FFF2-40B4-BE49-F238E27FC236}">
                  <a16:creationId xmlns:a16="http://schemas.microsoft.com/office/drawing/2014/main" id="{4A5825EA-FE2D-445D-B38F-8DBAB3030BF5}"/>
                </a:ext>
              </a:extLst>
            </p:cNvPr>
            <p:cNvGrpSpPr>
              <a:grpSpLocks/>
            </p:cNvGrpSpPr>
            <p:nvPr/>
          </p:nvGrpSpPr>
          <p:grpSpPr bwMode="auto">
            <a:xfrm>
              <a:off x="1328" y="1616"/>
              <a:ext cx="384" cy="404"/>
              <a:chOff x="1328" y="1616"/>
              <a:chExt cx="384" cy="404"/>
            </a:xfrm>
          </p:grpSpPr>
          <p:sp>
            <p:nvSpPr>
              <p:cNvPr id="59422" name="Line 30">
                <a:extLst>
                  <a:ext uri="{FF2B5EF4-FFF2-40B4-BE49-F238E27FC236}">
                    <a16:creationId xmlns:a16="http://schemas.microsoft.com/office/drawing/2014/main" id="{D9F98B87-4E4F-4C03-92BC-D40C8CF91C15}"/>
                  </a:ext>
                </a:extLst>
              </p:cNvPr>
              <p:cNvSpPr>
                <a:spLocks noChangeShapeType="1"/>
              </p:cNvSpPr>
              <p:nvPr/>
            </p:nvSpPr>
            <p:spPr bwMode="auto">
              <a:xfrm>
                <a:off x="1328" y="172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3" name="Rectangle 31">
                <a:extLst>
                  <a:ext uri="{FF2B5EF4-FFF2-40B4-BE49-F238E27FC236}">
                    <a16:creationId xmlns:a16="http://schemas.microsoft.com/office/drawing/2014/main" id="{3915CBE6-384A-4BF9-97D5-BDB82AC36FDD}"/>
                  </a:ext>
                </a:extLst>
              </p:cNvPr>
              <p:cNvSpPr>
                <a:spLocks noChangeArrowheads="1"/>
              </p:cNvSpPr>
              <p:nvPr/>
            </p:nvSpPr>
            <p:spPr bwMode="auto">
              <a:xfrm>
                <a:off x="1345" y="173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9424" name="Line 32">
                <a:extLst>
                  <a:ext uri="{FF2B5EF4-FFF2-40B4-BE49-F238E27FC236}">
                    <a16:creationId xmlns:a16="http://schemas.microsoft.com/office/drawing/2014/main" id="{BAC1FC5D-FA8E-46B6-A2C5-0A7EF91E2668}"/>
                  </a:ext>
                </a:extLst>
              </p:cNvPr>
              <p:cNvSpPr>
                <a:spLocks noChangeShapeType="1"/>
              </p:cNvSpPr>
              <p:nvPr/>
            </p:nvSpPr>
            <p:spPr bwMode="auto">
              <a:xfrm>
                <a:off x="1712" y="161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425" name="Group 33">
              <a:extLst>
                <a:ext uri="{FF2B5EF4-FFF2-40B4-BE49-F238E27FC236}">
                  <a16:creationId xmlns:a16="http://schemas.microsoft.com/office/drawing/2014/main" id="{4FED32FC-8C87-4B82-A2CA-FFD4FF601625}"/>
                </a:ext>
              </a:extLst>
            </p:cNvPr>
            <p:cNvGrpSpPr>
              <a:grpSpLocks/>
            </p:cNvGrpSpPr>
            <p:nvPr/>
          </p:nvGrpSpPr>
          <p:grpSpPr bwMode="auto">
            <a:xfrm>
              <a:off x="1736" y="1616"/>
              <a:ext cx="384" cy="404"/>
              <a:chOff x="1736" y="1616"/>
              <a:chExt cx="384" cy="404"/>
            </a:xfrm>
          </p:grpSpPr>
          <p:sp>
            <p:nvSpPr>
              <p:cNvPr id="59426" name="Line 34">
                <a:extLst>
                  <a:ext uri="{FF2B5EF4-FFF2-40B4-BE49-F238E27FC236}">
                    <a16:creationId xmlns:a16="http://schemas.microsoft.com/office/drawing/2014/main" id="{F6BD62BE-98D2-4FA6-8934-7041D60CB37A}"/>
                  </a:ext>
                </a:extLst>
              </p:cNvPr>
              <p:cNvSpPr>
                <a:spLocks noChangeShapeType="1"/>
              </p:cNvSpPr>
              <p:nvPr/>
            </p:nvSpPr>
            <p:spPr bwMode="auto">
              <a:xfrm>
                <a:off x="1736" y="172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7" name="Rectangle 35">
                <a:extLst>
                  <a:ext uri="{FF2B5EF4-FFF2-40B4-BE49-F238E27FC236}">
                    <a16:creationId xmlns:a16="http://schemas.microsoft.com/office/drawing/2014/main" id="{4A26A337-76E2-48D3-A8DF-3690DD398C63}"/>
                  </a:ext>
                </a:extLst>
              </p:cNvPr>
              <p:cNvSpPr>
                <a:spLocks noChangeArrowheads="1"/>
              </p:cNvSpPr>
              <p:nvPr/>
            </p:nvSpPr>
            <p:spPr bwMode="auto">
              <a:xfrm>
                <a:off x="1753" y="173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9428" name="Line 36">
                <a:extLst>
                  <a:ext uri="{FF2B5EF4-FFF2-40B4-BE49-F238E27FC236}">
                    <a16:creationId xmlns:a16="http://schemas.microsoft.com/office/drawing/2014/main" id="{969B9D33-7339-47BA-ABC8-3C944D834D84}"/>
                  </a:ext>
                </a:extLst>
              </p:cNvPr>
              <p:cNvSpPr>
                <a:spLocks noChangeShapeType="1"/>
              </p:cNvSpPr>
              <p:nvPr/>
            </p:nvSpPr>
            <p:spPr bwMode="auto">
              <a:xfrm>
                <a:off x="2120" y="161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429" name="Group 37">
              <a:extLst>
                <a:ext uri="{FF2B5EF4-FFF2-40B4-BE49-F238E27FC236}">
                  <a16:creationId xmlns:a16="http://schemas.microsoft.com/office/drawing/2014/main" id="{BEAFC5C6-9B6B-4055-8E6F-8BCBB2455117}"/>
                </a:ext>
              </a:extLst>
            </p:cNvPr>
            <p:cNvGrpSpPr>
              <a:grpSpLocks/>
            </p:cNvGrpSpPr>
            <p:nvPr/>
          </p:nvGrpSpPr>
          <p:grpSpPr bwMode="auto">
            <a:xfrm>
              <a:off x="2144" y="1616"/>
              <a:ext cx="384" cy="404"/>
              <a:chOff x="2144" y="1616"/>
              <a:chExt cx="384" cy="404"/>
            </a:xfrm>
          </p:grpSpPr>
          <p:sp>
            <p:nvSpPr>
              <p:cNvPr id="59430" name="Line 38">
                <a:extLst>
                  <a:ext uri="{FF2B5EF4-FFF2-40B4-BE49-F238E27FC236}">
                    <a16:creationId xmlns:a16="http://schemas.microsoft.com/office/drawing/2014/main" id="{1A7CDA68-DF31-4B5E-BD36-16D822EDBEA6}"/>
                  </a:ext>
                </a:extLst>
              </p:cNvPr>
              <p:cNvSpPr>
                <a:spLocks noChangeShapeType="1"/>
              </p:cNvSpPr>
              <p:nvPr/>
            </p:nvSpPr>
            <p:spPr bwMode="auto">
              <a:xfrm>
                <a:off x="2144" y="172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1" name="Rectangle 39">
                <a:extLst>
                  <a:ext uri="{FF2B5EF4-FFF2-40B4-BE49-F238E27FC236}">
                    <a16:creationId xmlns:a16="http://schemas.microsoft.com/office/drawing/2014/main" id="{66EC3ED4-00FD-49C6-A538-F9E67F5EF43E}"/>
                  </a:ext>
                </a:extLst>
              </p:cNvPr>
              <p:cNvSpPr>
                <a:spLocks noChangeArrowheads="1"/>
              </p:cNvSpPr>
              <p:nvPr/>
            </p:nvSpPr>
            <p:spPr bwMode="auto">
              <a:xfrm>
                <a:off x="2161" y="173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9432" name="Line 40">
                <a:extLst>
                  <a:ext uri="{FF2B5EF4-FFF2-40B4-BE49-F238E27FC236}">
                    <a16:creationId xmlns:a16="http://schemas.microsoft.com/office/drawing/2014/main" id="{078185D3-B75E-4EB3-8779-0AEBF732F6D1}"/>
                  </a:ext>
                </a:extLst>
              </p:cNvPr>
              <p:cNvSpPr>
                <a:spLocks noChangeShapeType="1"/>
              </p:cNvSpPr>
              <p:nvPr/>
            </p:nvSpPr>
            <p:spPr bwMode="auto">
              <a:xfrm>
                <a:off x="2528" y="161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33" name="Line 41">
              <a:extLst>
                <a:ext uri="{FF2B5EF4-FFF2-40B4-BE49-F238E27FC236}">
                  <a16:creationId xmlns:a16="http://schemas.microsoft.com/office/drawing/2014/main" id="{83D3584E-466E-46D2-A227-164162A4D9DB}"/>
                </a:ext>
              </a:extLst>
            </p:cNvPr>
            <p:cNvSpPr>
              <a:spLocks noChangeShapeType="1"/>
            </p:cNvSpPr>
            <p:nvPr/>
          </p:nvSpPr>
          <p:spPr bwMode="auto">
            <a:xfrm>
              <a:off x="2552" y="1724"/>
              <a:ext cx="360" cy="0"/>
            </a:xfrm>
            <a:prstGeom prst="line">
              <a:avLst/>
            </a:prstGeom>
            <a:noFill/>
            <a:ln w="50800">
              <a:solidFill>
                <a:srgbClr val="A2C1F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4" name="Line 42">
              <a:extLst>
                <a:ext uri="{FF2B5EF4-FFF2-40B4-BE49-F238E27FC236}">
                  <a16:creationId xmlns:a16="http://schemas.microsoft.com/office/drawing/2014/main" id="{FA5FF5D5-D554-45A2-8EB5-B00A0FF844B2}"/>
                </a:ext>
              </a:extLst>
            </p:cNvPr>
            <p:cNvSpPr>
              <a:spLocks noChangeShapeType="1"/>
            </p:cNvSpPr>
            <p:nvPr/>
          </p:nvSpPr>
          <p:spPr bwMode="auto">
            <a:xfrm>
              <a:off x="2952" y="1756"/>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5" name="Rectangle 43">
              <a:extLst>
                <a:ext uri="{FF2B5EF4-FFF2-40B4-BE49-F238E27FC236}">
                  <a16:creationId xmlns:a16="http://schemas.microsoft.com/office/drawing/2014/main" id="{8FC12CD9-33E6-4362-83ED-D97514C9F12B}"/>
                </a:ext>
              </a:extLst>
            </p:cNvPr>
            <p:cNvSpPr>
              <a:spLocks noChangeArrowheads="1"/>
            </p:cNvSpPr>
            <p:nvPr/>
          </p:nvSpPr>
          <p:spPr bwMode="auto">
            <a:xfrm>
              <a:off x="2569" y="173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40</a:t>
              </a:r>
            </a:p>
          </p:txBody>
        </p:sp>
        <p:sp>
          <p:nvSpPr>
            <p:cNvPr id="59436" name="Rectangle 44">
              <a:extLst>
                <a:ext uri="{FF2B5EF4-FFF2-40B4-BE49-F238E27FC236}">
                  <a16:creationId xmlns:a16="http://schemas.microsoft.com/office/drawing/2014/main" id="{3738405D-92BB-4BE6-AFBC-DD2480D3C167}"/>
                </a:ext>
              </a:extLst>
            </p:cNvPr>
            <p:cNvSpPr>
              <a:spLocks noChangeArrowheads="1"/>
            </p:cNvSpPr>
            <p:nvPr/>
          </p:nvSpPr>
          <p:spPr bwMode="auto">
            <a:xfrm>
              <a:off x="2897" y="173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b="1"/>
                <a:t>20</a:t>
              </a:r>
            </a:p>
          </p:txBody>
        </p:sp>
        <p:sp>
          <p:nvSpPr>
            <p:cNvPr id="59437" name="Line 45">
              <a:extLst>
                <a:ext uri="{FF2B5EF4-FFF2-40B4-BE49-F238E27FC236}">
                  <a16:creationId xmlns:a16="http://schemas.microsoft.com/office/drawing/2014/main" id="{DC916ED7-7B9C-4912-88A3-748A554A5E03}"/>
                </a:ext>
              </a:extLst>
            </p:cNvPr>
            <p:cNvSpPr>
              <a:spLocks noChangeShapeType="1"/>
            </p:cNvSpPr>
            <p:nvPr/>
          </p:nvSpPr>
          <p:spPr bwMode="auto">
            <a:xfrm>
              <a:off x="2936" y="161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8" name="Line 46">
              <a:extLst>
                <a:ext uri="{FF2B5EF4-FFF2-40B4-BE49-F238E27FC236}">
                  <a16:creationId xmlns:a16="http://schemas.microsoft.com/office/drawing/2014/main" id="{A63CD4F0-46BA-4708-B485-CE3AB05DB8C7}"/>
                </a:ext>
              </a:extLst>
            </p:cNvPr>
            <p:cNvSpPr>
              <a:spLocks noChangeShapeType="1"/>
            </p:cNvSpPr>
            <p:nvPr/>
          </p:nvSpPr>
          <p:spPr bwMode="auto">
            <a:xfrm>
              <a:off x="3192" y="161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9" name="Line 47">
              <a:extLst>
                <a:ext uri="{FF2B5EF4-FFF2-40B4-BE49-F238E27FC236}">
                  <a16:creationId xmlns:a16="http://schemas.microsoft.com/office/drawing/2014/main" id="{0C7F1228-5D96-462B-9138-2B3B001456E8}"/>
                </a:ext>
              </a:extLst>
            </p:cNvPr>
            <p:cNvSpPr>
              <a:spLocks noChangeShapeType="1"/>
            </p:cNvSpPr>
            <p:nvPr/>
          </p:nvSpPr>
          <p:spPr bwMode="auto">
            <a:xfrm>
              <a:off x="1400" y="1692"/>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40" name="Line 48">
              <a:extLst>
                <a:ext uri="{FF2B5EF4-FFF2-40B4-BE49-F238E27FC236}">
                  <a16:creationId xmlns:a16="http://schemas.microsoft.com/office/drawing/2014/main" id="{988F4660-93FD-4479-BC0D-739CF8542349}"/>
                </a:ext>
              </a:extLst>
            </p:cNvPr>
            <p:cNvSpPr>
              <a:spLocks noChangeShapeType="1"/>
            </p:cNvSpPr>
            <p:nvPr/>
          </p:nvSpPr>
          <p:spPr bwMode="auto">
            <a:xfrm>
              <a:off x="1808" y="1692"/>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41" name="Line 49">
              <a:extLst>
                <a:ext uri="{FF2B5EF4-FFF2-40B4-BE49-F238E27FC236}">
                  <a16:creationId xmlns:a16="http://schemas.microsoft.com/office/drawing/2014/main" id="{ED42FBCD-11F6-4AE9-9493-995C7C9CF8CD}"/>
                </a:ext>
              </a:extLst>
            </p:cNvPr>
            <p:cNvSpPr>
              <a:spLocks noChangeShapeType="1"/>
            </p:cNvSpPr>
            <p:nvPr/>
          </p:nvSpPr>
          <p:spPr bwMode="auto">
            <a:xfrm>
              <a:off x="2216" y="1692"/>
              <a:ext cx="288" cy="0"/>
            </a:xfrm>
            <a:prstGeom prst="line">
              <a:avLst/>
            </a:prstGeom>
            <a:noFill/>
            <a:ln w="50800">
              <a:solidFill>
                <a:srgbClr val="F6BF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42" name="Line 50">
              <a:extLst>
                <a:ext uri="{FF2B5EF4-FFF2-40B4-BE49-F238E27FC236}">
                  <a16:creationId xmlns:a16="http://schemas.microsoft.com/office/drawing/2014/main" id="{7CA40164-684C-4316-81FA-2071619CF6AB}"/>
                </a:ext>
              </a:extLst>
            </p:cNvPr>
            <p:cNvSpPr>
              <a:spLocks noChangeShapeType="1"/>
            </p:cNvSpPr>
            <p:nvPr/>
          </p:nvSpPr>
          <p:spPr bwMode="auto">
            <a:xfrm>
              <a:off x="1736" y="1756"/>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43" name="Line 51">
              <a:extLst>
                <a:ext uri="{FF2B5EF4-FFF2-40B4-BE49-F238E27FC236}">
                  <a16:creationId xmlns:a16="http://schemas.microsoft.com/office/drawing/2014/main" id="{F332A4F3-B989-47F5-BA13-47A3CCE0919A}"/>
                </a:ext>
              </a:extLst>
            </p:cNvPr>
            <p:cNvSpPr>
              <a:spLocks noChangeShapeType="1"/>
            </p:cNvSpPr>
            <p:nvPr/>
          </p:nvSpPr>
          <p:spPr bwMode="auto">
            <a:xfrm>
              <a:off x="2144" y="1756"/>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44" name="Line 52">
              <a:extLst>
                <a:ext uri="{FF2B5EF4-FFF2-40B4-BE49-F238E27FC236}">
                  <a16:creationId xmlns:a16="http://schemas.microsoft.com/office/drawing/2014/main" id="{F82C3636-BE9D-446C-9C8D-55FB7393530B}"/>
                </a:ext>
              </a:extLst>
            </p:cNvPr>
            <p:cNvSpPr>
              <a:spLocks noChangeShapeType="1"/>
            </p:cNvSpPr>
            <p:nvPr/>
          </p:nvSpPr>
          <p:spPr bwMode="auto">
            <a:xfrm>
              <a:off x="2552" y="1756"/>
              <a:ext cx="216" cy="0"/>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445" name="Group 53">
            <a:extLst>
              <a:ext uri="{FF2B5EF4-FFF2-40B4-BE49-F238E27FC236}">
                <a16:creationId xmlns:a16="http://schemas.microsoft.com/office/drawing/2014/main" id="{90D72FB3-C1FA-4193-A907-CD5B9163B660}"/>
              </a:ext>
            </a:extLst>
          </p:cNvPr>
          <p:cNvGrpSpPr>
            <a:grpSpLocks/>
          </p:cNvGrpSpPr>
          <p:nvPr/>
        </p:nvGrpSpPr>
        <p:grpSpPr bwMode="auto">
          <a:xfrm>
            <a:off x="3117851" y="3136900"/>
            <a:ext cx="3490913" cy="2933700"/>
            <a:chOff x="1004" y="1976"/>
            <a:chExt cx="2199" cy="1848"/>
          </a:xfrm>
        </p:grpSpPr>
        <p:grpSp>
          <p:nvGrpSpPr>
            <p:cNvPr id="59446" name="Group 54">
              <a:extLst>
                <a:ext uri="{FF2B5EF4-FFF2-40B4-BE49-F238E27FC236}">
                  <a16:creationId xmlns:a16="http://schemas.microsoft.com/office/drawing/2014/main" id="{52429030-0BCD-49F7-A0C6-AC3FF5CAFA3D}"/>
                </a:ext>
              </a:extLst>
            </p:cNvPr>
            <p:cNvGrpSpPr>
              <a:grpSpLocks/>
            </p:cNvGrpSpPr>
            <p:nvPr/>
          </p:nvGrpSpPr>
          <p:grpSpPr bwMode="auto">
            <a:xfrm>
              <a:off x="1004" y="1976"/>
              <a:ext cx="967" cy="448"/>
              <a:chOff x="1004" y="1976"/>
              <a:chExt cx="967" cy="448"/>
            </a:xfrm>
          </p:grpSpPr>
          <p:grpSp>
            <p:nvGrpSpPr>
              <p:cNvPr id="59447" name="Group 55">
                <a:extLst>
                  <a:ext uri="{FF2B5EF4-FFF2-40B4-BE49-F238E27FC236}">
                    <a16:creationId xmlns:a16="http://schemas.microsoft.com/office/drawing/2014/main" id="{E2427274-6538-46C0-BCC9-9DAC0EC427FF}"/>
                  </a:ext>
                </a:extLst>
              </p:cNvPr>
              <p:cNvGrpSpPr>
                <a:grpSpLocks/>
              </p:cNvGrpSpPr>
              <p:nvPr/>
            </p:nvGrpSpPr>
            <p:grpSpPr bwMode="auto">
              <a:xfrm>
                <a:off x="1004" y="1976"/>
                <a:ext cx="305" cy="448"/>
                <a:chOff x="1004" y="1976"/>
                <a:chExt cx="305" cy="448"/>
              </a:xfrm>
            </p:grpSpPr>
            <p:grpSp>
              <p:nvGrpSpPr>
                <p:cNvPr id="59448" name="Group 56">
                  <a:extLst>
                    <a:ext uri="{FF2B5EF4-FFF2-40B4-BE49-F238E27FC236}">
                      <a16:creationId xmlns:a16="http://schemas.microsoft.com/office/drawing/2014/main" id="{B647DDD0-40EB-4E1A-8CE1-DC1236531F7D}"/>
                    </a:ext>
                  </a:extLst>
                </p:cNvPr>
                <p:cNvGrpSpPr>
                  <a:grpSpLocks/>
                </p:cNvGrpSpPr>
                <p:nvPr/>
              </p:nvGrpSpPr>
              <p:grpSpPr bwMode="auto">
                <a:xfrm>
                  <a:off x="1004" y="1976"/>
                  <a:ext cx="305" cy="448"/>
                  <a:chOff x="1004" y="1976"/>
                  <a:chExt cx="305" cy="448"/>
                </a:xfrm>
              </p:grpSpPr>
              <p:sp>
                <p:nvSpPr>
                  <p:cNvPr id="59449" name="AutoShape 57">
                    <a:extLst>
                      <a:ext uri="{FF2B5EF4-FFF2-40B4-BE49-F238E27FC236}">
                        <a16:creationId xmlns:a16="http://schemas.microsoft.com/office/drawing/2014/main" id="{BCE8513D-0CB3-4458-901D-43FD1CE56DF9}"/>
                      </a:ext>
                    </a:extLst>
                  </p:cNvPr>
                  <p:cNvSpPr>
                    <a:spLocks noChangeArrowheads="1"/>
                  </p:cNvSpPr>
                  <p:nvPr/>
                </p:nvSpPr>
                <p:spPr bwMode="auto">
                  <a:xfrm>
                    <a:off x="1004" y="2047"/>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50" name="AutoShape 58">
                    <a:extLst>
                      <a:ext uri="{FF2B5EF4-FFF2-40B4-BE49-F238E27FC236}">
                        <a16:creationId xmlns:a16="http://schemas.microsoft.com/office/drawing/2014/main" id="{BD23ECD1-26D6-46D5-BAE6-430942628144}"/>
                      </a:ext>
                    </a:extLst>
                  </p:cNvPr>
                  <p:cNvSpPr>
                    <a:spLocks noChangeArrowheads="1"/>
                  </p:cNvSpPr>
                  <p:nvPr/>
                </p:nvSpPr>
                <p:spPr bwMode="auto">
                  <a:xfrm>
                    <a:off x="1074" y="1976"/>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51" name="AutoShape 59">
                  <a:extLst>
                    <a:ext uri="{FF2B5EF4-FFF2-40B4-BE49-F238E27FC236}">
                      <a16:creationId xmlns:a16="http://schemas.microsoft.com/office/drawing/2014/main" id="{ACAF946E-E519-45A1-81F6-E1AD2DE17694}"/>
                    </a:ext>
                  </a:extLst>
                </p:cNvPr>
                <p:cNvSpPr>
                  <a:spLocks noChangeArrowheads="1"/>
                </p:cNvSpPr>
                <p:nvPr/>
              </p:nvSpPr>
              <p:spPr bwMode="auto">
                <a:xfrm>
                  <a:off x="1066" y="2080"/>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452" name="Group 60">
                <a:extLst>
                  <a:ext uri="{FF2B5EF4-FFF2-40B4-BE49-F238E27FC236}">
                    <a16:creationId xmlns:a16="http://schemas.microsoft.com/office/drawing/2014/main" id="{D50F765F-5A94-4BF5-9085-79EF479EF9D7}"/>
                  </a:ext>
                </a:extLst>
              </p:cNvPr>
              <p:cNvGrpSpPr>
                <a:grpSpLocks/>
              </p:cNvGrpSpPr>
              <p:nvPr/>
            </p:nvGrpSpPr>
            <p:grpSpPr bwMode="auto">
              <a:xfrm>
                <a:off x="1305" y="1976"/>
                <a:ext cx="378" cy="448"/>
                <a:chOff x="1305" y="1976"/>
                <a:chExt cx="378" cy="448"/>
              </a:xfrm>
            </p:grpSpPr>
            <p:grpSp>
              <p:nvGrpSpPr>
                <p:cNvPr id="59453" name="Group 61">
                  <a:extLst>
                    <a:ext uri="{FF2B5EF4-FFF2-40B4-BE49-F238E27FC236}">
                      <a16:creationId xmlns:a16="http://schemas.microsoft.com/office/drawing/2014/main" id="{153461A9-98CA-4703-AA36-D8CDEE97F4B3}"/>
                    </a:ext>
                  </a:extLst>
                </p:cNvPr>
                <p:cNvGrpSpPr>
                  <a:grpSpLocks/>
                </p:cNvGrpSpPr>
                <p:nvPr/>
              </p:nvGrpSpPr>
              <p:grpSpPr bwMode="auto">
                <a:xfrm>
                  <a:off x="1305" y="1976"/>
                  <a:ext cx="378" cy="448"/>
                  <a:chOff x="1305" y="1976"/>
                  <a:chExt cx="378" cy="448"/>
                </a:xfrm>
              </p:grpSpPr>
              <p:sp>
                <p:nvSpPr>
                  <p:cNvPr id="59454" name="AutoShape 62">
                    <a:extLst>
                      <a:ext uri="{FF2B5EF4-FFF2-40B4-BE49-F238E27FC236}">
                        <a16:creationId xmlns:a16="http://schemas.microsoft.com/office/drawing/2014/main" id="{D8957BE3-5002-43BA-B037-1BA7B728117B}"/>
                      </a:ext>
                    </a:extLst>
                  </p:cNvPr>
                  <p:cNvSpPr>
                    <a:spLocks noChangeArrowheads="1"/>
                  </p:cNvSpPr>
                  <p:nvPr/>
                </p:nvSpPr>
                <p:spPr bwMode="auto">
                  <a:xfrm>
                    <a:off x="1305" y="2047"/>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55" name="AutoShape 63">
                    <a:extLst>
                      <a:ext uri="{FF2B5EF4-FFF2-40B4-BE49-F238E27FC236}">
                        <a16:creationId xmlns:a16="http://schemas.microsoft.com/office/drawing/2014/main" id="{E4BEEF61-C90F-4DED-B21E-05B23ECCFB60}"/>
                      </a:ext>
                    </a:extLst>
                  </p:cNvPr>
                  <p:cNvSpPr>
                    <a:spLocks noChangeArrowheads="1"/>
                  </p:cNvSpPr>
                  <p:nvPr/>
                </p:nvSpPr>
                <p:spPr bwMode="auto">
                  <a:xfrm>
                    <a:off x="1391" y="1976"/>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56" name="Oval 64">
                  <a:extLst>
                    <a:ext uri="{FF2B5EF4-FFF2-40B4-BE49-F238E27FC236}">
                      <a16:creationId xmlns:a16="http://schemas.microsoft.com/office/drawing/2014/main" id="{960E1324-531F-41A7-B271-039DC3077341}"/>
                    </a:ext>
                  </a:extLst>
                </p:cNvPr>
                <p:cNvSpPr>
                  <a:spLocks noChangeArrowheads="1"/>
                </p:cNvSpPr>
                <p:nvPr/>
              </p:nvSpPr>
              <p:spPr bwMode="auto">
                <a:xfrm>
                  <a:off x="1420" y="201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57" name="AutoShape 65">
                  <a:extLst>
                    <a:ext uri="{FF2B5EF4-FFF2-40B4-BE49-F238E27FC236}">
                      <a16:creationId xmlns:a16="http://schemas.microsoft.com/office/drawing/2014/main" id="{B97CFCC5-0375-496F-8E52-380489650F99}"/>
                    </a:ext>
                  </a:extLst>
                </p:cNvPr>
                <p:cNvSpPr>
                  <a:spLocks noChangeArrowheads="1"/>
                </p:cNvSpPr>
                <p:nvPr/>
              </p:nvSpPr>
              <p:spPr bwMode="auto">
                <a:xfrm>
                  <a:off x="1352" y="2222"/>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58" name="Freeform 66">
                <a:extLst>
                  <a:ext uri="{FF2B5EF4-FFF2-40B4-BE49-F238E27FC236}">
                    <a16:creationId xmlns:a16="http://schemas.microsoft.com/office/drawing/2014/main" id="{6A9E0057-390A-4CB6-A99E-E80F08B617B7}"/>
                  </a:ext>
                </a:extLst>
              </p:cNvPr>
              <p:cNvSpPr>
                <a:spLocks/>
              </p:cNvSpPr>
              <p:nvPr/>
            </p:nvSpPr>
            <p:spPr bwMode="auto">
              <a:xfrm>
                <a:off x="1869" y="220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59" name="Rectangle 67">
                <a:extLst>
                  <a:ext uri="{FF2B5EF4-FFF2-40B4-BE49-F238E27FC236}">
                    <a16:creationId xmlns:a16="http://schemas.microsoft.com/office/drawing/2014/main" id="{89F27AF4-A097-432D-8010-14BAB801C6B7}"/>
                  </a:ext>
                </a:extLst>
              </p:cNvPr>
              <p:cNvSpPr>
                <a:spLocks noChangeArrowheads="1"/>
              </p:cNvSpPr>
              <p:nvPr/>
            </p:nvSpPr>
            <p:spPr bwMode="auto">
              <a:xfrm>
                <a:off x="1865" y="2205"/>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60" name="Rectangle 68">
                <a:extLst>
                  <a:ext uri="{FF2B5EF4-FFF2-40B4-BE49-F238E27FC236}">
                    <a16:creationId xmlns:a16="http://schemas.microsoft.com/office/drawing/2014/main" id="{9779701C-8AA1-4DA3-90A0-80B13CCB3911}"/>
                  </a:ext>
                </a:extLst>
              </p:cNvPr>
              <p:cNvSpPr>
                <a:spLocks noChangeArrowheads="1"/>
              </p:cNvSpPr>
              <p:nvPr/>
            </p:nvSpPr>
            <p:spPr bwMode="auto">
              <a:xfrm>
                <a:off x="1872" y="2286"/>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61" name="Rectangle 69">
                <a:extLst>
                  <a:ext uri="{FF2B5EF4-FFF2-40B4-BE49-F238E27FC236}">
                    <a16:creationId xmlns:a16="http://schemas.microsoft.com/office/drawing/2014/main" id="{AC71935E-94D8-4998-A899-58AD5A5A9AD0}"/>
                  </a:ext>
                </a:extLst>
              </p:cNvPr>
              <p:cNvSpPr>
                <a:spLocks noChangeArrowheads="1"/>
              </p:cNvSpPr>
              <p:nvPr/>
            </p:nvSpPr>
            <p:spPr bwMode="auto">
              <a:xfrm>
                <a:off x="1689" y="2286"/>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9462" name="Group 70">
                <a:extLst>
                  <a:ext uri="{FF2B5EF4-FFF2-40B4-BE49-F238E27FC236}">
                    <a16:creationId xmlns:a16="http://schemas.microsoft.com/office/drawing/2014/main" id="{9CE0F0F9-5AB9-400C-B1AA-68C68AA1DC10}"/>
                  </a:ext>
                </a:extLst>
              </p:cNvPr>
              <p:cNvGrpSpPr>
                <a:grpSpLocks/>
              </p:cNvGrpSpPr>
              <p:nvPr/>
            </p:nvGrpSpPr>
            <p:grpSpPr bwMode="auto">
              <a:xfrm>
                <a:off x="1687" y="2033"/>
                <a:ext cx="194" cy="364"/>
                <a:chOff x="1687" y="2033"/>
                <a:chExt cx="194" cy="364"/>
              </a:xfrm>
            </p:grpSpPr>
            <p:sp>
              <p:nvSpPr>
                <p:cNvPr id="59463" name="Oval 71">
                  <a:extLst>
                    <a:ext uri="{FF2B5EF4-FFF2-40B4-BE49-F238E27FC236}">
                      <a16:creationId xmlns:a16="http://schemas.microsoft.com/office/drawing/2014/main" id="{AAE72ADE-4F63-4950-8C8D-25F49F80846E}"/>
                    </a:ext>
                  </a:extLst>
                </p:cNvPr>
                <p:cNvSpPr>
                  <a:spLocks noChangeArrowheads="1"/>
                </p:cNvSpPr>
                <p:nvPr/>
              </p:nvSpPr>
              <p:spPr bwMode="auto">
                <a:xfrm>
                  <a:off x="1763" y="203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64" name="Freeform 72">
                  <a:extLst>
                    <a:ext uri="{FF2B5EF4-FFF2-40B4-BE49-F238E27FC236}">
                      <a16:creationId xmlns:a16="http://schemas.microsoft.com/office/drawing/2014/main" id="{D758B92C-E8E9-4A9E-8EC2-1AA9265D664E}"/>
                    </a:ext>
                  </a:extLst>
                </p:cNvPr>
                <p:cNvSpPr>
                  <a:spLocks/>
                </p:cNvSpPr>
                <p:nvPr/>
              </p:nvSpPr>
              <p:spPr bwMode="auto">
                <a:xfrm>
                  <a:off x="1687" y="21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9465" name="Group 73">
              <a:extLst>
                <a:ext uri="{FF2B5EF4-FFF2-40B4-BE49-F238E27FC236}">
                  <a16:creationId xmlns:a16="http://schemas.microsoft.com/office/drawing/2014/main" id="{3BE39D6E-3F38-4C16-BDB0-2C9A0504C98C}"/>
                </a:ext>
              </a:extLst>
            </p:cNvPr>
            <p:cNvGrpSpPr>
              <a:grpSpLocks/>
            </p:cNvGrpSpPr>
            <p:nvPr/>
          </p:nvGrpSpPr>
          <p:grpSpPr bwMode="auto">
            <a:xfrm>
              <a:off x="1404" y="2440"/>
              <a:ext cx="967" cy="448"/>
              <a:chOff x="1404" y="2440"/>
              <a:chExt cx="967" cy="448"/>
            </a:xfrm>
          </p:grpSpPr>
          <p:grpSp>
            <p:nvGrpSpPr>
              <p:cNvPr id="59466" name="Group 74">
                <a:extLst>
                  <a:ext uri="{FF2B5EF4-FFF2-40B4-BE49-F238E27FC236}">
                    <a16:creationId xmlns:a16="http://schemas.microsoft.com/office/drawing/2014/main" id="{24B4C91C-2117-417C-8FEC-4DE5E3BAB5D0}"/>
                  </a:ext>
                </a:extLst>
              </p:cNvPr>
              <p:cNvGrpSpPr>
                <a:grpSpLocks/>
              </p:cNvGrpSpPr>
              <p:nvPr/>
            </p:nvGrpSpPr>
            <p:grpSpPr bwMode="auto">
              <a:xfrm>
                <a:off x="1404" y="2440"/>
                <a:ext cx="305" cy="448"/>
                <a:chOff x="1404" y="2440"/>
                <a:chExt cx="305" cy="448"/>
              </a:xfrm>
            </p:grpSpPr>
            <p:grpSp>
              <p:nvGrpSpPr>
                <p:cNvPr id="59467" name="Group 75">
                  <a:extLst>
                    <a:ext uri="{FF2B5EF4-FFF2-40B4-BE49-F238E27FC236}">
                      <a16:creationId xmlns:a16="http://schemas.microsoft.com/office/drawing/2014/main" id="{3C52C5CE-8308-4C08-9946-398A444267EE}"/>
                    </a:ext>
                  </a:extLst>
                </p:cNvPr>
                <p:cNvGrpSpPr>
                  <a:grpSpLocks/>
                </p:cNvGrpSpPr>
                <p:nvPr/>
              </p:nvGrpSpPr>
              <p:grpSpPr bwMode="auto">
                <a:xfrm>
                  <a:off x="1404" y="2440"/>
                  <a:ext cx="305" cy="448"/>
                  <a:chOff x="1404" y="2440"/>
                  <a:chExt cx="305" cy="448"/>
                </a:xfrm>
              </p:grpSpPr>
              <p:sp>
                <p:nvSpPr>
                  <p:cNvPr id="59468" name="AutoShape 76">
                    <a:extLst>
                      <a:ext uri="{FF2B5EF4-FFF2-40B4-BE49-F238E27FC236}">
                        <a16:creationId xmlns:a16="http://schemas.microsoft.com/office/drawing/2014/main" id="{08235249-2FB0-4E05-B80B-8139291CC876}"/>
                      </a:ext>
                    </a:extLst>
                  </p:cNvPr>
                  <p:cNvSpPr>
                    <a:spLocks noChangeArrowheads="1"/>
                  </p:cNvSpPr>
                  <p:nvPr/>
                </p:nvSpPr>
                <p:spPr bwMode="auto">
                  <a:xfrm>
                    <a:off x="1404" y="2511"/>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69" name="AutoShape 77">
                    <a:extLst>
                      <a:ext uri="{FF2B5EF4-FFF2-40B4-BE49-F238E27FC236}">
                        <a16:creationId xmlns:a16="http://schemas.microsoft.com/office/drawing/2014/main" id="{37B1FFFF-7885-40B5-89F9-17EF62F9062F}"/>
                      </a:ext>
                    </a:extLst>
                  </p:cNvPr>
                  <p:cNvSpPr>
                    <a:spLocks noChangeArrowheads="1"/>
                  </p:cNvSpPr>
                  <p:nvPr/>
                </p:nvSpPr>
                <p:spPr bwMode="auto">
                  <a:xfrm>
                    <a:off x="1474" y="2440"/>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70" name="AutoShape 78">
                  <a:extLst>
                    <a:ext uri="{FF2B5EF4-FFF2-40B4-BE49-F238E27FC236}">
                      <a16:creationId xmlns:a16="http://schemas.microsoft.com/office/drawing/2014/main" id="{908D6A85-CD31-44C0-860C-B5EF10AE5518}"/>
                    </a:ext>
                  </a:extLst>
                </p:cNvPr>
                <p:cNvSpPr>
                  <a:spLocks noChangeArrowheads="1"/>
                </p:cNvSpPr>
                <p:nvPr/>
              </p:nvSpPr>
              <p:spPr bwMode="auto">
                <a:xfrm>
                  <a:off x="1466" y="2544"/>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471" name="Group 79">
                <a:extLst>
                  <a:ext uri="{FF2B5EF4-FFF2-40B4-BE49-F238E27FC236}">
                    <a16:creationId xmlns:a16="http://schemas.microsoft.com/office/drawing/2014/main" id="{7704867B-65EA-4845-B8FA-B483C1D4D85B}"/>
                  </a:ext>
                </a:extLst>
              </p:cNvPr>
              <p:cNvGrpSpPr>
                <a:grpSpLocks/>
              </p:cNvGrpSpPr>
              <p:nvPr/>
            </p:nvGrpSpPr>
            <p:grpSpPr bwMode="auto">
              <a:xfrm>
                <a:off x="1705" y="2440"/>
                <a:ext cx="378" cy="448"/>
                <a:chOff x="1705" y="2440"/>
                <a:chExt cx="378" cy="448"/>
              </a:xfrm>
            </p:grpSpPr>
            <p:grpSp>
              <p:nvGrpSpPr>
                <p:cNvPr id="59472" name="Group 80">
                  <a:extLst>
                    <a:ext uri="{FF2B5EF4-FFF2-40B4-BE49-F238E27FC236}">
                      <a16:creationId xmlns:a16="http://schemas.microsoft.com/office/drawing/2014/main" id="{B062BE86-6FA6-4699-B5BA-33479A3AD329}"/>
                    </a:ext>
                  </a:extLst>
                </p:cNvPr>
                <p:cNvGrpSpPr>
                  <a:grpSpLocks/>
                </p:cNvGrpSpPr>
                <p:nvPr/>
              </p:nvGrpSpPr>
              <p:grpSpPr bwMode="auto">
                <a:xfrm>
                  <a:off x="1705" y="2440"/>
                  <a:ext cx="378" cy="448"/>
                  <a:chOff x="1705" y="2440"/>
                  <a:chExt cx="378" cy="448"/>
                </a:xfrm>
              </p:grpSpPr>
              <p:sp>
                <p:nvSpPr>
                  <p:cNvPr id="59473" name="AutoShape 81">
                    <a:extLst>
                      <a:ext uri="{FF2B5EF4-FFF2-40B4-BE49-F238E27FC236}">
                        <a16:creationId xmlns:a16="http://schemas.microsoft.com/office/drawing/2014/main" id="{807C479E-2A41-43DF-9EF0-697FBCBFB082}"/>
                      </a:ext>
                    </a:extLst>
                  </p:cNvPr>
                  <p:cNvSpPr>
                    <a:spLocks noChangeArrowheads="1"/>
                  </p:cNvSpPr>
                  <p:nvPr/>
                </p:nvSpPr>
                <p:spPr bwMode="auto">
                  <a:xfrm>
                    <a:off x="1705" y="2511"/>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74" name="AutoShape 82">
                    <a:extLst>
                      <a:ext uri="{FF2B5EF4-FFF2-40B4-BE49-F238E27FC236}">
                        <a16:creationId xmlns:a16="http://schemas.microsoft.com/office/drawing/2014/main" id="{FDCE0395-6744-49A6-8A0D-41D03D1DCF7A}"/>
                      </a:ext>
                    </a:extLst>
                  </p:cNvPr>
                  <p:cNvSpPr>
                    <a:spLocks noChangeArrowheads="1"/>
                  </p:cNvSpPr>
                  <p:nvPr/>
                </p:nvSpPr>
                <p:spPr bwMode="auto">
                  <a:xfrm>
                    <a:off x="1791" y="2440"/>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75" name="Oval 83">
                  <a:extLst>
                    <a:ext uri="{FF2B5EF4-FFF2-40B4-BE49-F238E27FC236}">
                      <a16:creationId xmlns:a16="http://schemas.microsoft.com/office/drawing/2014/main" id="{D09F0A99-0205-4E4E-A83E-C00C9686CCB0}"/>
                    </a:ext>
                  </a:extLst>
                </p:cNvPr>
                <p:cNvSpPr>
                  <a:spLocks noChangeArrowheads="1"/>
                </p:cNvSpPr>
                <p:nvPr/>
              </p:nvSpPr>
              <p:spPr bwMode="auto">
                <a:xfrm>
                  <a:off x="1820" y="2476"/>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76" name="AutoShape 84">
                  <a:extLst>
                    <a:ext uri="{FF2B5EF4-FFF2-40B4-BE49-F238E27FC236}">
                      <a16:creationId xmlns:a16="http://schemas.microsoft.com/office/drawing/2014/main" id="{A0692146-0806-4D9E-9ABE-74A04F888A50}"/>
                    </a:ext>
                  </a:extLst>
                </p:cNvPr>
                <p:cNvSpPr>
                  <a:spLocks noChangeArrowheads="1"/>
                </p:cNvSpPr>
                <p:nvPr/>
              </p:nvSpPr>
              <p:spPr bwMode="auto">
                <a:xfrm>
                  <a:off x="1752" y="2686"/>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77" name="Freeform 85">
                <a:extLst>
                  <a:ext uri="{FF2B5EF4-FFF2-40B4-BE49-F238E27FC236}">
                    <a16:creationId xmlns:a16="http://schemas.microsoft.com/office/drawing/2014/main" id="{364D8C1D-62D8-4584-89C0-87C4674E8A0B}"/>
                  </a:ext>
                </a:extLst>
              </p:cNvPr>
              <p:cNvSpPr>
                <a:spLocks/>
              </p:cNvSpPr>
              <p:nvPr/>
            </p:nvSpPr>
            <p:spPr bwMode="auto">
              <a:xfrm>
                <a:off x="2269" y="266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78" name="Rectangle 86">
                <a:extLst>
                  <a:ext uri="{FF2B5EF4-FFF2-40B4-BE49-F238E27FC236}">
                    <a16:creationId xmlns:a16="http://schemas.microsoft.com/office/drawing/2014/main" id="{6D227089-C91C-4FD1-8B75-B113845D2714}"/>
                  </a:ext>
                </a:extLst>
              </p:cNvPr>
              <p:cNvSpPr>
                <a:spLocks noChangeArrowheads="1"/>
              </p:cNvSpPr>
              <p:nvPr/>
            </p:nvSpPr>
            <p:spPr bwMode="auto">
              <a:xfrm>
                <a:off x="2265" y="2669"/>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79" name="Rectangle 87">
                <a:extLst>
                  <a:ext uri="{FF2B5EF4-FFF2-40B4-BE49-F238E27FC236}">
                    <a16:creationId xmlns:a16="http://schemas.microsoft.com/office/drawing/2014/main" id="{F22AE235-5A65-49B3-BEE6-E07A14EFAD41}"/>
                  </a:ext>
                </a:extLst>
              </p:cNvPr>
              <p:cNvSpPr>
                <a:spLocks noChangeArrowheads="1"/>
              </p:cNvSpPr>
              <p:nvPr/>
            </p:nvSpPr>
            <p:spPr bwMode="auto">
              <a:xfrm>
                <a:off x="2272" y="2750"/>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80" name="Rectangle 88">
                <a:extLst>
                  <a:ext uri="{FF2B5EF4-FFF2-40B4-BE49-F238E27FC236}">
                    <a16:creationId xmlns:a16="http://schemas.microsoft.com/office/drawing/2014/main" id="{41814342-80FB-4FF0-88CE-1228E5AEA570}"/>
                  </a:ext>
                </a:extLst>
              </p:cNvPr>
              <p:cNvSpPr>
                <a:spLocks noChangeArrowheads="1"/>
              </p:cNvSpPr>
              <p:nvPr/>
            </p:nvSpPr>
            <p:spPr bwMode="auto">
              <a:xfrm>
                <a:off x="2089" y="2750"/>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9481" name="Group 89">
                <a:extLst>
                  <a:ext uri="{FF2B5EF4-FFF2-40B4-BE49-F238E27FC236}">
                    <a16:creationId xmlns:a16="http://schemas.microsoft.com/office/drawing/2014/main" id="{6F041EFB-B37C-438E-9F6F-C11F149AC963}"/>
                  </a:ext>
                </a:extLst>
              </p:cNvPr>
              <p:cNvGrpSpPr>
                <a:grpSpLocks/>
              </p:cNvGrpSpPr>
              <p:nvPr/>
            </p:nvGrpSpPr>
            <p:grpSpPr bwMode="auto">
              <a:xfrm>
                <a:off x="2087" y="2497"/>
                <a:ext cx="194" cy="364"/>
                <a:chOff x="2087" y="2497"/>
                <a:chExt cx="194" cy="364"/>
              </a:xfrm>
            </p:grpSpPr>
            <p:sp>
              <p:nvSpPr>
                <p:cNvPr id="59482" name="Oval 90">
                  <a:extLst>
                    <a:ext uri="{FF2B5EF4-FFF2-40B4-BE49-F238E27FC236}">
                      <a16:creationId xmlns:a16="http://schemas.microsoft.com/office/drawing/2014/main" id="{3985D3EF-8E29-419A-8C4D-60F54327A17A}"/>
                    </a:ext>
                  </a:extLst>
                </p:cNvPr>
                <p:cNvSpPr>
                  <a:spLocks noChangeArrowheads="1"/>
                </p:cNvSpPr>
                <p:nvPr/>
              </p:nvSpPr>
              <p:spPr bwMode="auto">
                <a:xfrm>
                  <a:off x="2163" y="2497"/>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83" name="Freeform 91">
                  <a:extLst>
                    <a:ext uri="{FF2B5EF4-FFF2-40B4-BE49-F238E27FC236}">
                      <a16:creationId xmlns:a16="http://schemas.microsoft.com/office/drawing/2014/main" id="{09D63553-8484-47A8-AA50-9311B680A259}"/>
                    </a:ext>
                  </a:extLst>
                </p:cNvPr>
                <p:cNvSpPr>
                  <a:spLocks/>
                </p:cNvSpPr>
                <p:nvPr/>
              </p:nvSpPr>
              <p:spPr bwMode="auto">
                <a:xfrm>
                  <a:off x="2087" y="256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9484" name="Group 92">
              <a:extLst>
                <a:ext uri="{FF2B5EF4-FFF2-40B4-BE49-F238E27FC236}">
                  <a16:creationId xmlns:a16="http://schemas.microsoft.com/office/drawing/2014/main" id="{B623A477-0E0D-4293-BAC6-2CB75E033B62}"/>
                </a:ext>
              </a:extLst>
            </p:cNvPr>
            <p:cNvGrpSpPr>
              <a:grpSpLocks/>
            </p:cNvGrpSpPr>
            <p:nvPr/>
          </p:nvGrpSpPr>
          <p:grpSpPr bwMode="auto">
            <a:xfrm>
              <a:off x="1820" y="2928"/>
              <a:ext cx="967" cy="448"/>
              <a:chOff x="1820" y="2928"/>
              <a:chExt cx="967" cy="448"/>
            </a:xfrm>
          </p:grpSpPr>
          <p:grpSp>
            <p:nvGrpSpPr>
              <p:cNvPr id="59485" name="Group 93">
                <a:extLst>
                  <a:ext uri="{FF2B5EF4-FFF2-40B4-BE49-F238E27FC236}">
                    <a16:creationId xmlns:a16="http://schemas.microsoft.com/office/drawing/2014/main" id="{EE2E4869-E0F9-4796-ACC2-399CB744194B}"/>
                  </a:ext>
                </a:extLst>
              </p:cNvPr>
              <p:cNvGrpSpPr>
                <a:grpSpLocks/>
              </p:cNvGrpSpPr>
              <p:nvPr/>
            </p:nvGrpSpPr>
            <p:grpSpPr bwMode="auto">
              <a:xfrm>
                <a:off x="1820" y="2928"/>
                <a:ext cx="305" cy="448"/>
                <a:chOff x="1820" y="2928"/>
                <a:chExt cx="305" cy="448"/>
              </a:xfrm>
            </p:grpSpPr>
            <p:grpSp>
              <p:nvGrpSpPr>
                <p:cNvPr id="59486" name="Group 94">
                  <a:extLst>
                    <a:ext uri="{FF2B5EF4-FFF2-40B4-BE49-F238E27FC236}">
                      <a16:creationId xmlns:a16="http://schemas.microsoft.com/office/drawing/2014/main" id="{A0350E60-B05B-4145-B19F-0B597DACB1EF}"/>
                    </a:ext>
                  </a:extLst>
                </p:cNvPr>
                <p:cNvGrpSpPr>
                  <a:grpSpLocks/>
                </p:cNvGrpSpPr>
                <p:nvPr/>
              </p:nvGrpSpPr>
              <p:grpSpPr bwMode="auto">
                <a:xfrm>
                  <a:off x="1820" y="2928"/>
                  <a:ext cx="305" cy="448"/>
                  <a:chOff x="1820" y="2928"/>
                  <a:chExt cx="305" cy="448"/>
                </a:xfrm>
              </p:grpSpPr>
              <p:sp>
                <p:nvSpPr>
                  <p:cNvPr id="59487" name="AutoShape 95">
                    <a:extLst>
                      <a:ext uri="{FF2B5EF4-FFF2-40B4-BE49-F238E27FC236}">
                        <a16:creationId xmlns:a16="http://schemas.microsoft.com/office/drawing/2014/main" id="{346FDC64-7105-4130-AF5F-5685EC431047}"/>
                      </a:ext>
                    </a:extLst>
                  </p:cNvPr>
                  <p:cNvSpPr>
                    <a:spLocks noChangeArrowheads="1"/>
                  </p:cNvSpPr>
                  <p:nvPr/>
                </p:nvSpPr>
                <p:spPr bwMode="auto">
                  <a:xfrm>
                    <a:off x="1820" y="2999"/>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88" name="AutoShape 96">
                    <a:extLst>
                      <a:ext uri="{FF2B5EF4-FFF2-40B4-BE49-F238E27FC236}">
                        <a16:creationId xmlns:a16="http://schemas.microsoft.com/office/drawing/2014/main" id="{2AEA3D85-561D-4624-9322-6B94F96BD367}"/>
                      </a:ext>
                    </a:extLst>
                  </p:cNvPr>
                  <p:cNvSpPr>
                    <a:spLocks noChangeArrowheads="1"/>
                  </p:cNvSpPr>
                  <p:nvPr/>
                </p:nvSpPr>
                <p:spPr bwMode="auto">
                  <a:xfrm>
                    <a:off x="1890" y="2928"/>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89" name="AutoShape 97">
                  <a:extLst>
                    <a:ext uri="{FF2B5EF4-FFF2-40B4-BE49-F238E27FC236}">
                      <a16:creationId xmlns:a16="http://schemas.microsoft.com/office/drawing/2014/main" id="{3CB7C6A3-C29D-4648-AAB6-4EBABC3C46E9}"/>
                    </a:ext>
                  </a:extLst>
                </p:cNvPr>
                <p:cNvSpPr>
                  <a:spLocks noChangeArrowheads="1"/>
                </p:cNvSpPr>
                <p:nvPr/>
              </p:nvSpPr>
              <p:spPr bwMode="auto">
                <a:xfrm>
                  <a:off x="1882" y="3032"/>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490" name="Group 98">
                <a:extLst>
                  <a:ext uri="{FF2B5EF4-FFF2-40B4-BE49-F238E27FC236}">
                    <a16:creationId xmlns:a16="http://schemas.microsoft.com/office/drawing/2014/main" id="{45CE2DC8-FB0D-4E09-A2B5-5B13A10D30D7}"/>
                  </a:ext>
                </a:extLst>
              </p:cNvPr>
              <p:cNvGrpSpPr>
                <a:grpSpLocks/>
              </p:cNvGrpSpPr>
              <p:nvPr/>
            </p:nvGrpSpPr>
            <p:grpSpPr bwMode="auto">
              <a:xfrm>
                <a:off x="2121" y="2928"/>
                <a:ext cx="378" cy="448"/>
                <a:chOff x="2121" y="2928"/>
                <a:chExt cx="378" cy="448"/>
              </a:xfrm>
            </p:grpSpPr>
            <p:grpSp>
              <p:nvGrpSpPr>
                <p:cNvPr id="59491" name="Group 99">
                  <a:extLst>
                    <a:ext uri="{FF2B5EF4-FFF2-40B4-BE49-F238E27FC236}">
                      <a16:creationId xmlns:a16="http://schemas.microsoft.com/office/drawing/2014/main" id="{627408E4-8061-4893-9952-8167276F593B}"/>
                    </a:ext>
                  </a:extLst>
                </p:cNvPr>
                <p:cNvGrpSpPr>
                  <a:grpSpLocks/>
                </p:cNvGrpSpPr>
                <p:nvPr/>
              </p:nvGrpSpPr>
              <p:grpSpPr bwMode="auto">
                <a:xfrm>
                  <a:off x="2121" y="2928"/>
                  <a:ext cx="378" cy="448"/>
                  <a:chOff x="2121" y="2928"/>
                  <a:chExt cx="378" cy="448"/>
                </a:xfrm>
              </p:grpSpPr>
              <p:sp>
                <p:nvSpPr>
                  <p:cNvPr id="59492" name="AutoShape 100">
                    <a:extLst>
                      <a:ext uri="{FF2B5EF4-FFF2-40B4-BE49-F238E27FC236}">
                        <a16:creationId xmlns:a16="http://schemas.microsoft.com/office/drawing/2014/main" id="{C7043574-B005-462E-B251-0F58E7A9AA69}"/>
                      </a:ext>
                    </a:extLst>
                  </p:cNvPr>
                  <p:cNvSpPr>
                    <a:spLocks noChangeArrowheads="1"/>
                  </p:cNvSpPr>
                  <p:nvPr/>
                </p:nvSpPr>
                <p:spPr bwMode="auto">
                  <a:xfrm>
                    <a:off x="2121" y="2999"/>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93" name="AutoShape 101">
                    <a:extLst>
                      <a:ext uri="{FF2B5EF4-FFF2-40B4-BE49-F238E27FC236}">
                        <a16:creationId xmlns:a16="http://schemas.microsoft.com/office/drawing/2014/main" id="{B550D661-9205-4ED1-9CA8-6228B1AFC8DD}"/>
                      </a:ext>
                    </a:extLst>
                  </p:cNvPr>
                  <p:cNvSpPr>
                    <a:spLocks noChangeArrowheads="1"/>
                  </p:cNvSpPr>
                  <p:nvPr/>
                </p:nvSpPr>
                <p:spPr bwMode="auto">
                  <a:xfrm>
                    <a:off x="2207" y="2928"/>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94" name="Oval 102">
                  <a:extLst>
                    <a:ext uri="{FF2B5EF4-FFF2-40B4-BE49-F238E27FC236}">
                      <a16:creationId xmlns:a16="http://schemas.microsoft.com/office/drawing/2014/main" id="{2B04741F-F833-4AFB-96C5-F6B6CFD3CEF0}"/>
                    </a:ext>
                  </a:extLst>
                </p:cNvPr>
                <p:cNvSpPr>
                  <a:spLocks noChangeArrowheads="1"/>
                </p:cNvSpPr>
                <p:nvPr/>
              </p:nvSpPr>
              <p:spPr bwMode="auto">
                <a:xfrm>
                  <a:off x="2236" y="2964"/>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95" name="AutoShape 103">
                  <a:extLst>
                    <a:ext uri="{FF2B5EF4-FFF2-40B4-BE49-F238E27FC236}">
                      <a16:creationId xmlns:a16="http://schemas.microsoft.com/office/drawing/2014/main" id="{C80CCB74-B062-43DD-B107-BC811BBCF427}"/>
                    </a:ext>
                  </a:extLst>
                </p:cNvPr>
                <p:cNvSpPr>
                  <a:spLocks noChangeArrowheads="1"/>
                </p:cNvSpPr>
                <p:nvPr/>
              </p:nvSpPr>
              <p:spPr bwMode="auto">
                <a:xfrm>
                  <a:off x="2168" y="3174"/>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496" name="Freeform 104">
                <a:extLst>
                  <a:ext uri="{FF2B5EF4-FFF2-40B4-BE49-F238E27FC236}">
                    <a16:creationId xmlns:a16="http://schemas.microsoft.com/office/drawing/2014/main" id="{EC3F061E-9853-4D6A-ADFB-78CF7161A485}"/>
                  </a:ext>
                </a:extLst>
              </p:cNvPr>
              <p:cNvSpPr>
                <a:spLocks/>
              </p:cNvSpPr>
              <p:nvPr/>
            </p:nvSpPr>
            <p:spPr bwMode="auto">
              <a:xfrm>
                <a:off x="2685" y="315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497" name="Rectangle 105">
                <a:extLst>
                  <a:ext uri="{FF2B5EF4-FFF2-40B4-BE49-F238E27FC236}">
                    <a16:creationId xmlns:a16="http://schemas.microsoft.com/office/drawing/2014/main" id="{29F58E73-EC38-4A03-B807-C0049781F687}"/>
                  </a:ext>
                </a:extLst>
              </p:cNvPr>
              <p:cNvSpPr>
                <a:spLocks noChangeArrowheads="1"/>
              </p:cNvSpPr>
              <p:nvPr/>
            </p:nvSpPr>
            <p:spPr bwMode="auto">
              <a:xfrm>
                <a:off x="2681" y="3157"/>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98" name="Rectangle 106">
                <a:extLst>
                  <a:ext uri="{FF2B5EF4-FFF2-40B4-BE49-F238E27FC236}">
                    <a16:creationId xmlns:a16="http://schemas.microsoft.com/office/drawing/2014/main" id="{01F992E7-7E5D-41C2-8A43-D5EDE83062A5}"/>
                  </a:ext>
                </a:extLst>
              </p:cNvPr>
              <p:cNvSpPr>
                <a:spLocks noChangeArrowheads="1"/>
              </p:cNvSpPr>
              <p:nvPr/>
            </p:nvSpPr>
            <p:spPr bwMode="auto">
              <a:xfrm>
                <a:off x="2688" y="3238"/>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99" name="Rectangle 107">
                <a:extLst>
                  <a:ext uri="{FF2B5EF4-FFF2-40B4-BE49-F238E27FC236}">
                    <a16:creationId xmlns:a16="http://schemas.microsoft.com/office/drawing/2014/main" id="{A5F6A319-017A-4EB5-A94E-85C75FBFD9AA}"/>
                  </a:ext>
                </a:extLst>
              </p:cNvPr>
              <p:cNvSpPr>
                <a:spLocks noChangeArrowheads="1"/>
              </p:cNvSpPr>
              <p:nvPr/>
            </p:nvSpPr>
            <p:spPr bwMode="auto">
              <a:xfrm>
                <a:off x="2505" y="3238"/>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9500" name="Group 108">
                <a:extLst>
                  <a:ext uri="{FF2B5EF4-FFF2-40B4-BE49-F238E27FC236}">
                    <a16:creationId xmlns:a16="http://schemas.microsoft.com/office/drawing/2014/main" id="{E940FF2D-648B-41C4-95E3-272E508F3618}"/>
                  </a:ext>
                </a:extLst>
              </p:cNvPr>
              <p:cNvGrpSpPr>
                <a:grpSpLocks/>
              </p:cNvGrpSpPr>
              <p:nvPr/>
            </p:nvGrpSpPr>
            <p:grpSpPr bwMode="auto">
              <a:xfrm>
                <a:off x="2503" y="2985"/>
                <a:ext cx="194" cy="364"/>
                <a:chOff x="2503" y="2985"/>
                <a:chExt cx="194" cy="364"/>
              </a:xfrm>
            </p:grpSpPr>
            <p:sp>
              <p:nvSpPr>
                <p:cNvPr id="59501" name="Oval 109">
                  <a:extLst>
                    <a:ext uri="{FF2B5EF4-FFF2-40B4-BE49-F238E27FC236}">
                      <a16:creationId xmlns:a16="http://schemas.microsoft.com/office/drawing/2014/main" id="{FE37E3AC-0500-4D76-B525-2B7800B9BA6A}"/>
                    </a:ext>
                  </a:extLst>
                </p:cNvPr>
                <p:cNvSpPr>
                  <a:spLocks noChangeArrowheads="1"/>
                </p:cNvSpPr>
                <p:nvPr/>
              </p:nvSpPr>
              <p:spPr bwMode="auto">
                <a:xfrm>
                  <a:off x="2579" y="2985"/>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02" name="Freeform 110">
                  <a:extLst>
                    <a:ext uri="{FF2B5EF4-FFF2-40B4-BE49-F238E27FC236}">
                      <a16:creationId xmlns:a16="http://schemas.microsoft.com/office/drawing/2014/main" id="{50D8D2B3-078D-4CF3-AD98-0716463D989B}"/>
                    </a:ext>
                  </a:extLst>
                </p:cNvPr>
                <p:cNvSpPr>
                  <a:spLocks/>
                </p:cNvSpPr>
                <p:nvPr/>
              </p:nvSpPr>
              <p:spPr bwMode="auto">
                <a:xfrm>
                  <a:off x="2503" y="305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nvGrpSpPr>
            <p:cNvPr id="59503" name="Group 111">
              <a:extLst>
                <a:ext uri="{FF2B5EF4-FFF2-40B4-BE49-F238E27FC236}">
                  <a16:creationId xmlns:a16="http://schemas.microsoft.com/office/drawing/2014/main" id="{A40BA973-535A-496B-B17B-7F7908565043}"/>
                </a:ext>
              </a:extLst>
            </p:cNvPr>
            <p:cNvGrpSpPr>
              <a:grpSpLocks/>
            </p:cNvGrpSpPr>
            <p:nvPr/>
          </p:nvGrpSpPr>
          <p:grpSpPr bwMode="auto">
            <a:xfrm>
              <a:off x="2236" y="3376"/>
              <a:ext cx="967" cy="448"/>
              <a:chOff x="2236" y="3376"/>
              <a:chExt cx="967" cy="448"/>
            </a:xfrm>
          </p:grpSpPr>
          <p:grpSp>
            <p:nvGrpSpPr>
              <p:cNvPr id="59504" name="Group 112">
                <a:extLst>
                  <a:ext uri="{FF2B5EF4-FFF2-40B4-BE49-F238E27FC236}">
                    <a16:creationId xmlns:a16="http://schemas.microsoft.com/office/drawing/2014/main" id="{EFBAB9AE-3FF1-497C-BA63-95A9B3127D28}"/>
                  </a:ext>
                </a:extLst>
              </p:cNvPr>
              <p:cNvGrpSpPr>
                <a:grpSpLocks/>
              </p:cNvGrpSpPr>
              <p:nvPr/>
            </p:nvGrpSpPr>
            <p:grpSpPr bwMode="auto">
              <a:xfrm>
                <a:off x="2236" y="3376"/>
                <a:ext cx="305" cy="448"/>
                <a:chOff x="2236" y="3376"/>
                <a:chExt cx="305" cy="448"/>
              </a:xfrm>
            </p:grpSpPr>
            <p:grpSp>
              <p:nvGrpSpPr>
                <p:cNvPr id="59505" name="Group 113">
                  <a:extLst>
                    <a:ext uri="{FF2B5EF4-FFF2-40B4-BE49-F238E27FC236}">
                      <a16:creationId xmlns:a16="http://schemas.microsoft.com/office/drawing/2014/main" id="{951E7EE6-E720-4F4D-8FBD-A9D55AC1017D}"/>
                    </a:ext>
                  </a:extLst>
                </p:cNvPr>
                <p:cNvGrpSpPr>
                  <a:grpSpLocks/>
                </p:cNvGrpSpPr>
                <p:nvPr/>
              </p:nvGrpSpPr>
              <p:grpSpPr bwMode="auto">
                <a:xfrm>
                  <a:off x="2236" y="3376"/>
                  <a:ext cx="305" cy="448"/>
                  <a:chOff x="2236" y="3376"/>
                  <a:chExt cx="305" cy="448"/>
                </a:xfrm>
              </p:grpSpPr>
              <p:sp>
                <p:nvSpPr>
                  <p:cNvPr id="59506" name="AutoShape 114">
                    <a:extLst>
                      <a:ext uri="{FF2B5EF4-FFF2-40B4-BE49-F238E27FC236}">
                        <a16:creationId xmlns:a16="http://schemas.microsoft.com/office/drawing/2014/main" id="{6417DEE8-E0FD-477E-92AC-40A2E493D913}"/>
                      </a:ext>
                    </a:extLst>
                  </p:cNvPr>
                  <p:cNvSpPr>
                    <a:spLocks noChangeArrowheads="1"/>
                  </p:cNvSpPr>
                  <p:nvPr/>
                </p:nvSpPr>
                <p:spPr bwMode="auto">
                  <a:xfrm>
                    <a:off x="2236" y="3447"/>
                    <a:ext cx="305" cy="377"/>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07" name="AutoShape 115">
                    <a:extLst>
                      <a:ext uri="{FF2B5EF4-FFF2-40B4-BE49-F238E27FC236}">
                        <a16:creationId xmlns:a16="http://schemas.microsoft.com/office/drawing/2014/main" id="{17CFA6C8-8695-4627-9390-C9B8D3B9F8C8}"/>
                      </a:ext>
                    </a:extLst>
                  </p:cNvPr>
                  <p:cNvSpPr>
                    <a:spLocks noChangeArrowheads="1"/>
                  </p:cNvSpPr>
                  <p:nvPr/>
                </p:nvSpPr>
                <p:spPr bwMode="auto">
                  <a:xfrm>
                    <a:off x="2306" y="3376"/>
                    <a:ext cx="235" cy="78"/>
                  </a:xfrm>
                  <a:prstGeom prst="cube">
                    <a:avLst>
                      <a:gd name="adj" fmla="val 24986"/>
                    </a:avLst>
                  </a:prstGeom>
                  <a:solidFill>
                    <a:srgbClr val="F6BF6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508" name="AutoShape 116">
                  <a:extLst>
                    <a:ext uri="{FF2B5EF4-FFF2-40B4-BE49-F238E27FC236}">
                      <a16:creationId xmlns:a16="http://schemas.microsoft.com/office/drawing/2014/main" id="{92C662D6-8470-4951-B1D9-E2A4A678EC37}"/>
                    </a:ext>
                  </a:extLst>
                </p:cNvPr>
                <p:cNvSpPr>
                  <a:spLocks noChangeArrowheads="1"/>
                </p:cNvSpPr>
                <p:nvPr/>
              </p:nvSpPr>
              <p:spPr bwMode="auto">
                <a:xfrm>
                  <a:off x="2298" y="3480"/>
                  <a:ext cx="158" cy="27"/>
                </a:xfrm>
                <a:prstGeom prst="parallelogram">
                  <a:avLst>
                    <a:gd name="adj" fmla="val 146215"/>
                  </a:avLst>
                </a:prstGeom>
                <a:solidFill>
                  <a:srgbClr val="F6BF6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9509" name="Group 117">
                <a:extLst>
                  <a:ext uri="{FF2B5EF4-FFF2-40B4-BE49-F238E27FC236}">
                    <a16:creationId xmlns:a16="http://schemas.microsoft.com/office/drawing/2014/main" id="{78277D08-6A78-4054-B03A-B63A61DA3F1B}"/>
                  </a:ext>
                </a:extLst>
              </p:cNvPr>
              <p:cNvGrpSpPr>
                <a:grpSpLocks/>
              </p:cNvGrpSpPr>
              <p:nvPr/>
            </p:nvGrpSpPr>
            <p:grpSpPr bwMode="auto">
              <a:xfrm>
                <a:off x="2537" y="3376"/>
                <a:ext cx="378" cy="448"/>
                <a:chOff x="2537" y="3376"/>
                <a:chExt cx="378" cy="448"/>
              </a:xfrm>
            </p:grpSpPr>
            <p:grpSp>
              <p:nvGrpSpPr>
                <p:cNvPr id="59510" name="Group 118">
                  <a:extLst>
                    <a:ext uri="{FF2B5EF4-FFF2-40B4-BE49-F238E27FC236}">
                      <a16:creationId xmlns:a16="http://schemas.microsoft.com/office/drawing/2014/main" id="{F8523430-D412-466B-BACC-2E19C968A625}"/>
                    </a:ext>
                  </a:extLst>
                </p:cNvPr>
                <p:cNvGrpSpPr>
                  <a:grpSpLocks/>
                </p:cNvGrpSpPr>
                <p:nvPr/>
              </p:nvGrpSpPr>
              <p:grpSpPr bwMode="auto">
                <a:xfrm>
                  <a:off x="2537" y="3376"/>
                  <a:ext cx="378" cy="448"/>
                  <a:chOff x="2537" y="3376"/>
                  <a:chExt cx="378" cy="448"/>
                </a:xfrm>
              </p:grpSpPr>
              <p:sp>
                <p:nvSpPr>
                  <p:cNvPr id="59511" name="AutoShape 119">
                    <a:extLst>
                      <a:ext uri="{FF2B5EF4-FFF2-40B4-BE49-F238E27FC236}">
                        <a16:creationId xmlns:a16="http://schemas.microsoft.com/office/drawing/2014/main" id="{31A53768-9B3D-4EFE-A37F-0F71DDA63121}"/>
                      </a:ext>
                    </a:extLst>
                  </p:cNvPr>
                  <p:cNvSpPr>
                    <a:spLocks noChangeArrowheads="1"/>
                  </p:cNvSpPr>
                  <p:nvPr/>
                </p:nvSpPr>
                <p:spPr bwMode="auto">
                  <a:xfrm>
                    <a:off x="2537" y="3447"/>
                    <a:ext cx="378" cy="377"/>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12" name="AutoShape 120">
                    <a:extLst>
                      <a:ext uri="{FF2B5EF4-FFF2-40B4-BE49-F238E27FC236}">
                        <a16:creationId xmlns:a16="http://schemas.microsoft.com/office/drawing/2014/main" id="{34967512-020E-473B-A39B-91EA2BAF4202}"/>
                      </a:ext>
                    </a:extLst>
                  </p:cNvPr>
                  <p:cNvSpPr>
                    <a:spLocks noChangeArrowheads="1"/>
                  </p:cNvSpPr>
                  <p:nvPr/>
                </p:nvSpPr>
                <p:spPr bwMode="auto">
                  <a:xfrm>
                    <a:off x="2623" y="3376"/>
                    <a:ext cx="292" cy="78"/>
                  </a:xfrm>
                  <a:prstGeom prst="cube">
                    <a:avLst>
                      <a:gd name="adj" fmla="val 24986"/>
                    </a:avLst>
                  </a:prstGeom>
                  <a:solidFill>
                    <a:srgbClr val="A2C1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513" name="Oval 121">
                  <a:extLst>
                    <a:ext uri="{FF2B5EF4-FFF2-40B4-BE49-F238E27FC236}">
                      <a16:creationId xmlns:a16="http://schemas.microsoft.com/office/drawing/2014/main" id="{EFD5B208-7D7B-473E-A08E-7498233EF550}"/>
                    </a:ext>
                  </a:extLst>
                </p:cNvPr>
                <p:cNvSpPr>
                  <a:spLocks noChangeArrowheads="1"/>
                </p:cNvSpPr>
                <p:nvPr/>
              </p:nvSpPr>
              <p:spPr bwMode="auto">
                <a:xfrm>
                  <a:off x="2652" y="3412"/>
                  <a:ext cx="49" cy="27"/>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14" name="AutoShape 122">
                  <a:extLst>
                    <a:ext uri="{FF2B5EF4-FFF2-40B4-BE49-F238E27FC236}">
                      <a16:creationId xmlns:a16="http://schemas.microsoft.com/office/drawing/2014/main" id="{9D9338E0-F143-449C-B496-853CFE92E0B2}"/>
                    </a:ext>
                  </a:extLst>
                </p:cNvPr>
                <p:cNvSpPr>
                  <a:spLocks noChangeArrowheads="1"/>
                </p:cNvSpPr>
                <p:nvPr/>
              </p:nvSpPr>
              <p:spPr bwMode="auto">
                <a:xfrm>
                  <a:off x="2584" y="3622"/>
                  <a:ext cx="198" cy="84"/>
                </a:xfrm>
                <a:prstGeom prst="octagon">
                  <a:avLst>
                    <a:gd name="adj" fmla="val 29278"/>
                  </a:avLst>
                </a:prstGeom>
                <a:solidFill>
                  <a:srgbClr val="A2C1F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9515" name="Freeform 123">
                <a:extLst>
                  <a:ext uri="{FF2B5EF4-FFF2-40B4-BE49-F238E27FC236}">
                    <a16:creationId xmlns:a16="http://schemas.microsoft.com/office/drawing/2014/main" id="{97145F77-40C7-4B58-B385-889204E18C08}"/>
                  </a:ext>
                </a:extLst>
              </p:cNvPr>
              <p:cNvSpPr>
                <a:spLocks/>
              </p:cNvSpPr>
              <p:nvPr/>
            </p:nvSpPr>
            <p:spPr bwMode="auto">
              <a:xfrm>
                <a:off x="3101" y="360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Lst>
                <a:ahLst/>
                <a:cxnLst>
                  <a:cxn ang="0">
                    <a:pos x="T0" y="T1"/>
                  </a:cxn>
                  <a:cxn ang="0">
                    <a:pos x="T2" y="T3"/>
                  </a:cxn>
                  <a:cxn ang="0">
                    <a:pos x="T4" y="T5"/>
                  </a:cxn>
                  <a:cxn ang="0">
                    <a:pos x="T6" y="T7"/>
                  </a:cxn>
                  <a:cxn ang="0">
                    <a:pos x="T8" y="T9"/>
                  </a:cxn>
                </a:cxnLst>
                <a:rect l="0" t="0" r="r" b="b"/>
                <a:pathLst>
                  <a:path w="86" h="192">
                    <a:moveTo>
                      <a:pt x="62" y="0"/>
                    </a:moveTo>
                    <a:lnTo>
                      <a:pt x="85" y="0"/>
                    </a:lnTo>
                    <a:lnTo>
                      <a:pt x="23" y="191"/>
                    </a:lnTo>
                    <a:lnTo>
                      <a:pt x="0" y="191"/>
                    </a:lnTo>
                    <a:lnTo>
                      <a:pt x="62" y="0"/>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9516" name="Rectangle 124">
                <a:extLst>
                  <a:ext uri="{FF2B5EF4-FFF2-40B4-BE49-F238E27FC236}">
                    <a16:creationId xmlns:a16="http://schemas.microsoft.com/office/drawing/2014/main" id="{B3C04F0B-774B-4EA7-8A80-FA2179FCEC4E}"/>
                  </a:ext>
                </a:extLst>
              </p:cNvPr>
              <p:cNvSpPr>
                <a:spLocks noChangeArrowheads="1"/>
              </p:cNvSpPr>
              <p:nvPr/>
            </p:nvSpPr>
            <p:spPr bwMode="auto">
              <a:xfrm>
                <a:off x="3097" y="3605"/>
                <a:ext cx="106"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17" name="Rectangle 125">
                <a:extLst>
                  <a:ext uri="{FF2B5EF4-FFF2-40B4-BE49-F238E27FC236}">
                    <a16:creationId xmlns:a16="http://schemas.microsoft.com/office/drawing/2014/main" id="{1459F0BB-8794-4E8B-82F5-DF2EA5C5EC66}"/>
                  </a:ext>
                </a:extLst>
              </p:cNvPr>
              <p:cNvSpPr>
                <a:spLocks noChangeArrowheads="1"/>
              </p:cNvSpPr>
              <p:nvPr/>
            </p:nvSpPr>
            <p:spPr bwMode="auto">
              <a:xfrm>
                <a:off x="3104" y="3686"/>
                <a:ext cx="82" cy="16"/>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18" name="Rectangle 126">
                <a:extLst>
                  <a:ext uri="{FF2B5EF4-FFF2-40B4-BE49-F238E27FC236}">
                    <a16:creationId xmlns:a16="http://schemas.microsoft.com/office/drawing/2014/main" id="{EFE1E786-C399-4FB2-ACBA-A56AB3C1C548}"/>
                  </a:ext>
                </a:extLst>
              </p:cNvPr>
              <p:cNvSpPr>
                <a:spLocks noChangeArrowheads="1"/>
              </p:cNvSpPr>
              <p:nvPr/>
            </p:nvSpPr>
            <p:spPr bwMode="auto">
              <a:xfrm>
                <a:off x="2921" y="3686"/>
                <a:ext cx="103" cy="11"/>
              </a:xfrm>
              <a:prstGeom prst="rect">
                <a:avLst/>
              </a:prstGeom>
              <a:solidFill>
                <a:srgbClr val="FC0128"/>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9519" name="Group 127">
                <a:extLst>
                  <a:ext uri="{FF2B5EF4-FFF2-40B4-BE49-F238E27FC236}">
                    <a16:creationId xmlns:a16="http://schemas.microsoft.com/office/drawing/2014/main" id="{EB9ADC12-EBE0-4586-B7A9-74F8F82A675A}"/>
                  </a:ext>
                </a:extLst>
              </p:cNvPr>
              <p:cNvGrpSpPr>
                <a:grpSpLocks/>
              </p:cNvGrpSpPr>
              <p:nvPr/>
            </p:nvGrpSpPr>
            <p:grpSpPr bwMode="auto">
              <a:xfrm>
                <a:off x="2919" y="3433"/>
                <a:ext cx="194" cy="364"/>
                <a:chOff x="2919" y="3433"/>
                <a:chExt cx="194" cy="364"/>
              </a:xfrm>
            </p:grpSpPr>
            <p:sp>
              <p:nvSpPr>
                <p:cNvPr id="59520" name="Oval 128">
                  <a:extLst>
                    <a:ext uri="{FF2B5EF4-FFF2-40B4-BE49-F238E27FC236}">
                      <a16:creationId xmlns:a16="http://schemas.microsoft.com/office/drawing/2014/main" id="{A178BE53-BD16-45BF-902F-51D29B629947}"/>
                    </a:ext>
                  </a:extLst>
                </p:cNvPr>
                <p:cNvSpPr>
                  <a:spLocks noChangeArrowheads="1"/>
                </p:cNvSpPr>
                <p:nvPr/>
              </p:nvSpPr>
              <p:spPr bwMode="auto">
                <a:xfrm>
                  <a:off x="2995" y="3433"/>
                  <a:ext cx="48" cy="48"/>
                </a:xfrm>
                <a:prstGeom prst="ellipse">
                  <a:avLst/>
                </a:prstGeom>
                <a:solidFill>
                  <a:srgbClr val="FC0128"/>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521" name="Freeform 129">
                  <a:extLst>
                    <a:ext uri="{FF2B5EF4-FFF2-40B4-BE49-F238E27FC236}">
                      <a16:creationId xmlns:a16="http://schemas.microsoft.com/office/drawing/2014/main" id="{AADA6B3F-3EB5-4626-BD2A-B2BB7F23D11D}"/>
                    </a:ext>
                  </a:extLst>
                </p:cNvPr>
                <p:cNvSpPr>
                  <a:spLocks/>
                </p:cNvSpPr>
                <p:nvPr/>
              </p:nvSpPr>
              <p:spPr bwMode="auto">
                <a:xfrm>
                  <a:off x="2919" y="35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a:noFill/>
                </a:ln>
                <a:effectLst/>
                <a:extLst>
                  <a:ext uri="{91240B29-F687-4F45-9708-019B960494DF}">
                    <a14:hiddenLine xmlns:a14="http://schemas.microsoft.com/office/drawing/2010/main" w="12700" cap="rnd">
                      <a:solidFill>
                        <a:schemeClr val="tx1"/>
                      </a:solidFill>
                      <a:prstDash val="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grpSp>
      <p:sp>
        <p:nvSpPr>
          <p:cNvPr id="59522" name="Rectangle 130">
            <a:extLst>
              <a:ext uri="{FF2B5EF4-FFF2-40B4-BE49-F238E27FC236}">
                <a16:creationId xmlns:a16="http://schemas.microsoft.com/office/drawing/2014/main" id="{36FD3DF8-AA1F-4857-BFEF-3949FD71867B}"/>
              </a:ext>
            </a:extLst>
          </p:cNvPr>
          <p:cNvSpPr>
            <a:spLocks noChangeArrowheads="1"/>
          </p:cNvSpPr>
          <p:nvPr/>
        </p:nvSpPr>
        <p:spPr bwMode="auto">
          <a:xfrm>
            <a:off x="1524000" y="228600"/>
            <a:ext cx="348615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b="1">
                <a:solidFill>
                  <a:schemeClr val="tx2"/>
                </a:solidFill>
                <a:latin typeface="Arial" panose="020B0604020202020204" pitchFamily="34" charset="0"/>
              </a:defRPr>
            </a:lvl1pPr>
            <a:lvl2pPr algn="ctr">
              <a:defRPr sz="4400" b="1">
                <a:solidFill>
                  <a:schemeClr val="tx2"/>
                </a:solidFill>
                <a:latin typeface="Arial" panose="020B0604020202020204" pitchFamily="34" charset="0"/>
              </a:defRPr>
            </a:lvl2pPr>
            <a:lvl3pPr algn="ctr">
              <a:defRPr sz="4400" b="1">
                <a:solidFill>
                  <a:schemeClr val="tx2"/>
                </a:solidFill>
                <a:latin typeface="Arial" panose="020B0604020202020204" pitchFamily="34" charset="0"/>
              </a:defRPr>
            </a:lvl3pPr>
            <a:lvl4pPr algn="ctr">
              <a:defRPr sz="4400" b="1">
                <a:solidFill>
                  <a:schemeClr val="tx2"/>
                </a:solidFill>
                <a:latin typeface="Arial" panose="020B0604020202020204" pitchFamily="34" charset="0"/>
              </a:defRPr>
            </a:lvl4pPr>
            <a:lvl5pPr algn="ctr">
              <a:defRPr sz="4400" b="1">
                <a:solidFill>
                  <a:schemeClr val="tx2"/>
                </a:solidFill>
                <a:latin typeface="Arial" panose="020B0604020202020204" pitchFamily="34" charset="0"/>
              </a:defRPr>
            </a:lvl5pPr>
            <a:lvl6pPr marL="457200" algn="ctr" eaLnBrk="0" fontAlgn="base" hangingPunct="0">
              <a:spcBef>
                <a:spcPct val="0"/>
              </a:spcBef>
              <a:spcAft>
                <a:spcPct val="0"/>
              </a:spcAft>
              <a:defRPr sz="4400" b="1">
                <a:solidFill>
                  <a:schemeClr val="tx2"/>
                </a:solidFill>
                <a:latin typeface="Arial" panose="020B0604020202020204" pitchFamily="34" charset="0"/>
              </a:defRPr>
            </a:lvl6pPr>
            <a:lvl7pPr marL="914400" algn="ctr" eaLnBrk="0" fontAlgn="base" hangingPunct="0">
              <a:spcBef>
                <a:spcPct val="0"/>
              </a:spcBef>
              <a:spcAft>
                <a:spcPct val="0"/>
              </a:spcAft>
              <a:defRPr sz="4400" b="1">
                <a:solidFill>
                  <a:schemeClr val="tx2"/>
                </a:solidFill>
                <a:latin typeface="Arial" panose="020B0604020202020204" pitchFamily="34" charset="0"/>
              </a:defRPr>
            </a:lvl7pPr>
            <a:lvl8pPr marL="1371600" algn="ctr" eaLnBrk="0" fontAlgn="base" hangingPunct="0">
              <a:spcBef>
                <a:spcPct val="0"/>
              </a:spcBef>
              <a:spcAft>
                <a:spcPct val="0"/>
              </a:spcAft>
              <a:defRPr sz="4400" b="1">
                <a:solidFill>
                  <a:schemeClr val="tx2"/>
                </a:solidFill>
                <a:latin typeface="Arial" panose="020B0604020202020204" pitchFamily="34" charset="0"/>
              </a:defRPr>
            </a:lvl8pPr>
            <a:lvl9pPr marL="1828800" algn="ctr" eaLnBrk="0" fontAlgn="base" hangingPunct="0">
              <a:spcBef>
                <a:spcPct val="0"/>
              </a:spcBef>
              <a:spcAft>
                <a:spcPct val="0"/>
              </a:spcAft>
              <a:defRPr sz="4400" b="1">
                <a:solidFill>
                  <a:schemeClr val="tx2"/>
                </a:solidFill>
                <a:latin typeface="Arial" panose="020B0604020202020204" pitchFamily="34" charset="0"/>
              </a:defRPr>
            </a:lvl9pPr>
          </a:lstStyle>
          <a:p>
            <a:r>
              <a:rPr lang="en-US" altLang="en-US">
                <a:solidFill>
                  <a:srgbClr val="FF3300"/>
                </a:solidFill>
              </a:rPr>
              <a:t>What Is Pipelining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4F79F3A-2960-4F33-9809-C2DED101C821}"/>
              </a:ext>
            </a:extLst>
          </p:cNvPr>
          <p:cNvSpPr>
            <a:spLocks noGrp="1" noChangeArrowheads="1"/>
          </p:cNvSpPr>
          <p:nvPr>
            <p:ph type="title"/>
          </p:nvPr>
        </p:nvSpPr>
        <p:spPr>
          <a:xfrm>
            <a:off x="6019800" y="228600"/>
            <a:ext cx="396240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normAutofit fontScale="90000"/>
          </a:bodyPr>
          <a:lstStyle/>
          <a:p>
            <a:r>
              <a:rPr lang="en-US" altLang="en-US" sz="3600"/>
              <a:t>MIPS Without Pipelining</a:t>
            </a:r>
          </a:p>
        </p:txBody>
      </p:sp>
      <p:sp>
        <p:nvSpPr>
          <p:cNvPr id="14" name="Slide Number Placeholder 5">
            <a:extLst>
              <a:ext uri="{FF2B5EF4-FFF2-40B4-BE49-F238E27FC236}">
                <a16:creationId xmlns:a16="http://schemas.microsoft.com/office/drawing/2014/main" id="{9E055E51-1F37-4B36-B00B-AF1176B953A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46</a:t>
            </a:fld>
            <a:endParaRPr lang="en-US" altLang="en-US"/>
          </a:p>
        </p:txBody>
      </p:sp>
      <p:sp>
        <p:nvSpPr>
          <p:cNvPr id="61570" name="Rectangle 130">
            <a:extLst>
              <a:ext uri="{FF2B5EF4-FFF2-40B4-BE49-F238E27FC236}">
                <a16:creationId xmlns:a16="http://schemas.microsoft.com/office/drawing/2014/main" id="{FD8AF64D-329D-464B-AAAD-88775B139451}"/>
              </a:ext>
            </a:extLst>
          </p:cNvPr>
          <p:cNvSpPr>
            <a:spLocks noChangeArrowheads="1"/>
          </p:cNvSpPr>
          <p:nvPr/>
        </p:nvSpPr>
        <p:spPr bwMode="auto">
          <a:xfrm>
            <a:off x="1524000" y="0"/>
            <a:ext cx="3486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b="1">
                <a:solidFill>
                  <a:schemeClr val="tx2"/>
                </a:solidFill>
                <a:latin typeface="Arial" panose="020B0604020202020204" pitchFamily="34" charset="0"/>
              </a:defRPr>
            </a:lvl1pPr>
            <a:lvl2pPr algn="ctr">
              <a:defRPr sz="4400" b="1">
                <a:solidFill>
                  <a:schemeClr val="tx2"/>
                </a:solidFill>
                <a:latin typeface="Arial" panose="020B0604020202020204" pitchFamily="34" charset="0"/>
              </a:defRPr>
            </a:lvl2pPr>
            <a:lvl3pPr algn="ctr">
              <a:defRPr sz="4400" b="1">
                <a:solidFill>
                  <a:schemeClr val="tx2"/>
                </a:solidFill>
                <a:latin typeface="Arial" panose="020B0604020202020204" pitchFamily="34" charset="0"/>
              </a:defRPr>
            </a:lvl3pPr>
            <a:lvl4pPr algn="ctr">
              <a:defRPr sz="4400" b="1">
                <a:solidFill>
                  <a:schemeClr val="tx2"/>
                </a:solidFill>
                <a:latin typeface="Arial" panose="020B0604020202020204" pitchFamily="34" charset="0"/>
              </a:defRPr>
            </a:lvl4pPr>
            <a:lvl5pPr algn="ctr">
              <a:defRPr sz="4400" b="1">
                <a:solidFill>
                  <a:schemeClr val="tx2"/>
                </a:solidFill>
                <a:latin typeface="Arial" panose="020B0604020202020204" pitchFamily="34" charset="0"/>
              </a:defRPr>
            </a:lvl5pPr>
            <a:lvl6pPr marL="457200" algn="ctr" eaLnBrk="0" fontAlgn="base" hangingPunct="0">
              <a:spcBef>
                <a:spcPct val="0"/>
              </a:spcBef>
              <a:spcAft>
                <a:spcPct val="0"/>
              </a:spcAft>
              <a:defRPr sz="4400" b="1">
                <a:solidFill>
                  <a:schemeClr val="tx2"/>
                </a:solidFill>
                <a:latin typeface="Arial" panose="020B0604020202020204" pitchFamily="34" charset="0"/>
              </a:defRPr>
            </a:lvl6pPr>
            <a:lvl7pPr marL="914400" algn="ctr" eaLnBrk="0" fontAlgn="base" hangingPunct="0">
              <a:spcBef>
                <a:spcPct val="0"/>
              </a:spcBef>
              <a:spcAft>
                <a:spcPct val="0"/>
              </a:spcAft>
              <a:defRPr sz="4400" b="1">
                <a:solidFill>
                  <a:schemeClr val="tx2"/>
                </a:solidFill>
                <a:latin typeface="Arial" panose="020B0604020202020204" pitchFamily="34" charset="0"/>
              </a:defRPr>
            </a:lvl7pPr>
            <a:lvl8pPr marL="1371600" algn="ctr" eaLnBrk="0" fontAlgn="base" hangingPunct="0">
              <a:spcBef>
                <a:spcPct val="0"/>
              </a:spcBef>
              <a:spcAft>
                <a:spcPct val="0"/>
              </a:spcAft>
              <a:defRPr sz="4400" b="1">
                <a:solidFill>
                  <a:schemeClr val="tx2"/>
                </a:solidFill>
                <a:latin typeface="Arial" panose="020B0604020202020204" pitchFamily="34" charset="0"/>
              </a:defRPr>
            </a:lvl8pPr>
            <a:lvl9pPr marL="1828800" algn="ctr" eaLnBrk="0" fontAlgn="base" hangingPunct="0">
              <a:spcBef>
                <a:spcPct val="0"/>
              </a:spcBef>
              <a:spcAft>
                <a:spcPct val="0"/>
              </a:spcAft>
              <a:defRPr sz="4400" b="1">
                <a:solidFill>
                  <a:schemeClr val="tx2"/>
                </a:solidFill>
                <a:latin typeface="Arial" panose="020B0604020202020204" pitchFamily="34" charset="0"/>
              </a:defRPr>
            </a:lvl9pPr>
          </a:lstStyle>
          <a:p>
            <a:r>
              <a:rPr lang="en-US" altLang="en-US" sz="3600">
                <a:solidFill>
                  <a:srgbClr val="FF3300"/>
                </a:solidFill>
              </a:rPr>
              <a:t>What Is Pipelining</a:t>
            </a:r>
          </a:p>
        </p:txBody>
      </p:sp>
      <p:pic>
        <p:nvPicPr>
          <p:cNvPr id="61572" name="Picture 132">
            <a:extLst>
              <a:ext uri="{FF2B5EF4-FFF2-40B4-BE49-F238E27FC236}">
                <a16:creationId xmlns:a16="http://schemas.microsoft.com/office/drawing/2014/main" id="{324D8C8B-0C6F-480D-A672-3B158A2B24C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219200"/>
            <a:ext cx="8277225"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73" name="Rectangle 133">
            <a:extLst>
              <a:ext uri="{FF2B5EF4-FFF2-40B4-BE49-F238E27FC236}">
                <a16:creationId xmlns:a16="http://schemas.microsoft.com/office/drawing/2014/main" id="{A798B727-DCFB-4259-ABEE-02FF8B22904C}"/>
              </a:ext>
            </a:extLst>
          </p:cNvPr>
          <p:cNvSpPr>
            <a:spLocks noChangeArrowheads="1"/>
          </p:cNvSpPr>
          <p:nvPr/>
        </p:nvSpPr>
        <p:spPr bwMode="auto">
          <a:xfrm>
            <a:off x="8018063" y="1381125"/>
            <a:ext cx="1067601" cy="643766"/>
          </a:xfrm>
          <a:prstGeom prst="rect">
            <a:avLst/>
          </a:prstGeom>
          <a:solidFill>
            <a:schemeClr val="bg1"/>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t>Memory</a:t>
            </a:r>
          </a:p>
          <a:p>
            <a:pPr algn="ctr"/>
            <a:r>
              <a:rPr lang="en-US" altLang="en-US" sz="1800" b="1"/>
              <a:t>Access</a:t>
            </a:r>
          </a:p>
        </p:txBody>
      </p:sp>
      <p:sp>
        <p:nvSpPr>
          <p:cNvPr id="61574" name="Rectangle 134">
            <a:extLst>
              <a:ext uri="{FF2B5EF4-FFF2-40B4-BE49-F238E27FC236}">
                <a16:creationId xmlns:a16="http://schemas.microsoft.com/office/drawing/2014/main" id="{C71178E2-A4D8-47CA-9286-D13273946EC4}"/>
              </a:ext>
            </a:extLst>
          </p:cNvPr>
          <p:cNvSpPr>
            <a:spLocks noChangeArrowheads="1"/>
          </p:cNvSpPr>
          <p:nvPr/>
        </p:nvSpPr>
        <p:spPr bwMode="auto">
          <a:xfrm>
            <a:off x="9413876" y="1381126"/>
            <a:ext cx="752475" cy="638175"/>
          </a:xfrm>
          <a:prstGeom prst="rect">
            <a:avLst/>
          </a:prstGeom>
          <a:solidFill>
            <a:schemeClr val="bg1"/>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t>Write</a:t>
            </a:r>
          </a:p>
          <a:p>
            <a:pPr algn="ctr"/>
            <a:r>
              <a:rPr lang="en-US" altLang="en-US" sz="1800" b="1"/>
              <a:t>Back</a:t>
            </a:r>
          </a:p>
        </p:txBody>
      </p:sp>
      <p:sp>
        <p:nvSpPr>
          <p:cNvPr id="61575" name="Rectangle 135">
            <a:extLst>
              <a:ext uri="{FF2B5EF4-FFF2-40B4-BE49-F238E27FC236}">
                <a16:creationId xmlns:a16="http://schemas.microsoft.com/office/drawing/2014/main" id="{64EF5F08-A367-4DE6-8148-2D57660D4633}"/>
              </a:ext>
            </a:extLst>
          </p:cNvPr>
          <p:cNvSpPr>
            <a:spLocks noChangeArrowheads="1"/>
          </p:cNvSpPr>
          <p:nvPr/>
        </p:nvSpPr>
        <p:spPr bwMode="auto">
          <a:xfrm>
            <a:off x="2415874" y="1381125"/>
            <a:ext cx="1375378" cy="643766"/>
          </a:xfrm>
          <a:prstGeom prst="rect">
            <a:avLst/>
          </a:prstGeom>
          <a:solidFill>
            <a:schemeClr val="bg1"/>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t>Instruction</a:t>
            </a:r>
          </a:p>
          <a:p>
            <a:pPr algn="ctr"/>
            <a:r>
              <a:rPr lang="en-US" altLang="en-US" sz="1800" b="1"/>
              <a:t>Fetch</a:t>
            </a:r>
          </a:p>
        </p:txBody>
      </p:sp>
      <p:sp>
        <p:nvSpPr>
          <p:cNvPr id="61576" name="Rectangle 136">
            <a:extLst>
              <a:ext uri="{FF2B5EF4-FFF2-40B4-BE49-F238E27FC236}">
                <a16:creationId xmlns:a16="http://schemas.microsoft.com/office/drawing/2014/main" id="{92212F76-EA09-47A2-A800-7B92ED1B9862}"/>
              </a:ext>
            </a:extLst>
          </p:cNvPr>
          <p:cNvSpPr>
            <a:spLocks noChangeArrowheads="1"/>
          </p:cNvSpPr>
          <p:nvPr/>
        </p:nvSpPr>
        <p:spPr bwMode="auto">
          <a:xfrm>
            <a:off x="4378326" y="1381126"/>
            <a:ext cx="1628775" cy="638175"/>
          </a:xfrm>
          <a:prstGeom prst="rect">
            <a:avLst/>
          </a:prstGeom>
          <a:solidFill>
            <a:schemeClr val="bg1"/>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a:t>Instr. Decode</a:t>
            </a:r>
          </a:p>
          <a:p>
            <a:pPr algn="ctr"/>
            <a:r>
              <a:rPr lang="en-US" altLang="en-US" sz="1800" b="1"/>
              <a:t>Reg. Fetch</a:t>
            </a:r>
          </a:p>
        </p:txBody>
      </p:sp>
      <p:sp>
        <p:nvSpPr>
          <p:cNvPr id="61577" name="Rectangle 137">
            <a:extLst>
              <a:ext uri="{FF2B5EF4-FFF2-40B4-BE49-F238E27FC236}">
                <a16:creationId xmlns:a16="http://schemas.microsoft.com/office/drawing/2014/main" id="{D8E38E0A-EDBF-4BD3-A035-B48010C1A2A1}"/>
              </a:ext>
            </a:extLst>
          </p:cNvPr>
          <p:cNvSpPr>
            <a:spLocks noChangeArrowheads="1"/>
          </p:cNvSpPr>
          <p:nvPr/>
        </p:nvSpPr>
        <p:spPr bwMode="auto">
          <a:xfrm>
            <a:off x="6307139" y="1381126"/>
            <a:ext cx="1368425" cy="638175"/>
          </a:xfrm>
          <a:prstGeom prst="rect">
            <a:avLst/>
          </a:prstGeom>
          <a:solidFill>
            <a:schemeClr val="bg1"/>
          </a:solidFill>
          <a:ln>
            <a:noFill/>
          </a:ln>
          <a:effectLst/>
          <a:extLs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800" b="1"/>
              <a:t>Execute</a:t>
            </a:r>
          </a:p>
          <a:p>
            <a:pPr algn="ctr"/>
            <a:r>
              <a:rPr lang="en-US" altLang="en-US" sz="1800" b="1"/>
              <a:t>Addr. Calc</a:t>
            </a:r>
          </a:p>
        </p:txBody>
      </p:sp>
      <p:sp>
        <p:nvSpPr>
          <p:cNvPr id="61578" name="Rectangle 138">
            <a:extLst>
              <a:ext uri="{FF2B5EF4-FFF2-40B4-BE49-F238E27FC236}">
                <a16:creationId xmlns:a16="http://schemas.microsoft.com/office/drawing/2014/main" id="{A0EC5799-3A80-45E6-AB15-12038335C829}"/>
              </a:ext>
            </a:extLst>
          </p:cNvPr>
          <p:cNvSpPr>
            <a:spLocks noChangeArrowheads="1"/>
          </p:cNvSpPr>
          <p:nvPr/>
        </p:nvSpPr>
        <p:spPr bwMode="auto">
          <a:xfrm>
            <a:off x="3860800" y="3556000"/>
            <a:ext cx="279400" cy="71755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IR</a:t>
            </a:r>
          </a:p>
        </p:txBody>
      </p:sp>
      <p:sp>
        <p:nvSpPr>
          <p:cNvPr id="61579" name="Rectangle 139">
            <a:extLst>
              <a:ext uri="{FF2B5EF4-FFF2-40B4-BE49-F238E27FC236}">
                <a16:creationId xmlns:a16="http://schemas.microsoft.com/office/drawing/2014/main" id="{57AB47EB-CD5C-4C04-9E26-5E19FACB4264}"/>
              </a:ext>
            </a:extLst>
          </p:cNvPr>
          <p:cNvSpPr>
            <a:spLocks noChangeArrowheads="1"/>
          </p:cNvSpPr>
          <p:nvPr/>
        </p:nvSpPr>
        <p:spPr bwMode="auto">
          <a:xfrm>
            <a:off x="9023350" y="3898900"/>
            <a:ext cx="203200" cy="9271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L</a:t>
            </a:r>
          </a:p>
          <a:p>
            <a:pPr algn="ctr"/>
            <a:r>
              <a:rPr lang="en-US" altLang="en-US" sz="1800"/>
              <a:t>M</a:t>
            </a:r>
          </a:p>
          <a:p>
            <a:pPr algn="ctr"/>
            <a:r>
              <a:rPr lang="en-US" altLang="en-US" sz="1800"/>
              <a:t>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9C699C7-9A81-4B21-A9EE-93C58956D323}"/>
              </a:ext>
            </a:extLst>
          </p:cNvPr>
          <p:cNvSpPr>
            <a:spLocks noGrp="1" noChangeArrowheads="1"/>
          </p:cNvSpPr>
          <p:nvPr>
            <p:ph type="title"/>
          </p:nvPr>
        </p:nvSpPr>
        <p:spPr>
          <a:xfrm>
            <a:off x="6019800" y="228600"/>
            <a:ext cx="396240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3600"/>
              <a:t>MIPS Functions</a:t>
            </a:r>
          </a:p>
        </p:txBody>
      </p:sp>
      <p:sp>
        <p:nvSpPr>
          <p:cNvPr id="17" name="Slide Number Placeholder 5">
            <a:extLst>
              <a:ext uri="{FF2B5EF4-FFF2-40B4-BE49-F238E27FC236}">
                <a16:creationId xmlns:a16="http://schemas.microsoft.com/office/drawing/2014/main" id="{64144C05-C120-4804-BFA5-66964610EF9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47</a:t>
            </a:fld>
            <a:endParaRPr lang="en-US" altLang="en-US"/>
          </a:p>
        </p:txBody>
      </p:sp>
      <p:sp>
        <p:nvSpPr>
          <p:cNvPr id="63491" name="Rectangle 3">
            <a:extLst>
              <a:ext uri="{FF2B5EF4-FFF2-40B4-BE49-F238E27FC236}">
                <a16:creationId xmlns:a16="http://schemas.microsoft.com/office/drawing/2014/main" id="{875A5A39-CEF7-4C1A-B95C-89644B8A0808}"/>
              </a:ext>
            </a:extLst>
          </p:cNvPr>
          <p:cNvSpPr>
            <a:spLocks noChangeArrowheads="1"/>
          </p:cNvSpPr>
          <p:nvPr/>
        </p:nvSpPr>
        <p:spPr bwMode="auto">
          <a:xfrm>
            <a:off x="1524000" y="0"/>
            <a:ext cx="3486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b="1">
                <a:solidFill>
                  <a:schemeClr val="tx2"/>
                </a:solidFill>
                <a:latin typeface="Arial" panose="020B0604020202020204" pitchFamily="34" charset="0"/>
              </a:defRPr>
            </a:lvl1pPr>
            <a:lvl2pPr algn="ctr">
              <a:defRPr sz="4400" b="1">
                <a:solidFill>
                  <a:schemeClr val="tx2"/>
                </a:solidFill>
                <a:latin typeface="Arial" panose="020B0604020202020204" pitchFamily="34" charset="0"/>
              </a:defRPr>
            </a:lvl2pPr>
            <a:lvl3pPr algn="ctr">
              <a:defRPr sz="4400" b="1">
                <a:solidFill>
                  <a:schemeClr val="tx2"/>
                </a:solidFill>
                <a:latin typeface="Arial" panose="020B0604020202020204" pitchFamily="34" charset="0"/>
              </a:defRPr>
            </a:lvl3pPr>
            <a:lvl4pPr algn="ctr">
              <a:defRPr sz="4400" b="1">
                <a:solidFill>
                  <a:schemeClr val="tx2"/>
                </a:solidFill>
                <a:latin typeface="Arial" panose="020B0604020202020204" pitchFamily="34" charset="0"/>
              </a:defRPr>
            </a:lvl4pPr>
            <a:lvl5pPr algn="ctr">
              <a:defRPr sz="4400" b="1">
                <a:solidFill>
                  <a:schemeClr val="tx2"/>
                </a:solidFill>
                <a:latin typeface="Arial" panose="020B0604020202020204" pitchFamily="34" charset="0"/>
              </a:defRPr>
            </a:lvl5pPr>
            <a:lvl6pPr marL="457200" algn="ctr" eaLnBrk="0" fontAlgn="base" hangingPunct="0">
              <a:spcBef>
                <a:spcPct val="0"/>
              </a:spcBef>
              <a:spcAft>
                <a:spcPct val="0"/>
              </a:spcAft>
              <a:defRPr sz="4400" b="1">
                <a:solidFill>
                  <a:schemeClr val="tx2"/>
                </a:solidFill>
                <a:latin typeface="Arial" panose="020B0604020202020204" pitchFamily="34" charset="0"/>
              </a:defRPr>
            </a:lvl6pPr>
            <a:lvl7pPr marL="914400" algn="ctr" eaLnBrk="0" fontAlgn="base" hangingPunct="0">
              <a:spcBef>
                <a:spcPct val="0"/>
              </a:spcBef>
              <a:spcAft>
                <a:spcPct val="0"/>
              </a:spcAft>
              <a:defRPr sz="4400" b="1">
                <a:solidFill>
                  <a:schemeClr val="tx2"/>
                </a:solidFill>
                <a:latin typeface="Arial" panose="020B0604020202020204" pitchFamily="34" charset="0"/>
              </a:defRPr>
            </a:lvl7pPr>
            <a:lvl8pPr marL="1371600" algn="ctr" eaLnBrk="0" fontAlgn="base" hangingPunct="0">
              <a:spcBef>
                <a:spcPct val="0"/>
              </a:spcBef>
              <a:spcAft>
                <a:spcPct val="0"/>
              </a:spcAft>
              <a:defRPr sz="4400" b="1">
                <a:solidFill>
                  <a:schemeClr val="tx2"/>
                </a:solidFill>
                <a:latin typeface="Arial" panose="020B0604020202020204" pitchFamily="34" charset="0"/>
              </a:defRPr>
            </a:lvl8pPr>
            <a:lvl9pPr marL="1828800" algn="ctr" eaLnBrk="0" fontAlgn="base" hangingPunct="0">
              <a:spcBef>
                <a:spcPct val="0"/>
              </a:spcBef>
              <a:spcAft>
                <a:spcPct val="0"/>
              </a:spcAft>
              <a:defRPr sz="4400" b="1">
                <a:solidFill>
                  <a:schemeClr val="tx2"/>
                </a:solidFill>
                <a:latin typeface="Arial" panose="020B0604020202020204" pitchFamily="34" charset="0"/>
              </a:defRPr>
            </a:lvl9pPr>
          </a:lstStyle>
          <a:p>
            <a:r>
              <a:rPr lang="en-US" altLang="en-US" sz="3600">
                <a:solidFill>
                  <a:srgbClr val="FF3300"/>
                </a:solidFill>
              </a:rPr>
              <a:t>What Is Pipelining</a:t>
            </a:r>
          </a:p>
        </p:txBody>
      </p:sp>
      <p:grpSp>
        <p:nvGrpSpPr>
          <p:cNvPr id="63500" name="Group 12">
            <a:extLst>
              <a:ext uri="{FF2B5EF4-FFF2-40B4-BE49-F238E27FC236}">
                <a16:creationId xmlns:a16="http://schemas.microsoft.com/office/drawing/2014/main" id="{C7AE95DC-55A2-4F18-A5B7-9D154BC57975}"/>
              </a:ext>
            </a:extLst>
          </p:cNvPr>
          <p:cNvGrpSpPr>
            <a:grpSpLocks/>
          </p:cNvGrpSpPr>
          <p:nvPr/>
        </p:nvGrpSpPr>
        <p:grpSpPr bwMode="auto">
          <a:xfrm>
            <a:off x="1752600" y="1219200"/>
            <a:ext cx="5543550" cy="2971800"/>
            <a:chOff x="288" y="768"/>
            <a:chExt cx="5219" cy="3552"/>
          </a:xfrm>
        </p:grpSpPr>
        <p:pic>
          <p:nvPicPr>
            <p:cNvPr id="63492" name="Picture 4">
              <a:extLst>
                <a:ext uri="{FF2B5EF4-FFF2-40B4-BE49-F238E27FC236}">
                  <a16:creationId xmlns:a16="http://schemas.microsoft.com/office/drawing/2014/main" id="{E9EB0576-BE7A-4D46-82F4-2A4ACC2BEFE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768"/>
              <a:ext cx="5214" cy="3552"/>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3" name="Rectangle 5">
              <a:extLst>
                <a:ext uri="{FF2B5EF4-FFF2-40B4-BE49-F238E27FC236}">
                  <a16:creationId xmlns:a16="http://schemas.microsoft.com/office/drawing/2014/main" id="{0DC49117-0B2A-4A4A-9B94-7BCBE3F61F55}"/>
                </a:ext>
              </a:extLst>
            </p:cNvPr>
            <p:cNvSpPr>
              <a:spLocks noChangeArrowheads="1"/>
            </p:cNvSpPr>
            <p:nvPr/>
          </p:nvSpPr>
          <p:spPr bwMode="auto">
            <a:xfrm>
              <a:off x="4015" y="870"/>
              <a:ext cx="824"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Memory</a:t>
              </a:r>
            </a:p>
            <a:p>
              <a:pPr algn="ctr"/>
              <a:r>
                <a:rPr lang="en-US" altLang="en-US" sz="1400" b="1"/>
                <a:t>Access</a:t>
              </a:r>
              <a:endParaRPr lang="en-US" altLang="en-US" sz="1800" b="1"/>
            </a:p>
          </p:txBody>
        </p:sp>
        <p:sp>
          <p:nvSpPr>
            <p:cNvPr id="63494" name="Rectangle 6">
              <a:extLst>
                <a:ext uri="{FF2B5EF4-FFF2-40B4-BE49-F238E27FC236}">
                  <a16:creationId xmlns:a16="http://schemas.microsoft.com/office/drawing/2014/main" id="{67826E74-8DE5-484F-B403-35C737FC1C07}"/>
                </a:ext>
              </a:extLst>
            </p:cNvPr>
            <p:cNvSpPr>
              <a:spLocks noChangeArrowheads="1"/>
            </p:cNvSpPr>
            <p:nvPr/>
          </p:nvSpPr>
          <p:spPr bwMode="auto">
            <a:xfrm>
              <a:off x="4906" y="870"/>
              <a:ext cx="601"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Write</a:t>
              </a:r>
            </a:p>
            <a:p>
              <a:pPr algn="ctr"/>
              <a:r>
                <a:rPr lang="en-US" altLang="en-US" sz="1400" b="1"/>
                <a:t>Back</a:t>
              </a:r>
            </a:p>
          </p:txBody>
        </p:sp>
        <p:sp>
          <p:nvSpPr>
            <p:cNvPr id="63495" name="Rectangle 7">
              <a:extLst>
                <a:ext uri="{FF2B5EF4-FFF2-40B4-BE49-F238E27FC236}">
                  <a16:creationId xmlns:a16="http://schemas.microsoft.com/office/drawing/2014/main" id="{63A3E8A9-3AAE-4EEF-B57E-4062C92E3C56}"/>
                </a:ext>
              </a:extLst>
            </p:cNvPr>
            <p:cNvSpPr>
              <a:spLocks noChangeArrowheads="1"/>
            </p:cNvSpPr>
            <p:nvPr/>
          </p:nvSpPr>
          <p:spPr bwMode="auto">
            <a:xfrm>
              <a:off x="472" y="870"/>
              <a:ext cx="1043"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Instruction</a:t>
              </a:r>
            </a:p>
            <a:p>
              <a:pPr algn="ctr"/>
              <a:r>
                <a:rPr lang="en-US" altLang="en-US" sz="1400" b="1"/>
                <a:t>Fetch</a:t>
              </a:r>
            </a:p>
          </p:txBody>
        </p:sp>
        <p:sp>
          <p:nvSpPr>
            <p:cNvPr id="63496" name="Rectangle 8">
              <a:extLst>
                <a:ext uri="{FF2B5EF4-FFF2-40B4-BE49-F238E27FC236}">
                  <a16:creationId xmlns:a16="http://schemas.microsoft.com/office/drawing/2014/main" id="{6E6A9755-4ECD-4534-94C7-101236CEB874}"/>
                </a:ext>
              </a:extLst>
            </p:cNvPr>
            <p:cNvSpPr>
              <a:spLocks noChangeArrowheads="1"/>
            </p:cNvSpPr>
            <p:nvPr/>
          </p:nvSpPr>
          <p:spPr bwMode="auto">
            <a:xfrm>
              <a:off x="1690" y="870"/>
              <a:ext cx="1239"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 Decode</a:t>
              </a:r>
            </a:p>
            <a:p>
              <a:pPr algn="ctr"/>
              <a:r>
                <a:rPr lang="en-US" altLang="en-US" sz="1400" b="1"/>
                <a:t>Reg. Fetch</a:t>
              </a:r>
            </a:p>
          </p:txBody>
        </p:sp>
        <p:sp>
          <p:nvSpPr>
            <p:cNvPr id="63497" name="Rectangle 9">
              <a:extLst>
                <a:ext uri="{FF2B5EF4-FFF2-40B4-BE49-F238E27FC236}">
                  <a16:creationId xmlns:a16="http://schemas.microsoft.com/office/drawing/2014/main" id="{5CF29971-08F9-4646-868C-2576288B45D8}"/>
                </a:ext>
              </a:extLst>
            </p:cNvPr>
            <p:cNvSpPr>
              <a:spLocks noChangeArrowheads="1"/>
            </p:cNvSpPr>
            <p:nvPr/>
          </p:nvSpPr>
          <p:spPr bwMode="auto">
            <a:xfrm>
              <a:off x="3013" y="870"/>
              <a:ext cx="863" cy="885"/>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400" b="1"/>
                <a:t>Execute</a:t>
              </a:r>
            </a:p>
            <a:p>
              <a:pPr algn="ctr"/>
              <a:r>
                <a:rPr lang="en-US" altLang="en-US" sz="1400" b="1"/>
                <a:t>Addr. Calc</a:t>
              </a:r>
            </a:p>
          </p:txBody>
        </p:sp>
        <p:sp>
          <p:nvSpPr>
            <p:cNvPr id="63498" name="Rectangle 10">
              <a:extLst>
                <a:ext uri="{FF2B5EF4-FFF2-40B4-BE49-F238E27FC236}">
                  <a16:creationId xmlns:a16="http://schemas.microsoft.com/office/drawing/2014/main" id="{3BE52B0C-7245-4743-BEC2-CAB9DD8C00FB}"/>
                </a:ext>
              </a:extLst>
            </p:cNvPr>
            <p:cNvSpPr>
              <a:spLocks noChangeArrowheads="1"/>
            </p:cNvSpPr>
            <p:nvPr/>
          </p:nvSpPr>
          <p:spPr bwMode="auto">
            <a:xfrm>
              <a:off x="1472" y="2240"/>
              <a:ext cx="176" cy="452"/>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IR</a:t>
              </a:r>
            </a:p>
          </p:txBody>
        </p:sp>
        <p:sp>
          <p:nvSpPr>
            <p:cNvPr id="63499" name="Rectangle 11">
              <a:extLst>
                <a:ext uri="{FF2B5EF4-FFF2-40B4-BE49-F238E27FC236}">
                  <a16:creationId xmlns:a16="http://schemas.microsoft.com/office/drawing/2014/main" id="{AB93EC95-5FE1-4E8B-B6E8-9A7AF726F32D}"/>
                </a:ext>
              </a:extLst>
            </p:cNvPr>
            <p:cNvSpPr>
              <a:spLocks noChangeArrowheads="1"/>
            </p:cNvSpPr>
            <p:nvPr/>
          </p:nvSpPr>
          <p:spPr bwMode="auto">
            <a:xfrm>
              <a:off x="4724" y="2456"/>
              <a:ext cx="128" cy="584"/>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L</a:t>
              </a:r>
            </a:p>
            <a:p>
              <a:pPr algn="ctr"/>
              <a:r>
                <a:rPr lang="en-US" altLang="en-US" sz="1800"/>
                <a:t>M</a:t>
              </a:r>
            </a:p>
            <a:p>
              <a:pPr algn="ctr"/>
              <a:r>
                <a:rPr lang="en-US" altLang="en-US" sz="1800"/>
                <a:t>D</a:t>
              </a:r>
            </a:p>
          </p:txBody>
        </p:sp>
      </p:grpSp>
      <p:sp>
        <p:nvSpPr>
          <p:cNvPr id="63501" name="Text Box 13">
            <a:extLst>
              <a:ext uri="{FF2B5EF4-FFF2-40B4-BE49-F238E27FC236}">
                <a16:creationId xmlns:a16="http://schemas.microsoft.com/office/drawing/2014/main" id="{DCF3F225-DA51-404E-A4FB-83D46F5E6055}"/>
              </a:ext>
            </a:extLst>
          </p:cNvPr>
          <p:cNvSpPr txBox="1">
            <a:spLocks noChangeArrowheads="1"/>
          </p:cNvSpPr>
          <p:nvPr/>
        </p:nvSpPr>
        <p:spPr bwMode="auto">
          <a:xfrm>
            <a:off x="1752600" y="4419600"/>
            <a:ext cx="85344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Instruction Fetch (IF):</a:t>
            </a:r>
          </a:p>
          <a:p>
            <a:r>
              <a:rPr lang="en-US" altLang="en-US" sz="1800" b="1"/>
              <a:t>Send out the PC and fetch the instruction from memory into the instruction register (IR); increment the PC by 4 to address the next sequential instruction.</a:t>
            </a:r>
          </a:p>
          <a:p>
            <a:r>
              <a:rPr lang="en-US" altLang="en-US" sz="1800" b="1"/>
              <a:t>IR holds the instruction that will be used in the next stage.</a:t>
            </a:r>
          </a:p>
          <a:p>
            <a:r>
              <a:rPr lang="en-US" altLang="en-US" sz="1800" b="1"/>
              <a:t>NPC holds the value of the next PC.</a:t>
            </a:r>
          </a:p>
        </p:txBody>
      </p:sp>
      <p:sp>
        <p:nvSpPr>
          <p:cNvPr id="63502" name="Text Box 14">
            <a:extLst>
              <a:ext uri="{FF2B5EF4-FFF2-40B4-BE49-F238E27FC236}">
                <a16:creationId xmlns:a16="http://schemas.microsoft.com/office/drawing/2014/main" id="{F7582DF8-6FD5-4E42-8FC7-6C40FFF3C641}"/>
              </a:ext>
            </a:extLst>
          </p:cNvPr>
          <p:cNvSpPr txBox="1">
            <a:spLocks noChangeArrowheads="1"/>
          </p:cNvSpPr>
          <p:nvPr/>
        </p:nvSpPr>
        <p:spPr bwMode="auto">
          <a:xfrm>
            <a:off x="7467600" y="1752600"/>
            <a:ext cx="2971800" cy="1474788"/>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solidFill>
                  <a:srgbClr val="FF3300"/>
                </a:solidFill>
              </a:rPr>
              <a:t>Passed To Next Stage</a:t>
            </a:r>
            <a:endParaRPr lang="en-US" altLang="en-US" sz="1800" b="1"/>
          </a:p>
          <a:p>
            <a:r>
              <a:rPr lang="en-US" altLang="en-US" sz="1800" b="1"/>
              <a:t>IR &lt;- Mem[PC]</a:t>
            </a:r>
          </a:p>
          <a:p>
            <a:r>
              <a:rPr lang="en-US" altLang="en-US" sz="1800" b="1"/>
              <a:t>NPC &lt;- PC + 4</a:t>
            </a:r>
          </a:p>
          <a:p>
            <a:endParaRPr lang="en-US" altLang="en-US" sz="1800" b="1"/>
          </a:p>
          <a:p>
            <a:endParaRPr lang="en-US" altLang="en-US" sz="18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AEB9A38-2063-4C74-B60F-4F12F4431E37}"/>
              </a:ext>
            </a:extLst>
          </p:cNvPr>
          <p:cNvSpPr>
            <a:spLocks noGrp="1" noChangeArrowheads="1"/>
          </p:cNvSpPr>
          <p:nvPr>
            <p:ph type="title"/>
          </p:nvPr>
        </p:nvSpPr>
        <p:spPr>
          <a:xfrm>
            <a:off x="6019800" y="228600"/>
            <a:ext cx="396240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3600"/>
              <a:t>MIPS Functions</a:t>
            </a:r>
          </a:p>
        </p:txBody>
      </p:sp>
      <p:sp>
        <p:nvSpPr>
          <p:cNvPr id="17" name="Slide Number Placeholder 5">
            <a:extLst>
              <a:ext uri="{FF2B5EF4-FFF2-40B4-BE49-F238E27FC236}">
                <a16:creationId xmlns:a16="http://schemas.microsoft.com/office/drawing/2014/main" id="{863756B2-880C-423F-9D24-600989883A8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48</a:t>
            </a:fld>
            <a:endParaRPr lang="en-US" altLang="en-US"/>
          </a:p>
        </p:txBody>
      </p:sp>
      <p:sp>
        <p:nvSpPr>
          <p:cNvPr id="65539" name="Rectangle 3">
            <a:extLst>
              <a:ext uri="{FF2B5EF4-FFF2-40B4-BE49-F238E27FC236}">
                <a16:creationId xmlns:a16="http://schemas.microsoft.com/office/drawing/2014/main" id="{6B1FF894-60A0-4078-AA42-2679FE4452C1}"/>
              </a:ext>
            </a:extLst>
          </p:cNvPr>
          <p:cNvSpPr>
            <a:spLocks noChangeArrowheads="1"/>
          </p:cNvSpPr>
          <p:nvPr/>
        </p:nvSpPr>
        <p:spPr bwMode="auto">
          <a:xfrm>
            <a:off x="1524000" y="0"/>
            <a:ext cx="3486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b="1">
                <a:solidFill>
                  <a:schemeClr val="tx2"/>
                </a:solidFill>
                <a:latin typeface="Arial" panose="020B0604020202020204" pitchFamily="34" charset="0"/>
              </a:defRPr>
            </a:lvl1pPr>
            <a:lvl2pPr algn="ctr">
              <a:defRPr sz="4400" b="1">
                <a:solidFill>
                  <a:schemeClr val="tx2"/>
                </a:solidFill>
                <a:latin typeface="Arial" panose="020B0604020202020204" pitchFamily="34" charset="0"/>
              </a:defRPr>
            </a:lvl2pPr>
            <a:lvl3pPr algn="ctr">
              <a:defRPr sz="4400" b="1">
                <a:solidFill>
                  <a:schemeClr val="tx2"/>
                </a:solidFill>
                <a:latin typeface="Arial" panose="020B0604020202020204" pitchFamily="34" charset="0"/>
              </a:defRPr>
            </a:lvl3pPr>
            <a:lvl4pPr algn="ctr">
              <a:defRPr sz="4400" b="1">
                <a:solidFill>
                  <a:schemeClr val="tx2"/>
                </a:solidFill>
                <a:latin typeface="Arial" panose="020B0604020202020204" pitchFamily="34" charset="0"/>
              </a:defRPr>
            </a:lvl4pPr>
            <a:lvl5pPr algn="ctr">
              <a:defRPr sz="4400" b="1">
                <a:solidFill>
                  <a:schemeClr val="tx2"/>
                </a:solidFill>
                <a:latin typeface="Arial" panose="020B0604020202020204" pitchFamily="34" charset="0"/>
              </a:defRPr>
            </a:lvl5pPr>
            <a:lvl6pPr marL="457200" algn="ctr" eaLnBrk="0" fontAlgn="base" hangingPunct="0">
              <a:spcBef>
                <a:spcPct val="0"/>
              </a:spcBef>
              <a:spcAft>
                <a:spcPct val="0"/>
              </a:spcAft>
              <a:defRPr sz="4400" b="1">
                <a:solidFill>
                  <a:schemeClr val="tx2"/>
                </a:solidFill>
                <a:latin typeface="Arial" panose="020B0604020202020204" pitchFamily="34" charset="0"/>
              </a:defRPr>
            </a:lvl6pPr>
            <a:lvl7pPr marL="914400" algn="ctr" eaLnBrk="0" fontAlgn="base" hangingPunct="0">
              <a:spcBef>
                <a:spcPct val="0"/>
              </a:spcBef>
              <a:spcAft>
                <a:spcPct val="0"/>
              </a:spcAft>
              <a:defRPr sz="4400" b="1">
                <a:solidFill>
                  <a:schemeClr val="tx2"/>
                </a:solidFill>
                <a:latin typeface="Arial" panose="020B0604020202020204" pitchFamily="34" charset="0"/>
              </a:defRPr>
            </a:lvl7pPr>
            <a:lvl8pPr marL="1371600" algn="ctr" eaLnBrk="0" fontAlgn="base" hangingPunct="0">
              <a:spcBef>
                <a:spcPct val="0"/>
              </a:spcBef>
              <a:spcAft>
                <a:spcPct val="0"/>
              </a:spcAft>
              <a:defRPr sz="4400" b="1">
                <a:solidFill>
                  <a:schemeClr val="tx2"/>
                </a:solidFill>
                <a:latin typeface="Arial" panose="020B0604020202020204" pitchFamily="34" charset="0"/>
              </a:defRPr>
            </a:lvl8pPr>
            <a:lvl9pPr marL="1828800" algn="ctr" eaLnBrk="0" fontAlgn="base" hangingPunct="0">
              <a:spcBef>
                <a:spcPct val="0"/>
              </a:spcBef>
              <a:spcAft>
                <a:spcPct val="0"/>
              </a:spcAft>
              <a:defRPr sz="4400" b="1">
                <a:solidFill>
                  <a:schemeClr val="tx2"/>
                </a:solidFill>
                <a:latin typeface="Arial" panose="020B0604020202020204" pitchFamily="34" charset="0"/>
              </a:defRPr>
            </a:lvl9pPr>
          </a:lstStyle>
          <a:p>
            <a:r>
              <a:rPr lang="en-US" altLang="en-US" sz="3600">
                <a:solidFill>
                  <a:srgbClr val="FF3300"/>
                </a:solidFill>
              </a:rPr>
              <a:t>What Is Pipelining</a:t>
            </a:r>
          </a:p>
        </p:txBody>
      </p:sp>
      <p:grpSp>
        <p:nvGrpSpPr>
          <p:cNvPr id="65540" name="Group 4">
            <a:extLst>
              <a:ext uri="{FF2B5EF4-FFF2-40B4-BE49-F238E27FC236}">
                <a16:creationId xmlns:a16="http://schemas.microsoft.com/office/drawing/2014/main" id="{09EF3385-C48A-4206-9EC5-DAEF3B9227B1}"/>
              </a:ext>
            </a:extLst>
          </p:cNvPr>
          <p:cNvGrpSpPr>
            <a:grpSpLocks/>
          </p:cNvGrpSpPr>
          <p:nvPr/>
        </p:nvGrpSpPr>
        <p:grpSpPr bwMode="auto">
          <a:xfrm>
            <a:off x="1752600" y="1219200"/>
            <a:ext cx="5543550" cy="2971800"/>
            <a:chOff x="288" y="768"/>
            <a:chExt cx="5219" cy="3552"/>
          </a:xfrm>
        </p:grpSpPr>
        <p:pic>
          <p:nvPicPr>
            <p:cNvPr id="65541" name="Picture 5">
              <a:extLst>
                <a:ext uri="{FF2B5EF4-FFF2-40B4-BE49-F238E27FC236}">
                  <a16:creationId xmlns:a16="http://schemas.microsoft.com/office/drawing/2014/main" id="{89E20CE5-DE65-4878-8771-8F344A6860A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768"/>
              <a:ext cx="5214" cy="3552"/>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2" name="Rectangle 6">
              <a:extLst>
                <a:ext uri="{FF2B5EF4-FFF2-40B4-BE49-F238E27FC236}">
                  <a16:creationId xmlns:a16="http://schemas.microsoft.com/office/drawing/2014/main" id="{0BC8578C-24A8-4375-B285-62955F564200}"/>
                </a:ext>
              </a:extLst>
            </p:cNvPr>
            <p:cNvSpPr>
              <a:spLocks noChangeArrowheads="1"/>
            </p:cNvSpPr>
            <p:nvPr/>
          </p:nvSpPr>
          <p:spPr bwMode="auto">
            <a:xfrm>
              <a:off x="4015" y="870"/>
              <a:ext cx="824"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Memory</a:t>
              </a:r>
            </a:p>
            <a:p>
              <a:pPr algn="ctr"/>
              <a:r>
                <a:rPr lang="en-US" altLang="en-US" sz="1400" b="1"/>
                <a:t>Access</a:t>
              </a:r>
              <a:endParaRPr lang="en-US" altLang="en-US" sz="1800" b="1"/>
            </a:p>
          </p:txBody>
        </p:sp>
        <p:sp>
          <p:nvSpPr>
            <p:cNvPr id="65543" name="Rectangle 7">
              <a:extLst>
                <a:ext uri="{FF2B5EF4-FFF2-40B4-BE49-F238E27FC236}">
                  <a16:creationId xmlns:a16="http://schemas.microsoft.com/office/drawing/2014/main" id="{22AA4102-4538-43C3-9458-A46E9036B61A}"/>
                </a:ext>
              </a:extLst>
            </p:cNvPr>
            <p:cNvSpPr>
              <a:spLocks noChangeArrowheads="1"/>
            </p:cNvSpPr>
            <p:nvPr/>
          </p:nvSpPr>
          <p:spPr bwMode="auto">
            <a:xfrm>
              <a:off x="4906" y="870"/>
              <a:ext cx="601"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Write</a:t>
              </a:r>
            </a:p>
            <a:p>
              <a:pPr algn="ctr"/>
              <a:r>
                <a:rPr lang="en-US" altLang="en-US" sz="1400" b="1"/>
                <a:t>Back</a:t>
              </a:r>
            </a:p>
          </p:txBody>
        </p:sp>
        <p:sp>
          <p:nvSpPr>
            <p:cNvPr id="65544" name="Rectangle 8">
              <a:extLst>
                <a:ext uri="{FF2B5EF4-FFF2-40B4-BE49-F238E27FC236}">
                  <a16:creationId xmlns:a16="http://schemas.microsoft.com/office/drawing/2014/main" id="{5C298E36-F78B-4D10-94A8-3BE4BB8E337A}"/>
                </a:ext>
              </a:extLst>
            </p:cNvPr>
            <p:cNvSpPr>
              <a:spLocks noChangeArrowheads="1"/>
            </p:cNvSpPr>
            <p:nvPr/>
          </p:nvSpPr>
          <p:spPr bwMode="auto">
            <a:xfrm>
              <a:off x="472" y="870"/>
              <a:ext cx="1043"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Instruction</a:t>
              </a:r>
            </a:p>
            <a:p>
              <a:pPr algn="ctr"/>
              <a:r>
                <a:rPr lang="en-US" altLang="en-US" sz="1400" b="1"/>
                <a:t>Fetch</a:t>
              </a:r>
            </a:p>
          </p:txBody>
        </p:sp>
        <p:sp>
          <p:nvSpPr>
            <p:cNvPr id="65545" name="Rectangle 9">
              <a:extLst>
                <a:ext uri="{FF2B5EF4-FFF2-40B4-BE49-F238E27FC236}">
                  <a16:creationId xmlns:a16="http://schemas.microsoft.com/office/drawing/2014/main" id="{BB42CAF1-9E66-400D-8F9E-F4ABF89A6C6F}"/>
                </a:ext>
              </a:extLst>
            </p:cNvPr>
            <p:cNvSpPr>
              <a:spLocks noChangeArrowheads="1"/>
            </p:cNvSpPr>
            <p:nvPr/>
          </p:nvSpPr>
          <p:spPr bwMode="auto">
            <a:xfrm>
              <a:off x="1690" y="870"/>
              <a:ext cx="1239"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 Decode</a:t>
              </a:r>
            </a:p>
            <a:p>
              <a:pPr algn="ctr"/>
              <a:r>
                <a:rPr lang="en-US" altLang="en-US" sz="1400" b="1"/>
                <a:t>Reg. Fetch</a:t>
              </a:r>
            </a:p>
          </p:txBody>
        </p:sp>
        <p:sp>
          <p:nvSpPr>
            <p:cNvPr id="65546" name="Rectangle 10">
              <a:extLst>
                <a:ext uri="{FF2B5EF4-FFF2-40B4-BE49-F238E27FC236}">
                  <a16:creationId xmlns:a16="http://schemas.microsoft.com/office/drawing/2014/main" id="{1A84FDD2-8870-47D5-928D-87B195C1021F}"/>
                </a:ext>
              </a:extLst>
            </p:cNvPr>
            <p:cNvSpPr>
              <a:spLocks noChangeArrowheads="1"/>
            </p:cNvSpPr>
            <p:nvPr/>
          </p:nvSpPr>
          <p:spPr bwMode="auto">
            <a:xfrm>
              <a:off x="3013" y="870"/>
              <a:ext cx="863" cy="885"/>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400" b="1"/>
                <a:t>Execute</a:t>
              </a:r>
            </a:p>
            <a:p>
              <a:pPr algn="ctr"/>
              <a:r>
                <a:rPr lang="en-US" altLang="en-US" sz="1400" b="1"/>
                <a:t>Addr. Calc</a:t>
              </a:r>
            </a:p>
          </p:txBody>
        </p:sp>
        <p:sp>
          <p:nvSpPr>
            <p:cNvPr id="65547" name="Rectangle 11">
              <a:extLst>
                <a:ext uri="{FF2B5EF4-FFF2-40B4-BE49-F238E27FC236}">
                  <a16:creationId xmlns:a16="http://schemas.microsoft.com/office/drawing/2014/main" id="{419A126D-5223-4AF0-A360-8C9A21EECB57}"/>
                </a:ext>
              </a:extLst>
            </p:cNvPr>
            <p:cNvSpPr>
              <a:spLocks noChangeArrowheads="1"/>
            </p:cNvSpPr>
            <p:nvPr/>
          </p:nvSpPr>
          <p:spPr bwMode="auto">
            <a:xfrm>
              <a:off x="1472" y="2240"/>
              <a:ext cx="176" cy="452"/>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IR</a:t>
              </a:r>
            </a:p>
          </p:txBody>
        </p:sp>
        <p:sp>
          <p:nvSpPr>
            <p:cNvPr id="65548" name="Rectangle 12">
              <a:extLst>
                <a:ext uri="{FF2B5EF4-FFF2-40B4-BE49-F238E27FC236}">
                  <a16:creationId xmlns:a16="http://schemas.microsoft.com/office/drawing/2014/main" id="{0AFB0E00-AA55-4BA1-A3FE-45FA52D525D4}"/>
                </a:ext>
              </a:extLst>
            </p:cNvPr>
            <p:cNvSpPr>
              <a:spLocks noChangeArrowheads="1"/>
            </p:cNvSpPr>
            <p:nvPr/>
          </p:nvSpPr>
          <p:spPr bwMode="auto">
            <a:xfrm>
              <a:off x="4724" y="2456"/>
              <a:ext cx="128" cy="584"/>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L</a:t>
              </a:r>
            </a:p>
            <a:p>
              <a:pPr algn="ctr"/>
              <a:r>
                <a:rPr lang="en-US" altLang="en-US" sz="1800"/>
                <a:t>M</a:t>
              </a:r>
            </a:p>
            <a:p>
              <a:pPr algn="ctr"/>
              <a:r>
                <a:rPr lang="en-US" altLang="en-US" sz="1800"/>
                <a:t>D</a:t>
              </a:r>
            </a:p>
          </p:txBody>
        </p:sp>
      </p:grpSp>
      <p:sp>
        <p:nvSpPr>
          <p:cNvPr id="65549" name="Text Box 13">
            <a:extLst>
              <a:ext uri="{FF2B5EF4-FFF2-40B4-BE49-F238E27FC236}">
                <a16:creationId xmlns:a16="http://schemas.microsoft.com/office/drawing/2014/main" id="{149C629D-C1CC-4616-AD72-699C0F497682}"/>
              </a:ext>
            </a:extLst>
          </p:cNvPr>
          <p:cNvSpPr txBox="1">
            <a:spLocks noChangeArrowheads="1"/>
          </p:cNvSpPr>
          <p:nvPr/>
        </p:nvSpPr>
        <p:spPr bwMode="auto">
          <a:xfrm>
            <a:off x="1752600" y="4419600"/>
            <a:ext cx="85344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Instruction Decode/Register Fetch Cycle (ID):</a:t>
            </a:r>
          </a:p>
          <a:p>
            <a:r>
              <a:rPr lang="en-US" altLang="en-US" sz="1800" b="1"/>
              <a:t>Decode the instruction and access the register file to read the registers.</a:t>
            </a:r>
          </a:p>
          <a:p>
            <a:r>
              <a:rPr lang="en-US" altLang="en-US" sz="1800" b="1"/>
              <a:t>The outputs of the general purpose registers are read into two temporary registers (A &amp; B) for use in later clock cycles.</a:t>
            </a:r>
          </a:p>
          <a:p>
            <a:r>
              <a:rPr lang="en-US" altLang="en-US" sz="1800" b="1"/>
              <a:t>We extend the sign of the lower 16 bits of the Instruction Register.</a:t>
            </a:r>
          </a:p>
        </p:txBody>
      </p:sp>
      <p:sp>
        <p:nvSpPr>
          <p:cNvPr id="65550" name="Text Box 14">
            <a:extLst>
              <a:ext uri="{FF2B5EF4-FFF2-40B4-BE49-F238E27FC236}">
                <a16:creationId xmlns:a16="http://schemas.microsoft.com/office/drawing/2014/main" id="{806C6635-9356-423F-A018-5435FEC5E307}"/>
              </a:ext>
            </a:extLst>
          </p:cNvPr>
          <p:cNvSpPr txBox="1">
            <a:spLocks noChangeArrowheads="1"/>
          </p:cNvSpPr>
          <p:nvPr/>
        </p:nvSpPr>
        <p:spPr bwMode="auto">
          <a:xfrm>
            <a:off x="7467600" y="1752600"/>
            <a:ext cx="2971800" cy="1474788"/>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solidFill>
                  <a:srgbClr val="FF3300"/>
                </a:solidFill>
              </a:rPr>
              <a:t>Passed To Next Stage</a:t>
            </a:r>
            <a:r>
              <a:rPr lang="en-US" altLang="en-US" sz="1800" b="1"/>
              <a:t> </a:t>
            </a:r>
          </a:p>
          <a:p>
            <a:r>
              <a:rPr lang="en-US" altLang="en-US" sz="1800" b="1"/>
              <a:t>A &lt;- Regs[IR6..IR10];</a:t>
            </a:r>
          </a:p>
          <a:p>
            <a:r>
              <a:rPr lang="en-US" altLang="en-US" sz="1800" b="1"/>
              <a:t>B &lt;- Regs[IR10..IR15];</a:t>
            </a:r>
          </a:p>
          <a:p>
            <a:r>
              <a:rPr lang="en-US" altLang="en-US" sz="1800" b="1"/>
              <a:t>Imm &lt;- ((IR16) ##IR16-31</a:t>
            </a:r>
            <a:endParaRPr lang="en-US" altLang="en-US" sz="1800"/>
          </a:p>
          <a:p>
            <a:endParaRPr lang="en-US" altLang="en-US" sz="18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F09B934-6189-47B2-95BC-36A683130845}"/>
              </a:ext>
            </a:extLst>
          </p:cNvPr>
          <p:cNvSpPr>
            <a:spLocks noGrp="1" noChangeArrowheads="1"/>
          </p:cNvSpPr>
          <p:nvPr>
            <p:ph type="title"/>
          </p:nvPr>
        </p:nvSpPr>
        <p:spPr>
          <a:xfrm>
            <a:off x="6019800" y="228600"/>
            <a:ext cx="396240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3600"/>
              <a:t>MIPS Functions</a:t>
            </a:r>
          </a:p>
        </p:txBody>
      </p:sp>
      <p:sp>
        <p:nvSpPr>
          <p:cNvPr id="17" name="Slide Number Placeholder 5">
            <a:extLst>
              <a:ext uri="{FF2B5EF4-FFF2-40B4-BE49-F238E27FC236}">
                <a16:creationId xmlns:a16="http://schemas.microsoft.com/office/drawing/2014/main" id="{B4A1D280-89BF-4CBE-BA54-C69232B022A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49</a:t>
            </a:fld>
            <a:endParaRPr lang="en-US" altLang="en-US"/>
          </a:p>
        </p:txBody>
      </p:sp>
      <p:sp>
        <p:nvSpPr>
          <p:cNvPr id="67587" name="Rectangle 3">
            <a:extLst>
              <a:ext uri="{FF2B5EF4-FFF2-40B4-BE49-F238E27FC236}">
                <a16:creationId xmlns:a16="http://schemas.microsoft.com/office/drawing/2014/main" id="{01DEE187-419D-43D3-A2F5-76105A72CD99}"/>
              </a:ext>
            </a:extLst>
          </p:cNvPr>
          <p:cNvSpPr>
            <a:spLocks noChangeArrowheads="1"/>
          </p:cNvSpPr>
          <p:nvPr/>
        </p:nvSpPr>
        <p:spPr bwMode="auto">
          <a:xfrm>
            <a:off x="1524000" y="0"/>
            <a:ext cx="3486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b="1">
                <a:solidFill>
                  <a:schemeClr val="tx2"/>
                </a:solidFill>
                <a:latin typeface="Arial" panose="020B0604020202020204" pitchFamily="34" charset="0"/>
              </a:defRPr>
            </a:lvl1pPr>
            <a:lvl2pPr algn="ctr">
              <a:defRPr sz="4400" b="1">
                <a:solidFill>
                  <a:schemeClr val="tx2"/>
                </a:solidFill>
                <a:latin typeface="Arial" panose="020B0604020202020204" pitchFamily="34" charset="0"/>
              </a:defRPr>
            </a:lvl2pPr>
            <a:lvl3pPr algn="ctr">
              <a:defRPr sz="4400" b="1">
                <a:solidFill>
                  <a:schemeClr val="tx2"/>
                </a:solidFill>
                <a:latin typeface="Arial" panose="020B0604020202020204" pitchFamily="34" charset="0"/>
              </a:defRPr>
            </a:lvl3pPr>
            <a:lvl4pPr algn="ctr">
              <a:defRPr sz="4400" b="1">
                <a:solidFill>
                  <a:schemeClr val="tx2"/>
                </a:solidFill>
                <a:latin typeface="Arial" panose="020B0604020202020204" pitchFamily="34" charset="0"/>
              </a:defRPr>
            </a:lvl4pPr>
            <a:lvl5pPr algn="ctr">
              <a:defRPr sz="4400" b="1">
                <a:solidFill>
                  <a:schemeClr val="tx2"/>
                </a:solidFill>
                <a:latin typeface="Arial" panose="020B0604020202020204" pitchFamily="34" charset="0"/>
              </a:defRPr>
            </a:lvl5pPr>
            <a:lvl6pPr marL="457200" algn="ctr" eaLnBrk="0" fontAlgn="base" hangingPunct="0">
              <a:spcBef>
                <a:spcPct val="0"/>
              </a:spcBef>
              <a:spcAft>
                <a:spcPct val="0"/>
              </a:spcAft>
              <a:defRPr sz="4400" b="1">
                <a:solidFill>
                  <a:schemeClr val="tx2"/>
                </a:solidFill>
                <a:latin typeface="Arial" panose="020B0604020202020204" pitchFamily="34" charset="0"/>
              </a:defRPr>
            </a:lvl6pPr>
            <a:lvl7pPr marL="914400" algn="ctr" eaLnBrk="0" fontAlgn="base" hangingPunct="0">
              <a:spcBef>
                <a:spcPct val="0"/>
              </a:spcBef>
              <a:spcAft>
                <a:spcPct val="0"/>
              </a:spcAft>
              <a:defRPr sz="4400" b="1">
                <a:solidFill>
                  <a:schemeClr val="tx2"/>
                </a:solidFill>
                <a:latin typeface="Arial" panose="020B0604020202020204" pitchFamily="34" charset="0"/>
              </a:defRPr>
            </a:lvl7pPr>
            <a:lvl8pPr marL="1371600" algn="ctr" eaLnBrk="0" fontAlgn="base" hangingPunct="0">
              <a:spcBef>
                <a:spcPct val="0"/>
              </a:spcBef>
              <a:spcAft>
                <a:spcPct val="0"/>
              </a:spcAft>
              <a:defRPr sz="4400" b="1">
                <a:solidFill>
                  <a:schemeClr val="tx2"/>
                </a:solidFill>
                <a:latin typeface="Arial" panose="020B0604020202020204" pitchFamily="34" charset="0"/>
              </a:defRPr>
            </a:lvl8pPr>
            <a:lvl9pPr marL="1828800" algn="ctr" eaLnBrk="0" fontAlgn="base" hangingPunct="0">
              <a:spcBef>
                <a:spcPct val="0"/>
              </a:spcBef>
              <a:spcAft>
                <a:spcPct val="0"/>
              </a:spcAft>
              <a:defRPr sz="4400" b="1">
                <a:solidFill>
                  <a:schemeClr val="tx2"/>
                </a:solidFill>
                <a:latin typeface="Arial" panose="020B0604020202020204" pitchFamily="34" charset="0"/>
              </a:defRPr>
            </a:lvl9pPr>
          </a:lstStyle>
          <a:p>
            <a:r>
              <a:rPr lang="en-US" altLang="en-US" sz="3600">
                <a:solidFill>
                  <a:srgbClr val="FF3300"/>
                </a:solidFill>
              </a:rPr>
              <a:t>What Is Pipelining</a:t>
            </a:r>
          </a:p>
        </p:txBody>
      </p:sp>
      <p:grpSp>
        <p:nvGrpSpPr>
          <p:cNvPr id="67588" name="Group 4">
            <a:extLst>
              <a:ext uri="{FF2B5EF4-FFF2-40B4-BE49-F238E27FC236}">
                <a16:creationId xmlns:a16="http://schemas.microsoft.com/office/drawing/2014/main" id="{C0455039-7173-4DF9-87F8-D6C77EAB4660}"/>
              </a:ext>
            </a:extLst>
          </p:cNvPr>
          <p:cNvGrpSpPr>
            <a:grpSpLocks/>
          </p:cNvGrpSpPr>
          <p:nvPr/>
        </p:nvGrpSpPr>
        <p:grpSpPr bwMode="auto">
          <a:xfrm>
            <a:off x="1752600" y="1219200"/>
            <a:ext cx="5543550" cy="2971800"/>
            <a:chOff x="288" y="768"/>
            <a:chExt cx="5219" cy="3552"/>
          </a:xfrm>
        </p:grpSpPr>
        <p:pic>
          <p:nvPicPr>
            <p:cNvPr id="67589" name="Picture 5">
              <a:extLst>
                <a:ext uri="{FF2B5EF4-FFF2-40B4-BE49-F238E27FC236}">
                  <a16:creationId xmlns:a16="http://schemas.microsoft.com/office/drawing/2014/main" id="{0A75D235-6DA8-485F-AA90-0B5E88C02DB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768"/>
              <a:ext cx="5214" cy="3552"/>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90" name="Rectangle 6">
              <a:extLst>
                <a:ext uri="{FF2B5EF4-FFF2-40B4-BE49-F238E27FC236}">
                  <a16:creationId xmlns:a16="http://schemas.microsoft.com/office/drawing/2014/main" id="{F35BBB2F-55E8-40B7-AAF2-967337AC0CAF}"/>
                </a:ext>
              </a:extLst>
            </p:cNvPr>
            <p:cNvSpPr>
              <a:spLocks noChangeArrowheads="1"/>
            </p:cNvSpPr>
            <p:nvPr/>
          </p:nvSpPr>
          <p:spPr bwMode="auto">
            <a:xfrm>
              <a:off x="4015" y="870"/>
              <a:ext cx="824"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Memory</a:t>
              </a:r>
            </a:p>
            <a:p>
              <a:pPr algn="ctr"/>
              <a:r>
                <a:rPr lang="en-US" altLang="en-US" sz="1400" b="1"/>
                <a:t>Access</a:t>
              </a:r>
              <a:endParaRPr lang="en-US" altLang="en-US" sz="1800" b="1"/>
            </a:p>
          </p:txBody>
        </p:sp>
        <p:sp>
          <p:nvSpPr>
            <p:cNvPr id="67591" name="Rectangle 7">
              <a:extLst>
                <a:ext uri="{FF2B5EF4-FFF2-40B4-BE49-F238E27FC236}">
                  <a16:creationId xmlns:a16="http://schemas.microsoft.com/office/drawing/2014/main" id="{9A8C0F3F-2DF6-4E08-BD23-FD6B717DBD04}"/>
                </a:ext>
              </a:extLst>
            </p:cNvPr>
            <p:cNvSpPr>
              <a:spLocks noChangeArrowheads="1"/>
            </p:cNvSpPr>
            <p:nvPr/>
          </p:nvSpPr>
          <p:spPr bwMode="auto">
            <a:xfrm>
              <a:off x="4906" y="870"/>
              <a:ext cx="601"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Write</a:t>
              </a:r>
            </a:p>
            <a:p>
              <a:pPr algn="ctr"/>
              <a:r>
                <a:rPr lang="en-US" altLang="en-US" sz="1400" b="1"/>
                <a:t>Back</a:t>
              </a:r>
            </a:p>
          </p:txBody>
        </p:sp>
        <p:sp>
          <p:nvSpPr>
            <p:cNvPr id="67592" name="Rectangle 8">
              <a:extLst>
                <a:ext uri="{FF2B5EF4-FFF2-40B4-BE49-F238E27FC236}">
                  <a16:creationId xmlns:a16="http://schemas.microsoft.com/office/drawing/2014/main" id="{0CFF368B-E663-4CE3-A5E2-71C36D1BC9FC}"/>
                </a:ext>
              </a:extLst>
            </p:cNvPr>
            <p:cNvSpPr>
              <a:spLocks noChangeArrowheads="1"/>
            </p:cNvSpPr>
            <p:nvPr/>
          </p:nvSpPr>
          <p:spPr bwMode="auto">
            <a:xfrm>
              <a:off x="472" y="870"/>
              <a:ext cx="1043"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Instruction</a:t>
              </a:r>
            </a:p>
            <a:p>
              <a:pPr algn="ctr"/>
              <a:r>
                <a:rPr lang="en-US" altLang="en-US" sz="1400" b="1"/>
                <a:t>Fetch</a:t>
              </a:r>
            </a:p>
          </p:txBody>
        </p:sp>
        <p:sp>
          <p:nvSpPr>
            <p:cNvPr id="67593" name="Rectangle 9">
              <a:extLst>
                <a:ext uri="{FF2B5EF4-FFF2-40B4-BE49-F238E27FC236}">
                  <a16:creationId xmlns:a16="http://schemas.microsoft.com/office/drawing/2014/main" id="{E11D9811-6FA9-4015-AB92-0B3D977D55CF}"/>
                </a:ext>
              </a:extLst>
            </p:cNvPr>
            <p:cNvSpPr>
              <a:spLocks noChangeArrowheads="1"/>
            </p:cNvSpPr>
            <p:nvPr/>
          </p:nvSpPr>
          <p:spPr bwMode="auto">
            <a:xfrm>
              <a:off x="1690" y="870"/>
              <a:ext cx="1239"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 Decode</a:t>
              </a:r>
            </a:p>
            <a:p>
              <a:pPr algn="ctr"/>
              <a:r>
                <a:rPr lang="en-US" altLang="en-US" sz="1400" b="1"/>
                <a:t>Reg. Fetch</a:t>
              </a:r>
            </a:p>
          </p:txBody>
        </p:sp>
        <p:sp>
          <p:nvSpPr>
            <p:cNvPr id="67594" name="Rectangle 10">
              <a:extLst>
                <a:ext uri="{FF2B5EF4-FFF2-40B4-BE49-F238E27FC236}">
                  <a16:creationId xmlns:a16="http://schemas.microsoft.com/office/drawing/2014/main" id="{82C52B60-3E71-4A7E-ACC4-1E81119F7558}"/>
                </a:ext>
              </a:extLst>
            </p:cNvPr>
            <p:cNvSpPr>
              <a:spLocks noChangeArrowheads="1"/>
            </p:cNvSpPr>
            <p:nvPr/>
          </p:nvSpPr>
          <p:spPr bwMode="auto">
            <a:xfrm>
              <a:off x="3013" y="870"/>
              <a:ext cx="863" cy="885"/>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400" b="1"/>
                <a:t>Execute</a:t>
              </a:r>
            </a:p>
            <a:p>
              <a:pPr algn="ctr"/>
              <a:r>
                <a:rPr lang="en-US" altLang="en-US" sz="1400" b="1"/>
                <a:t>Addr. Calc</a:t>
              </a:r>
            </a:p>
          </p:txBody>
        </p:sp>
        <p:sp>
          <p:nvSpPr>
            <p:cNvPr id="67595" name="Rectangle 11">
              <a:extLst>
                <a:ext uri="{FF2B5EF4-FFF2-40B4-BE49-F238E27FC236}">
                  <a16:creationId xmlns:a16="http://schemas.microsoft.com/office/drawing/2014/main" id="{4A9342E0-617A-4CCC-BAB2-EE52FBDE6EA1}"/>
                </a:ext>
              </a:extLst>
            </p:cNvPr>
            <p:cNvSpPr>
              <a:spLocks noChangeArrowheads="1"/>
            </p:cNvSpPr>
            <p:nvPr/>
          </p:nvSpPr>
          <p:spPr bwMode="auto">
            <a:xfrm>
              <a:off x="1472" y="2240"/>
              <a:ext cx="176" cy="452"/>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IR</a:t>
              </a:r>
            </a:p>
          </p:txBody>
        </p:sp>
        <p:sp>
          <p:nvSpPr>
            <p:cNvPr id="67596" name="Rectangle 12">
              <a:extLst>
                <a:ext uri="{FF2B5EF4-FFF2-40B4-BE49-F238E27FC236}">
                  <a16:creationId xmlns:a16="http://schemas.microsoft.com/office/drawing/2014/main" id="{4AE8DD59-C2C1-4D2B-99E5-F15970190D69}"/>
                </a:ext>
              </a:extLst>
            </p:cNvPr>
            <p:cNvSpPr>
              <a:spLocks noChangeArrowheads="1"/>
            </p:cNvSpPr>
            <p:nvPr/>
          </p:nvSpPr>
          <p:spPr bwMode="auto">
            <a:xfrm>
              <a:off x="4724" y="2456"/>
              <a:ext cx="128" cy="584"/>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L</a:t>
              </a:r>
            </a:p>
            <a:p>
              <a:pPr algn="ctr"/>
              <a:r>
                <a:rPr lang="en-US" altLang="en-US" sz="1800"/>
                <a:t>M</a:t>
              </a:r>
            </a:p>
            <a:p>
              <a:pPr algn="ctr"/>
              <a:r>
                <a:rPr lang="en-US" altLang="en-US" sz="1800"/>
                <a:t>D</a:t>
              </a:r>
            </a:p>
          </p:txBody>
        </p:sp>
      </p:grpSp>
      <p:sp>
        <p:nvSpPr>
          <p:cNvPr id="67598" name="Text Box 14">
            <a:extLst>
              <a:ext uri="{FF2B5EF4-FFF2-40B4-BE49-F238E27FC236}">
                <a16:creationId xmlns:a16="http://schemas.microsoft.com/office/drawing/2014/main" id="{CF13AC72-0F83-4810-8382-FD626DAB347B}"/>
              </a:ext>
            </a:extLst>
          </p:cNvPr>
          <p:cNvSpPr txBox="1">
            <a:spLocks noChangeArrowheads="1"/>
          </p:cNvSpPr>
          <p:nvPr/>
        </p:nvSpPr>
        <p:spPr bwMode="auto">
          <a:xfrm>
            <a:off x="7467600" y="1752600"/>
            <a:ext cx="2971800" cy="1474788"/>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solidFill>
                  <a:srgbClr val="FF3300"/>
                </a:solidFill>
              </a:rPr>
              <a:t>Passed To Next Stage</a:t>
            </a:r>
            <a:endParaRPr lang="en-US" altLang="en-US" sz="1800" b="1"/>
          </a:p>
          <a:p>
            <a:r>
              <a:rPr lang="en-US" altLang="en-US" sz="1800" b="1"/>
              <a:t>A &lt;- A func. B</a:t>
            </a:r>
          </a:p>
          <a:p>
            <a:r>
              <a:rPr lang="en-US" altLang="en-US" sz="1800" b="1"/>
              <a:t>cond = 0;</a:t>
            </a:r>
          </a:p>
          <a:p>
            <a:endParaRPr lang="en-US" altLang="en-US" sz="1800"/>
          </a:p>
          <a:p>
            <a:endParaRPr lang="en-US" altLang="en-US" sz="1800" b="1"/>
          </a:p>
        </p:txBody>
      </p:sp>
      <p:sp>
        <p:nvSpPr>
          <p:cNvPr id="67599" name="Text Box 15">
            <a:extLst>
              <a:ext uri="{FF2B5EF4-FFF2-40B4-BE49-F238E27FC236}">
                <a16:creationId xmlns:a16="http://schemas.microsoft.com/office/drawing/2014/main" id="{049E9666-975B-4156-89C8-A9496D466A3A}"/>
              </a:ext>
            </a:extLst>
          </p:cNvPr>
          <p:cNvSpPr txBox="1">
            <a:spLocks noChangeArrowheads="1"/>
          </p:cNvSpPr>
          <p:nvPr/>
        </p:nvSpPr>
        <p:spPr bwMode="auto">
          <a:xfrm>
            <a:off x="838191" y="4276339"/>
            <a:ext cx="85344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dirty="0"/>
              <a:t>Execute Address Calculation (EX):</a:t>
            </a:r>
          </a:p>
          <a:p>
            <a:r>
              <a:rPr lang="en-US" altLang="en-US" sz="1800" b="1" dirty="0"/>
              <a:t>We perform an operation (for an ALU) or an address calculation (if it’s a load or a Branch).</a:t>
            </a:r>
          </a:p>
          <a:p>
            <a:r>
              <a:rPr lang="en-US" altLang="en-US" sz="1800" b="1" dirty="0"/>
              <a:t>If an ALU, actually do the operation.  If an address calculation, figure out how  to obtain the address and stash away the location of that address for the next cycle.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44E72D-0A48-4D5A-8B5B-D530933DDB52}"/>
              </a:ext>
            </a:extLst>
          </p:cNvPr>
          <p:cNvSpPr txBox="1"/>
          <p:nvPr/>
        </p:nvSpPr>
        <p:spPr>
          <a:xfrm>
            <a:off x="848139" y="1200835"/>
            <a:ext cx="8163339" cy="954107"/>
          </a:xfrm>
          <a:prstGeom prst="rect">
            <a:avLst/>
          </a:prstGeom>
          <a:noFill/>
        </p:spPr>
        <p:txBody>
          <a:bodyPr wrap="square">
            <a:spAutoFit/>
          </a:bodyPr>
          <a:lstStyle/>
          <a:p>
            <a:r>
              <a:rPr lang="en-US" sz="2800" b="1" i="0" dirty="0">
                <a:solidFill>
                  <a:srgbClr val="273239"/>
                </a:solidFill>
                <a:effectLst/>
                <a:latin typeface="urw-din"/>
              </a:rPr>
              <a:t>Response time</a:t>
            </a:r>
            <a:r>
              <a:rPr lang="en-US" sz="2800" b="0" i="0" dirty="0">
                <a:solidFill>
                  <a:srgbClr val="273239"/>
                </a:solidFill>
                <a:effectLst/>
                <a:latin typeface="urw-din"/>
              </a:rPr>
              <a:t> is the time from start to completion of a task. This also includes:</a:t>
            </a:r>
            <a:endParaRPr lang="en-IN" sz="2800" dirty="0"/>
          </a:p>
        </p:txBody>
      </p:sp>
      <p:sp>
        <p:nvSpPr>
          <p:cNvPr id="7" name="TextBox 6">
            <a:extLst>
              <a:ext uri="{FF2B5EF4-FFF2-40B4-BE49-F238E27FC236}">
                <a16:creationId xmlns:a16="http://schemas.microsoft.com/office/drawing/2014/main" id="{2B0D09D6-C1BA-43E9-94D5-5ED083B3E8CD}"/>
              </a:ext>
            </a:extLst>
          </p:cNvPr>
          <p:cNvSpPr txBox="1"/>
          <p:nvPr/>
        </p:nvSpPr>
        <p:spPr>
          <a:xfrm>
            <a:off x="848139" y="2288810"/>
            <a:ext cx="8574157" cy="1815882"/>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273239"/>
                </a:solidFill>
                <a:effectLst/>
                <a:latin typeface="urw-din"/>
              </a:rPr>
              <a:t>Operating system overhead.</a:t>
            </a:r>
          </a:p>
          <a:p>
            <a:pPr algn="l" fontAlgn="base">
              <a:buFont typeface="Arial" panose="020B0604020202020204" pitchFamily="34" charset="0"/>
              <a:buChar char="•"/>
            </a:pPr>
            <a:r>
              <a:rPr lang="en-US" sz="2800" b="0" i="0" dirty="0">
                <a:solidFill>
                  <a:srgbClr val="273239"/>
                </a:solidFill>
                <a:effectLst/>
                <a:latin typeface="urw-din"/>
              </a:rPr>
              <a:t>Waiting for I/O and other processes</a:t>
            </a:r>
          </a:p>
          <a:p>
            <a:pPr algn="l" fontAlgn="base">
              <a:buFont typeface="Arial" panose="020B0604020202020204" pitchFamily="34" charset="0"/>
              <a:buChar char="•"/>
            </a:pPr>
            <a:r>
              <a:rPr lang="en-US" sz="2800" b="0" i="0" dirty="0">
                <a:solidFill>
                  <a:srgbClr val="273239"/>
                </a:solidFill>
                <a:effectLst/>
                <a:latin typeface="urw-din"/>
              </a:rPr>
              <a:t>Accessing disk and memory</a:t>
            </a:r>
          </a:p>
          <a:p>
            <a:pPr algn="l" fontAlgn="base">
              <a:buFont typeface="Arial" panose="020B0604020202020204" pitchFamily="34" charset="0"/>
              <a:buChar char="•"/>
            </a:pPr>
            <a:r>
              <a:rPr lang="en-US" sz="2800" b="0" i="0" dirty="0">
                <a:solidFill>
                  <a:srgbClr val="273239"/>
                </a:solidFill>
                <a:effectLst/>
                <a:latin typeface="urw-din"/>
              </a:rPr>
              <a:t>Time spent executing on the CPU or execution time.</a:t>
            </a:r>
          </a:p>
        </p:txBody>
      </p:sp>
      <p:sp>
        <p:nvSpPr>
          <p:cNvPr id="8" name="TextBox 7">
            <a:extLst>
              <a:ext uri="{FF2B5EF4-FFF2-40B4-BE49-F238E27FC236}">
                <a16:creationId xmlns:a16="http://schemas.microsoft.com/office/drawing/2014/main" id="{18F83BCD-C7D9-47BD-92B3-94A6B333A922}"/>
              </a:ext>
            </a:extLst>
          </p:cNvPr>
          <p:cNvSpPr txBox="1"/>
          <p:nvPr/>
        </p:nvSpPr>
        <p:spPr>
          <a:xfrm>
            <a:off x="848138" y="4586116"/>
            <a:ext cx="8878957" cy="461665"/>
          </a:xfrm>
          <a:prstGeom prst="rect">
            <a:avLst/>
          </a:prstGeom>
          <a:noFill/>
        </p:spPr>
        <p:txBody>
          <a:bodyPr wrap="square">
            <a:spAutoFit/>
          </a:bodyPr>
          <a:lstStyle/>
          <a:p>
            <a:r>
              <a:rPr lang="en-US" sz="2400" b="1" i="0" dirty="0">
                <a:solidFill>
                  <a:srgbClr val="273239"/>
                </a:solidFill>
                <a:effectLst/>
                <a:latin typeface="urw-din"/>
              </a:rPr>
              <a:t>Throughput</a:t>
            </a:r>
            <a:r>
              <a:rPr lang="en-US" sz="2400" b="0" i="0" dirty="0">
                <a:solidFill>
                  <a:srgbClr val="273239"/>
                </a:solidFill>
                <a:effectLst/>
                <a:latin typeface="urw-din"/>
              </a:rPr>
              <a:t> is the total amount of work done in a given time.</a:t>
            </a:r>
            <a:endParaRPr lang="en-IN" sz="2400" dirty="0"/>
          </a:p>
        </p:txBody>
      </p:sp>
    </p:spTree>
    <p:extLst>
      <p:ext uri="{BB962C8B-B14F-4D97-AF65-F5344CB8AC3E}">
        <p14:creationId xmlns:p14="http://schemas.microsoft.com/office/powerpoint/2010/main" val="1070374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7423EB12-8CCC-4BEA-8451-775772FC19E7}"/>
              </a:ext>
            </a:extLst>
          </p:cNvPr>
          <p:cNvSpPr>
            <a:spLocks noGrp="1" noChangeArrowheads="1"/>
          </p:cNvSpPr>
          <p:nvPr>
            <p:ph type="title"/>
          </p:nvPr>
        </p:nvSpPr>
        <p:spPr>
          <a:xfrm>
            <a:off x="6019800" y="228600"/>
            <a:ext cx="396240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3600"/>
              <a:t>MIPS Functions</a:t>
            </a:r>
          </a:p>
        </p:txBody>
      </p:sp>
      <p:sp>
        <p:nvSpPr>
          <p:cNvPr id="17" name="Slide Number Placeholder 5">
            <a:extLst>
              <a:ext uri="{FF2B5EF4-FFF2-40B4-BE49-F238E27FC236}">
                <a16:creationId xmlns:a16="http://schemas.microsoft.com/office/drawing/2014/main" id="{7C03B5E4-7341-40DD-ABA1-DC730BA7460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50</a:t>
            </a:fld>
            <a:endParaRPr lang="en-US" altLang="en-US"/>
          </a:p>
        </p:txBody>
      </p:sp>
      <p:sp>
        <p:nvSpPr>
          <p:cNvPr id="112643" name="Rectangle 3">
            <a:extLst>
              <a:ext uri="{FF2B5EF4-FFF2-40B4-BE49-F238E27FC236}">
                <a16:creationId xmlns:a16="http://schemas.microsoft.com/office/drawing/2014/main" id="{22BBFD7C-23D6-4955-9BD0-61E178AEC557}"/>
              </a:ext>
            </a:extLst>
          </p:cNvPr>
          <p:cNvSpPr>
            <a:spLocks noChangeArrowheads="1"/>
          </p:cNvSpPr>
          <p:nvPr/>
        </p:nvSpPr>
        <p:spPr bwMode="auto">
          <a:xfrm>
            <a:off x="1524000" y="0"/>
            <a:ext cx="3486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b="1">
                <a:solidFill>
                  <a:schemeClr val="tx2"/>
                </a:solidFill>
                <a:latin typeface="Arial" panose="020B0604020202020204" pitchFamily="34" charset="0"/>
              </a:defRPr>
            </a:lvl1pPr>
            <a:lvl2pPr algn="ctr">
              <a:defRPr sz="4400" b="1">
                <a:solidFill>
                  <a:schemeClr val="tx2"/>
                </a:solidFill>
                <a:latin typeface="Arial" panose="020B0604020202020204" pitchFamily="34" charset="0"/>
              </a:defRPr>
            </a:lvl2pPr>
            <a:lvl3pPr algn="ctr">
              <a:defRPr sz="4400" b="1">
                <a:solidFill>
                  <a:schemeClr val="tx2"/>
                </a:solidFill>
                <a:latin typeface="Arial" panose="020B0604020202020204" pitchFamily="34" charset="0"/>
              </a:defRPr>
            </a:lvl3pPr>
            <a:lvl4pPr algn="ctr">
              <a:defRPr sz="4400" b="1">
                <a:solidFill>
                  <a:schemeClr val="tx2"/>
                </a:solidFill>
                <a:latin typeface="Arial" panose="020B0604020202020204" pitchFamily="34" charset="0"/>
              </a:defRPr>
            </a:lvl4pPr>
            <a:lvl5pPr algn="ctr">
              <a:defRPr sz="4400" b="1">
                <a:solidFill>
                  <a:schemeClr val="tx2"/>
                </a:solidFill>
                <a:latin typeface="Arial" panose="020B0604020202020204" pitchFamily="34" charset="0"/>
              </a:defRPr>
            </a:lvl5pPr>
            <a:lvl6pPr marL="457200" algn="ctr" eaLnBrk="0" fontAlgn="base" hangingPunct="0">
              <a:spcBef>
                <a:spcPct val="0"/>
              </a:spcBef>
              <a:spcAft>
                <a:spcPct val="0"/>
              </a:spcAft>
              <a:defRPr sz="4400" b="1">
                <a:solidFill>
                  <a:schemeClr val="tx2"/>
                </a:solidFill>
                <a:latin typeface="Arial" panose="020B0604020202020204" pitchFamily="34" charset="0"/>
              </a:defRPr>
            </a:lvl6pPr>
            <a:lvl7pPr marL="914400" algn="ctr" eaLnBrk="0" fontAlgn="base" hangingPunct="0">
              <a:spcBef>
                <a:spcPct val="0"/>
              </a:spcBef>
              <a:spcAft>
                <a:spcPct val="0"/>
              </a:spcAft>
              <a:defRPr sz="4400" b="1">
                <a:solidFill>
                  <a:schemeClr val="tx2"/>
                </a:solidFill>
                <a:latin typeface="Arial" panose="020B0604020202020204" pitchFamily="34" charset="0"/>
              </a:defRPr>
            </a:lvl7pPr>
            <a:lvl8pPr marL="1371600" algn="ctr" eaLnBrk="0" fontAlgn="base" hangingPunct="0">
              <a:spcBef>
                <a:spcPct val="0"/>
              </a:spcBef>
              <a:spcAft>
                <a:spcPct val="0"/>
              </a:spcAft>
              <a:defRPr sz="4400" b="1">
                <a:solidFill>
                  <a:schemeClr val="tx2"/>
                </a:solidFill>
                <a:latin typeface="Arial" panose="020B0604020202020204" pitchFamily="34" charset="0"/>
              </a:defRPr>
            </a:lvl8pPr>
            <a:lvl9pPr marL="1828800" algn="ctr" eaLnBrk="0" fontAlgn="base" hangingPunct="0">
              <a:spcBef>
                <a:spcPct val="0"/>
              </a:spcBef>
              <a:spcAft>
                <a:spcPct val="0"/>
              </a:spcAft>
              <a:defRPr sz="4400" b="1">
                <a:solidFill>
                  <a:schemeClr val="tx2"/>
                </a:solidFill>
                <a:latin typeface="Arial" panose="020B0604020202020204" pitchFamily="34" charset="0"/>
              </a:defRPr>
            </a:lvl9pPr>
          </a:lstStyle>
          <a:p>
            <a:r>
              <a:rPr lang="en-US" altLang="en-US" sz="3600">
                <a:solidFill>
                  <a:srgbClr val="FF3300"/>
                </a:solidFill>
              </a:rPr>
              <a:t>What Is Pipelining</a:t>
            </a:r>
          </a:p>
        </p:txBody>
      </p:sp>
      <p:grpSp>
        <p:nvGrpSpPr>
          <p:cNvPr id="112644" name="Group 4">
            <a:extLst>
              <a:ext uri="{FF2B5EF4-FFF2-40B4-BE49-F238E27FC236}">
                <a16:creationId xmlns:a16="http://schemas.microsoft.com/office/drawing/2014/main" id="{E23625CB-4B11-44B3-A21A-FB24945A040C}"/>
              </a:ext>
            </a:extLst>
          </p:cNvPr>
          <p:cNvGrpSpPr>
            <a:grpSpLocks/>
          </p:cNvGrpSpPr>
          <p:nvPr/>
        </p:nvGrpSpPr>
        <p:grpSpPr bwMode="auto">
          <a:xfrm>
            <a:off x="1752600" y="1219200"/>
            <a:ext cx="5543550" cy="2971800"/>
            <a:chOff x="288" y="768"/>
            <a:chExt cx="5219" cy="3552"/>
          </a:xfrm>
        </p:grpSpPr>
        <p:pic>
          <p:nvPicPr>
            <p:cNvPr id="112645" name="Picture 5">
              <a:extLst>
                <a:ext uri="{FF2B5EF4-FFF2-40B4-BE49-F238E27FC236}">
                  <a16:creationId xmlns:a16="http://schemas.microsoft.com/office/drawing/2014/main" id="{E69F7992-B36F-40E2-BECC-39739707D24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768"/>
              <a:ext cx="5214" cy="3552"/>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6" name="Rectangle 6">
              <a:extLst>
                <a:ext uri="{FF2B5EF4-FFF2-40B4-BE49-F238E27FC236}">
                  <a16:creationId xmlns:a16="http://schemas.microsoft.com/office/drawing/2014/main" id="{D04EFDDD-D741-483F-BFED-436A55BA59AD}"/>
                </a:ext>
              </a:extLst>
            </p:cNvPr>
            <p:cNvSpPr>
              <a:spLocks noChangeArrowheads="1"/>
            </p:cNvSpPr>
            <p:nvPr/>
          </p:nvSpPr>
          <p:spPr bwMode="auto">
            <a:xfrm>
              <a:off x="4015" y="870"/>
              <a:ext cx="824"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Memory</a:t>
              </a:r>
            </a:p>
            <a:p>
              <a:pPr algn="ctr"/>
              <a:r>
                <a:rPr lang="en-US" altLang="en-US" sz="1400" b="1"/>
                <a:t>Access</a:t>
              </a:r>
              <a:endParaRPr lang="en-US" altLang="en-US" sz="1800" b="1"/>
            </a:p>
          </p:txBody>
        </p:sp>
        <p:sp>
          <p:nvSpPr>
            <p:cNvPr id="112647" name="Rectangle 7">
              <a:extLst>
                <a:ext uri="{FF2B5EF4-FFF2-40B4-BE49-F238E27FC236}">
                  <a16:creationId xmlns:a16="http://schemas.microsoft.com/office/drawing/2014/main" id="{FAB6121C-B54E-4225-A142-2F380B4D1D2B}"/>
                </a:ext>
              </a:extLst>
            </p:cNvPr>
            <p:cNvSpPr>
              <a:spLocks noChangeArrowheads="1"/>
            </p:cNvSpPr>
            <p:nvPr/>
          </p:nvSpPr>
          <p:spPr bwMode="auto">
            <a:xfrm>
              <a:off x="4906" y="870"/>
              <a:ext cx="601"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Write</a:t>
              </a:r>
            </a:p>
            <a:p>
              <a:pPr algn="ctr"/>
              <a:r>
                <a:rPr lang="en-US" altLang="en-US" sz="1400" b="1"/>
                <a:t>Back</a:t>
              </a:r>
            </a:p>
          </p:txBody>
        </p:sp>
        <p:sp>
          <p:nvSpPr>
            <p:cNvPr id="112648" name="Rectangle 8">
              <a:extLst>
                <a:ext uri="{FF2B5EF4-FFF2-40B4-BE49-F238E27FC236}">
                  <a16:creationId xmlns:a16="http://schemas.microsoft.com/office/drawing/2014/main" id="{FF8158A8-5B9A-448C-AD7D-E9684D5032A2}"/>
                </a:ext>
              </a:extLst>
            </p:cNvPr>
            <p:cNvSpPr>
              <a:spLocks noChangeArrowheads="1"/>
            </p:cNvSpPr>
            <p:nvPr/>
          </p:nvSpPr>
          <p:spPr bwMode="auto">
            <a:xfrm>
              <a:off x="472" y="870"/>
              <a:ext cx="1043"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Instruction</a:t>
              </a:r>
            </a:p>
            <a:p>
              <a:pPr algn="ctr"/>
              <a:r>
                <a:rPr lang="en-US" altLang="en-US" sz="1400" b="1"/>
                <a:t>Fetch</a:t>
              </a:r>
            </a:p>
          </p:txBody>
        </p:sp>
        <p:sp>
          <p:nvSpPr>
            <p:cNvPr id="112649" name="Rectangle 9">
              <a:extLst>
                <a:ext uri="{FF2B5EF4-FFF2-40B4-BE49-F238E27FC236}">
                  <a16:creationId xmlns:a16="http://schemas.microsoft.com/office/drawing/2014/main" id="{4DF95FD1-B992-4486-942C-24815FF69531}"/>
                </a:ext>
              </a:extLst>
            </p:cNvPr>
            <p:cNvSpPr>
              <a:spLocks noChangeArrowheads="1"/>
            </p:cNvSpPr>
            <p:nvPr/>
          </p:nvSpPr>
          <p:spPr bwMode="auto">
            <a:xfrm>
              <a:off x="1690" y="870"/>
              <a:ext cx="1239"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 Decode</a:t>
              </a:r>
            </a:p>
            <a:p>
              <a:pPr algn="ctr"/>
              <a:r>
                <a:rPr lang="en-US" altLang="en-US" sz="1400" b="1"/>
                <a:t>Reg. Fetch</a:t>
              </a:r>
            </a:p>
          </p:txBody>
        </p:sp>
        <p:sp>
          <p:nvSpPr>
            <p:cNvPr id="112650" name="Rectangle 10">
              <a:extLst>
                <a:ext uri="{FF2B5EF4-FFF2-40B4-BE49-F238E27FC236}">
                  <a16:creationId xmlns:a16="http://schemas.microsoft.com/office/drawing/2014/main" id="{0BE8AFAA-A1EE-4575-8C75-8FD5D9F5523A}"/>
                </a:ext>
              </a:extLst>
            </p:cNvPr>
            <p:cNvSpPr>
              <a:spLocks noChangeArrowheads="1"/>
            </p:cNvSpPr>
            <p:nvPr/>
          </p:nvSpPr>
          <p:spPr bwMode="auto">
            <a:xfrm>
              <a:off x="3013" y="870"/>
              <a:ext cx="863" cy="885"/>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400" b="1"/>
                <a:t>Execute</a:t>
              </a:r>
            </a:p>
            <a:p>
              <a:pPr algn="ctr"/>
              <a:r>
                <a:rPr lang="en-US" altLang="en-US" sz="1400" b="1"/>
                <a:t>Addr. Calc</a:t>
              </a:r>
            </a:p>
          </p:txBody>
        </p:sp>
        <p:sp>
          <p:nvSpPr>
            <p:cNvPr id="112651" name="Rectangle 11">
              <a:extLst>
                <a:ext uri="{FF2B5EF4-FFF2-40B4-BE49-F238E27FC236}">
                  <a16:creationId xmlns:a16="http://schemas.microsoft.com/office/drawing/2014/main" id="{334FF072-6904-4304-9113-6473150E7A7B}"/>
                </a:ext>
              </a:extLst>
            </p:cNvPr>
            <p:cNvSpPr>
              <a:spLocks noChangeArrowheads="1"/>
            </p:cNvSpPr>
            <p:nvPr/>
          </p:nvSpPr>
          <p:spPr bwMode="auto">
            <a:xfrm>
              <a:off x="1472" y="2240"/>
              <a:ext cx="176" cy="452"/>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IR</a:t>
              </a:r>
            </a:p>
          </p:txBody>
        </p:sp>
        <p:sp>
          <p:nvSpPr>
            <p:cNvPr id="112652" name="Rectangle 12">
              <a:extLst>
                <a:ext uri="{FF2B5EF4-FFF2-40B4-BE49-F238E27FC236}">
                  <a16:creationId xmlns:a16="http://schemas.microsoft.com/office/drawing/2014/main" id="{77AAA2C8-CACE-4AD8-A4DD-149269883F97}"/>
                </a:ext>
              </a:extLst>
            </p:cNvPr>
            <p:cNvSpPr>
              <a:spLocks noChangeArrowheads="1"/>
            </p:cNvSpPr>
            <p:nvPr/>
          </p:nvSpPr>
          <p:spPr bwMode="auto">
            <a:xfrm>
              <a:off x="4724" y="2456"/>
              <a:ext cx="128" cy="584"/>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L</a:t>
              </a:r>
            </a:p>
            <a:p>
              <a:pPr algn="ctr"/>
              <a:r>
                <a:rPr lang="en-US" altLang="en-US" sz="1800"/>
                <a:t>M</a:t>
              </a:r>
            </a:p>
            <a:p>
              <a:pPr algn="ctr"/>
              <a:r>
                <a:rPr lang="en-US" altLang="en-US" sz="1800"/>
                <a:t>D</a:t>
              </a:r>
            </a:p>
          </p:txBody>
        </p:sp>
      </p:grpSp>
      <p:sp>
        <p:nvSpPr>
          <p:cNvPr id="112653" name="Text Box 13">
            <a:extLst>
              <a:ext uri="{FF2B5EF4-FFF2-40B4-BE49-F238E27FC236}">
                <a16:creationId xmlns:a16="http://schemas.microsoft.com/office/drawing/2014/main" id="{C401070C-0058-4BD6-979F-CB6405D4BEB0}"/>
              </a:ext>
            </a:extLst>
          </p:cNvPr>
          <p:cNvSpPr txBox="1">
            <a:spLocks noChangeArrowheads="1"/>
          </p:cNvSpPr>
          <p:nvPr/>
        </p:nvSpPr>
        <p:spPr bwMode="auto">
          <a:xfrm>
            <a:off x="7467600" y="1752601"/>
            <a:ext cx="2971800" cy="1749425"/>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solidFill>
                  <a:srgbClr val="FF3300"/>
                </a:solidFill>
              </a:rPr>
              <a:t>Passed To Next Stage</a:t>
            </a:r>
            <a:endParaRPr lang="en-US" altLang="en-US" sz="1800" b="1"/>
          </a:p>
          <a:p>
            <a:r>
              <a:rPr lang="en-US" altLang="en-US" sz="1800" b="1"/>
              <a:t>A = Mem[prev. B]</a:t>
            </a:r>
          </a:p>
          <a:p>
            <a:r>
              <a:rPr lang="en-US" altLang="en-US" sz="1800" b="1"/>
              <a:t>or</a:t>
            </a:r>
          </a:p>
          <a:p>
            <a:r>
              <a:rPr lang="en-US" altLang="en-US" sz="1800" b="1"/>
              <a:t>Mem[prev. B] = A</a:t>
            </a:r>
          </a:p>
          <a:p>
            <a:endParaRPr lang="en-US" altLang="en-US" sz="1800"/>
          </a:p>
          <a:p>
            <a:endParaRPr lang="en-US" altLang="en-US" sz="1800" b="1"/>
          </a:p>
        </p:txBody>
      </p:sp>
      <p:sp>
        <p:nvSpPr>
          <p:cNvPr id="112654" name="Text Box 14">
            <a:extLst>
              <a:ext uri="{FF2B5EF4-FFF2-40B4-BE49-F238E27FC236}">
                <a16:creationId xmlns:a16="http://schemas.microsoft.com/office/drawing/2014/main" id="{6A51D02A-C688-4FAA-8ECC-6D7AC57519C4}"/>
              </a:ext>
            </a:extLst>
          </p:cNvPr>
          <p:cNvSpPr txBox="1">
            <a:spLocks noChangeArrowheads="1"/>
          </p:cNvSpPr>
          <p:nvPr/>
        </p:nvSpPr>
        <p:spPr bwMode="auto">
          <a:xfrm>
            <a:off x="2133600" y="4495801"/>
            <a:ext cx="8534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MEMORY ACCESS (MEM):</a:t>
            </a:r>
          </a:p>
          <a:p>
            <a:r>
              <a:rPr lang="en-US" altLang="en-US" sz="1800" b="1"/>
              <a:t>If this  is an ALU, do nothing.</a:t>
            </a:r>
          </a:p>
          <a:p>
            <a:r>
              <a:rPr lang="en-US" altLang="en-US" sz="1800" b="1"/>
              <a:t>If a load or store, then access  memory.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050">
            <a:extLst>
              <a:ext uri="{FF2B5EF4-FFF2-40B4-BE49-F238E27FC236}">
                <a16:creationId xmlns:a16="http://schemas.microsoft.com/office/drawing/2014/main" id="{8F963A0C-6208-41E4-8C39-1927D493769D}"/>
              </a:ext>
            </a:extLst>
          </p:cNvPr>
          <p:cNvSpPr>
            <a:spLocks noGrp="1" noChangeArrowheads="1"/>
          </p:cNvSpPr>
          <p:nvPr>
            <p:ph type="title"/>
          </p:nvPr>
        </p:nvSpPr>
        <p:spPr>
          <a:xfrm>
            <a:off x="6019800" y="228600"/>
            <a:ext cx="3962400" cy="914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3600"/>
              <a:t>MIPS Functions</a:t>
            </a:r>
          </a:p>
        </p:txBody>
      </p:sp>
      <p:sp>
        <p:nvSpPr>
          <p:cNvPr id="17" name="Slide Number Placeholder 5">
            <a:extLst>
              <a:ext uri="{FF2B5EF4-FFF2-40B4-BE49-F238E27FC236}">
                <a16:creationId xmlns:a16="http://schemas.microsoft.com/office/drawing/2014/main" id="{3645BD61-59C0-4B88-8AEC-9266A0FF027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51</a:t>
            </a:fld>
            <a:endParaRPr lang="en-US" altLang="en-US"/>
          </a:p>
        </p:txBody>
      </p:sp>
      <p:sp>
        <p:nvSpPr>
          <p:cNvPr id="114691" name="Rectangle 2051">
            <a:extLst>
              <a:ext uri="{FF2B5EF4-FFF2-40B4-BE49-F238E27FC236}">
                <a16:creationId xmlns:a16="http://schemas.microsoft.com/office/drawing/2014/main" id="{6A329025-D2BA-4D57-AF13-FBAA879ED492}"/>
              </a:ext>
            </a:extLst>
          </p:cNvPr>
          <p:cNvSpPr>
            <a:spLocks noChangeArrowheads="1"/>
          </p:cNvSpPr>
          <p:nvPr/>
        </p:nvSpPr>
        <p:spPr bwMode="auto">
          <a:xfrm>
            <a:off x="1524000" y="0"/>
            <a:ext cx="3486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b="1">
                <a:solidFill>
                  <a:schemeClr val="tx2"/>
                </a:solidFill>
                <a:latin typeface="Arial" panose="020B0604020202020204" pitchFamily="34" charset="0"/>
              </a:defRPr>
            </a:lvl1pPr>
            <a:lvl2pPr algn="ctr">
              <a:defRPr sz="4400" b="1">
                <a:solidFill>
                  <a:schemeClr val="tx2"/>
                </a:solidFill>
                <a:latin typeface="Arial" panose="020B0604020202020204" pitchFamily="34" charset="0"/>
              </a:defRPr>
            </a:lvl2pPr>
            <a:lvl3pPr algn="ctr">
              <a:defRPr sz="4400" b="1">
                <a:solidFill>
                  <a:schemeClr val="tx2"/>
                </a:solidFill>
                <a:latin typeface="Arial" panose="020B0604020202020204" pitchFamily="34" charset="0"/>
              </a:defRPr>
            </a:lvl3pPr>
            <a:lvl4pPr algn="ctr">
              <a:defRPr sz="4400" b="1">
                <a:solidFill>
                  <a:schemeClr val="tx2"/>
                </a:solidFill>
                <a:latin typeface="Arial" panose="020B0604020202020204" pitchFamily="34" charset="0"/>
              </a:defRPr>
            </a:lvl4pPr>
            <a:lvl5pPr algn="ctr">
              <a:defRPr sz="4400" b="1">
                <a:solidFill>
                  <a:schemeClr val="tx2"/>
                </a:solidFill>
                <a:latin typeface="Arial" panose="020B0604020202020204" pitchFamily="34" charset="0"/>
              </a:defRPr>
            </a:lvl5pPr>
            <a:lvl6pPr marL="457200" algn="ctr" eaLnBrk="0" fontAlgn="base" hangingPunct="0">
              <a:spcBef>
                <a:spcPct val="0"/>
              </a:spcBef>
              <a:spcAft>
                <a:spcPct val="0"/>
              </a:spcAft>
              <a:defRPr sz="4400" b="1">
                <a:solidFill>
                  <a:schemeClr val="tx2"/>
                </a:solidFill>
                <a:latin typeface="Arial" panose="020B0604020202020204" pitchFamily="34" charset="0"/>
              </a:defRPr>
            </a:lvl6pPr>
            <a:lvl7pPr marL="914400" algn="ctr" eaLnBrk="0" fontAlgn="base" hangingPunct="0">
              <a:spcBef>
                <a:spcPct val="0"/>
              </a:spcBef>
              <a:spcAft>
                <a:spcPct val="0"/>
              </a:spcAft>
              <a:defRPr sz="4400" b="1">
                <a:solidFill>
                  <a:schemeClr val="tx2"/>
                </a:solidFill>
                <a:latin typeface="Arial" panose="020B0604020202020204" pitchFamily="34" charset="0"/>
              </a:defRPr>
            </a:lvl7pPr>
            <a:lvl8pPr marL="1371600" algn="ctr" eaLnBrk="0" fontAlgn="base" hangingPunct="0">
              <a:spcBef>
                <a:spcPct val="0"/>
              </a:spcBef>
              <a:spcAft>
                <a:spcPct val="0"/>
              </a:spcAft>
              <a:defRPr sz="4400" b="1">
                <a:solidFill>
                  <a:schemeClr val="tx2"/>
                </a:solidFill>
                <a:latin typeface="Arial" panose="020B0604020202020204" pitchFamily="34" charset="0"/>
              </a:defRPr>
            </a:lvl8pPr>
            <a:lvl9pPr marL="1828800" algn="ctr" eaLnBrk="0" fontAlgn="base" hangingPunct="0">
              <a:spcBef>
                <a:spcPct val="0"/>
              </a:spcBef>
              <a:spcAft>
                <a:spcPct val="0"/>
              </a:spcAft>
              <a:defRPr sz="4400" b="1">
                <a:solidFill>
                  <a:schemeClr val="tx2"/>
                </a:solidFill>
                <a:latin typeface="Arial" panose="020B0604020202020204" pitchFamily="34" charset="0"/>
              </a:defRPr>
            </a:lvl9pPr>
          </a:lstStyle>
          <a:p>
            <a:r>
              <a:rPr lang="en-US" altLang="en-US" sz="3600">
                <a:solidFill>
                  <a:srgbClr val="FF3300"/>
                </a:solidFill>
              </a:rPr>
              <a:t>What Is Pipelining</a:t>
            </a:r>
          </a:p>
        </p:txBody>
      </p:sp>
      <p:grpSp>
        <p:nvGrpSpPr>
          <p:cNvPr id="114692" name="Group 2052">
            <a:extLst>
              <a:ext uri="{FF2B5EF4-FFF2-40B4-BE49-F238E27FC236}">
                <a16:creationId xmlns:a16="http://schemas.microsoft.com/office/drawing/2014/main" id="{3093D238-F620-4376-9007-A1DC36EBC511}"/>
              </a:ext>
            </a:extLst>
          </p:cNvPr>
          <p:cNvGrpSpPr>
            <a:grpSpLocks/>
          </p:cNvGrpSpPr>
          <p:nvPr/>
        </p:nvGrpSpPr>
        <p:grpSpPr bwMode="auto">
          <a:xfrm>
            <a:off x="1752600" y="1219200"/>
            <a:ext cx="5543550" cy="2971800"/>
            <a:chOff x="288" y="768"/>
            <a:chExt cx="5219" cy="3552"/>
          </a:xfrm>
        </p:grpSpPr>
        <p:pic>
          <p:nvPicPr>
            <p:cNvPr id="114693" name="Picture 2053">
              <a:extLst>
                <a:ext uri="{FF2B5EF4-FFF2-40B4-BE49-F238E27FC236}">
                  <a16:creationId xmlns:a16="http://schemas.microsoft.com/office/drawing/2014/main" id="{7B5395DF-92D9-4D6A-A117-7CD07CAC197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768"/>
              <a:ext cx="5214" cy="3552"/>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4" name="Rectangle 2054">
              <a:extLst>
                <a:ext uri="{FF2B5EF4-FFF2-40B4-BE49-F238E27FC236}">
                  <a16:creationId xmlns:a16="http://schemas.microsoft.com/office/drawing/2014/main" id="{70D5E999-8421-48E4-B2F7-22B32ABEB880}"/>
                </a:ext>
              </a:extLst>
            </p:cNvPr>
            <p:cNvSpPr>
              <a:spLocks noChangeArrowheads="1"/>
            </p:cNvSpPr>
            <p:nvPr/>
          </p:nvSpPr>
          <p:spPr bwMode="auto">
            <a:xfrm>
              <a:off x="4015" y="870"/>
              <a:ext cx="824"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Memory</a:t>
              </a:r>
            </a:p>
            <a:p>
              <a:pPr algn="ctr"/>
              <a:r>
                <a:rPr lang="en-US" altLang="en-US" sz="1400" b="1"/>
                <a:t>Access</a:t>
              </a:r>
              <a:endParaRPr lang="en-US" altLang="en-US" sz="1800" b="1"/>
            </a:p>
          </p:txBody>
        </p:sp>
        <p:sp>
          <p:nvSpPr>
            <p:cNvPr id="114695" name="Rectangle 2055">
              <a:extLst>
                <a:ext uri="{FF2B5EF4-FFF2-40B4-BE49-F238E27FC236}">
                  <a16:creationId xmlns:a16="http://schemas.microsoft.com/office/drawing/2014/main" id="{B069A814-D4EF-437A-8744-35EEE6AD329A}"/>
                </a:ext>
              </a:extLst>
            </p:cNvPr>
            <p:cNvSpPr>
              <a:spLocks noChangeArrowheads="1"/>
            </p:cNvSpPr>
            <p:nvPr/>
          </p:nvSpPr>
          <p:spPr bwMode="auto">
            <a:xfrm>
              <a:off x="4906" y="870"/>
              <a:ext cx="601"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Write</a:t>
              </a:r>
            </a:p>
            <a:p>
              <a:pPr algn="ctr"/>
              <a:r>
                <a:rPr lang="en-US" altLang="en-US" sz="1400" b="1"/>
                <a:t>Back</a:t>
              </a:r>
            </a:p>
          </p:txBody>
        </p:sp>
        <p:sp>
          <p:nvSpPr>
            <p:cNvPr id="114696" name="Rectangle 2056">
              <a:extLst>
                <a:ext uri="{FF2B5EF4-FFF2-40B4-BE49-F238E27FC236}">
                  <a16:creationId xmlns:a16="http://schemas.microsoft.com/office/drawing/2014/main" id="{947FAE74-BB12-4003-8D1C-D36FE42101D4}"/>
                </a:ext>
              </a:extLst>
            </p:cNvPr>
            <p:cNvSpPr>
              <a:spLocks noChangeArrowheads="1"/>
            </p:cNvSpPr>
            <p:nvPr/>
          </p:nvSpPr>
          <p:spPr bwMode="auto">
            <a:xfrm>
              <a:off x="472" y="870"/>
              <a:ext cx="1043"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Instruction</a:t>
              </a:r>
            </a:p>
            <a:p>
              <a:pPr algn="ctr"/>
              <a:r>
                <a:rPr lang="en-US" altLang="en-US" sz="1400" b="1"/>
                <a:t>Fetch</a:t>
              </a:r>
            </a:p>
          </p:txBody>
        </p:sp>
        <p:sp>
          <p:nvSpPr>
            <p:cNvPr id="114697" name="Rectangle 2057">
              <a:extLst>
                <a:ext uri="{FF2B5EF4-FFF2-40B4-BE49-F238E27FC236}">
                  <a16:creationId xmlns:a16="http://schemas.microsoft.com/office/drawing/2014/main" id="{D0FBC8CE-9A93-416C-B954-D564BB8F5187}"/>
                </a:ext>
              </a:extLst>
            </p:cNvPr>
            <p:cNvSpPr>
              <a:spLocks noChangeArrowheads="1"/>
            </p:cNvSpPr>
            <p:nvPr/>
          </p:nvSpPr>
          <p:spPr bwMode="auto">
            <a:xfrm>
              <a:off x="1690" y="870"/>
              <a:ext cx="1239" cy="630"/>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400" b="1"/>
                <a:t>Instr. Decode</a:t>
              </a:r>
            </a:p>
            <a:p>
              <a:pPr algn="ctr"/>
              <a:r>
                <a:rPr lang="en-US" altLang="en-US" sz="1400" b="1"/>
                <a:t>Reg. Fetch</a:t>
              </a:r>
            </a:p>
          </p:txBody>
        </p:sp>
        <p:sp>
          <p:nvSpPr>
            <p:cNvPr id="114698" name="Rectangle 2058">
              <a:extLst>
                <a:ext uri="{FF2B5EF4-FFF2-40B4-BE49-F238E27FC236}">
                  <a16:creationId xmlns:a16="http://schemas.microsoft.com/office/drawing/2014/main" id="{21E74C48-EC9C-474B-B09F-B51ACD1F2980}"/>
                </a:ext>
              </a:extLst>
            </p:cNvPr>
            <p:cNvSpPr>
              <a:spLocks noChangeArrowheads="1"/>
            </p:cNvSpPr>
            <p:nvPr/>
          </p:nvSpPr>
          <p:spPr bwMode="auto">
            <a:xfrm>
              <a:off x="3013" y="870"/>
              <a:ext cx="863" cy="885"/>
            </a:xfrm>
            <a:prstGeom prst="rect">
              <a:avLst/>
            </a:prstGeom>
            <a:solidFill>
              <a:srgbClr val="CCFFCC"/>
            </a:solidFill>
            <a:ln w="12700" cmpd="tri">
              <a:solidFill>
                <a:schemeClr val="accent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r>
                <a:rPr lang="en-US" altLang="en-US" sz="1400" b="1"/>
                <a:t>Execute</a:t>
              </a:r>
            </a:p>
            <a:p>
              <a:pPr algn="ctr"/>
              <a:r>
                <a:rPr lang="en-US" altLang="en-US" sz="1400" b="1"/>
                <a:t>Addr. Calc</a:t>
              </a:r>
            </a:p>
          </p:txBody>
        </p:sp>
        <p:sp>
          <p:nvSpPr>
            <p:cNvPr id="114699" name="Rectangle 2059">
              <a:extLst>
                <a:ext uri="{FF2B5EF4-FFF2-40B4-BE49-F238E27FC236}">
                  <a16:creationId xmlns:a16="http://schemas.microsoft.com/office/drawing/2014/main" id="{E13783CA-9266-4C04-A0B5-3EE3222CDE73}"/>
                </a:ext>
              </a:extLst>
            </p:cNvPr>
            <p:cNvSpPr>
              <a:spLocks noChangeArrowheads="1"/>
            </p:cNvSpPr>
            <p:nvPr/>
          </p:nvSpPr>
          <p:spPr bwMode="auto">
            <a:xfrm>
              <a:off x="1472" y="2240"/>
              <a:ext cx="176" cy="452"/>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IR</a:t>
              </a:r>
            </a:p>
          </p:txBody>
        </p:sp>
        <p:sp>
          <p:nvSpPr>
            <p:cNvPr id="114700" name="Rectangle 2060">
              <a:extLst>
                <a:ext uri="{FF2B5EF4-FFF2-40B4-BE49-F238E27FC236}">
                  <a16:creationId xmlns:a16="http://schemas.microsoft.com/office/drawing/2014/main" id="{C3929146-CC14-48AA-877C-719568D733B1}"/>
                </a:ext>
              </a:extLst>
            </p:cNvPr>
            <p:cNvSpPr>
              <a:spLocks noChangeArrowheads="1"/>
            </p:cNvSpPr>
            <p:nvPr/>
          </p:nvSpPr>
          <p:spPr bwMode="auto">
            <a:xfrm>
              <a:off x="4724" y="2456"/>
              <a:ext cx="128" cy="584"/>
            </a:xfrm>
            <a:prstGeom prst="rect">
              <a:avLst/>
            </a:prstGeom>
            <a:solidFill>
              <a:srgbClr val="CCFFCC"/>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sz="1800"/>
                <a:t>L</a:t>
              </a:r>
            </a:p>
            <a:p>
              <a:pPr algn="ctr"/>
              <a:r>
                <a:rPr lang="en-US" altLang="en-US" sz="1800"/>
                <a:t>M</a:t>
              </a:r>
            </a:p>
            <a:p>
              <a:pPr algn="ctr"/>
              <a:r>
                <a:rPr lang="en-US" altLang="en-US" sz="1800"/>
                <a:t>D</a:t>
              </a:r>
            </a:p>
          </p:txBody>
        </p:sp>
      </p:grpSp>
      <p:sp>
        <p:nvSpPr>
          <p:cNvPr id="114701" name="Text Box 2061">
            <a:extLst>
              <a:ext uri="{FF2B5EF4-FFF2-40B4-BE49-F238E27FC236}">
                <a16:creationId xmlns:a16="http://schemas.microsoft.com/office/drawing/2014/main" id="{435ADBFC-EEC9-4F1C-855F-C0307A82188B}"/>
              </a:ext>
            </a:extLst>
          </p:cNvPr>
          <p:cNvSpPr txBox="1">
            <a:spLocks noChangeArrowheads="1"/>
          </p:cNvSpPr>
          <p:nvPr/>
        </p:nvSpPr>
        <p:spPr bwMode="auto">
          <a:xfrm>
            <a:off x="7467600" y="1752600"/>
            <a:ext cx="2971800" cy="1474788"/>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solidFill>
                  <a:srgbClr val="FF3300"/>
                </a:solidFill>
              </a:rPr>
              <a:t>Passed To Next Stage</a:t>
            </a:r>
            <a:endParaRPr lang="en-US" altLang="en-US" sz="1800" b="1"/>
          </a:p>
          <a:p>
            <a:r>
              <a:rPr lang="en-US" altLang="en-US" sz="1800" b="1"/>
              <a:t>Regs &lt;- A, B;</a:t>
            </a:r>
          </a:p>
          <a:p>
            <a:endParaRPr lang="en-US" altLang="en-US" sz="1800" b="1"/>
          </a:p>
          <a:p>
            <a:endParaRPr lang="en-US" altLang="en-US" sz="1800"/>
          </a:p>
          <a:p>
            <a:endParaRPr lang="en-US" altLang="en-US" sz="1800" b="1"/>
          </a:p>
        </p:txBody>
      </p:sp>
      <p:sp>
        <p:nvSpPr>
          <p:cNvPr id="114702" name="Text Box 2062">
            <a:extLst>
              <a:ext uri="{FF2B5EF4-FFF2-40B4-BE49-F238E27FC236}">
                <a16:creationId xmlns:a16="http://schemas.microsoft.com/office/drawing/2014/main" id="{9FB28E98-78FE-4318-B5EC-54518789A5D3}"/>
              </a:ext>
            </a:extLst>
          </p:cNvPr>
          <p:cNvSpPr txBox="1">
            <a:spLocks noChangeArrowheads="1"/>
          </p:cNvSpPr>
          <p:nvPr/>
        </p:nvSpPr>
        <p:spPr bwMode="auto">
          <a:xfrm>
            <a:off x="2133600" y="4495801"/>
            <a:ext cx="8534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WRITE BACK (WB):</a:t>
            </a:r>
          </a:p>
          <a:p>
            <a:r>
              <a:rPr lang="en-US" altLang="en-US" sz="1800" b="1"/>
              <a:t>Update the registers from either the ALU or from the data loaded.</a:t>
            </a:r>
          </a:p>
          <a:p>
            <a:endParaRPr lang="en-US" altLang="en-US" sz="1800"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1E096D2-AAD9-4266-A37E-D6D78ACC9D65}"/>
              </a:ext>
            </a:extLst>
          </p:cNvPr>
          <p:cNvSpPr>
            <a:spLocks noGrp="1" noChangeArrowheads="1"/>
          </p:cNvSpPr>
          <p:nvPr>
            <p:ph type="title"/>
          </p:nvPr>
        </p:nvSpPr>
        <p:spPr>
          <a:xfrm>
            <a:off x="2438400" y="0"/>
            <a:ext cx="7772400" cy="1143000"/>
          </a:xfrm>
        </p:spPr>
        <p:txBody>
          <a:bodyPr/>
          <a:lstStyle/>
          <a:p>
            <a:r>
              <a:rPr lang="en-US" altLang="en-US">
                <a:solidFill>
                  <a:srgbClr val="FF3300"/>
                </a:solidFill>
              </a:rPr>
              <a:t>The Basic Pipeline For MIPS</a:t>
            </a:r>
          </a:p>
        </p:txBody>
      </p:sp>
      <p:sp>
        <p:nvSpPr>
          <p:cNvPr id="7" name="Slide Number Placeholder 5">
            <a:extLst>
              <a:ext uri="{FF2B5EF4-FFF2-40B4-BE49-F238E27FC236}">
                <a16:creationId xmlns:a16="http://schemas.microsoft.com/office/drawing/2014/main" id="{28E10F53-FB35-4F3C-9AAB-82DDA3A472B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52</a:t>
            </a:fld>
            <a:endParaRPr lang="en-US" altLang="en-US"/>
          </a:p>
        </p:txBody>
      </p:sp>
      <p:pic>
        <p:nvPicPr>
          <p:cNvPr id="77828" name="Picture 4">
            <a:extLst>
              <a:ext uri="{FF2B5EF4-FFF2-40B4-BE49-F238E27FC236}">
                <a16:creationId xmlns:a16="http://schemas.microsoft.com/office/drawing/2014/main" id="{CB0045D0-B685-44FA-96A1-E8910D333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85839"/>
            <a:ext cx="8153400" cy="5127625"/>
          </a:xfrm>
          <a:prstGeom prst="rect">
            <a:avLst/>
          </a:prstGeom>
          <a:noFill/>
          <a:extLst>
            <a:ext uri="{909E8E84-426E-40DD-AFC4-6F175D3DCCD1}">
              <a14:hiddenFill xmlns:a14="http://schemas.microsoft.com/office/drawing/2010/main">
                <a:solidFill>
                  <a:srgbClr val="FFFFFF"/>
                </a:solidFill>
              </a14:hiddenFill>
            </a:ext>
          </a:extLst>
        </p:spPr>
      </p:pic>
      <p:sp>
        <p:nvSpPr>
          <p:cNvPr id="77829" name="Text Box 5">
            <a:extLst>
              <a:ext uri="{FF2B5EF4-FFF2-40B4-BE49-F238E27FC236}">
                <a16:creationId xmlns:a16="http://schemas.microsoft.com/office/drawing/2014/main" id="{5C4653D7-DA7C-45AB-B9A8-AC264396C622}"/>
              </a:ext>
            </a:extLst>
          </p:cNvPr>
          <p:cNvSpPr txBox="1">
            <a:spLocks noChangeArrowheads="1"/>
          </p:cNvSpPr>
          <p:nvPr/>
        </p:nvSpPr>
        <p:spPr bwMode="auto">
          <a:xfrm>
            <a:off x="1524000" y="4191001"/>
            <a:ext cx="2362200" cy="925513"/>
          </a:xfrm>
          <a:prstGeom prst="rect">
            <a:avLst/>
          </a:prstGeom>
          <a:solidFill>
            <a:srgbClr val="99FF99"/>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b="1"/>
              <a:t>Latches between each stage provide pipelining.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0" name="Rectangle 10">
            <a:extLst>
              <a:ext uri="{FF2B5EF4-FFF2-40B4-BE49-F238E27FC236}">
                <a16:creationId xmlns:a16="http://schemas.microsoft.com/office/drawing/2014/main" id="{6E6BCDBD-B530-40E6-938D-3A05F7339A14}"/>
              </a:ext>
            </a:extLst>
          </p:cNvPr>
          <p:cNvSpPr>
            <a:spLocks noGrp="1" noChangeArrowheads="1"/>
          </p:cNvSpPr>
          <p:nvPr>
            <p:ph type="title"/>
          </p:nvPr>
        </p:nvSpPr>
        <p:spPr>
          <a:xfrm>
            <a:off x="2438400" y="0"/>
            <a:ext cx="7772400" cy="1143000"/>
          </a:xfrm>
        </p:spPr>
        <p:txBody>
          <a:bodyPr/>
          <a:lstStyle/>
          <a:p>
            <a:r>
              <a:rPr lang="en-US" altLang="en-US">
                <a:solidFill>
                  <a:srgbClr val="FF3300"/>
                </a:solidFill>
              </a:rPr>
              <a:t>The Basic Pipeline For MIPS</a:t>
            </a:r>
          </a:p>
        </p:txBody>
      </p:sp>
      <p:sp>
        <p:nvSpPr>
          <p:cNvPr id="161" name="Slide Number Placeholder 5">
            <a:extLst>
              <a:ext uri="{FF2B5EF4-FFF2-40B4-BE49-F238E27FC236}">
                <a16:creationId xmlns:a16="http://schemas.microsoft.com/office/drawing/2014/main" id="{FFFB5699-DA60-40AB-A1D2-920F453DFF0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53</a:t>
            </a:fld>
            <a:endParaRPr lang="en-US" altLang="en-US"/>
          </a:p>
        </p:txBody>
      </p:sp>
      <p:grpSp>
        <p:nvGrpSpPr>
          <p:cNvPr id="71701" name="Group 21">
            <a:extLst>
              <a:ext uri="{FF2B5EF4-FFF2-40B4-BE49-F238E27FC236}">
                <a16:creationId xmlns:a16="http://schemas.microsoft.com/office/drawing/2014/main" id="{48C44FAC-C075-4885-9E1B-DE203B14390D}"/>
              </a:ext>
            </a:extLst>
          </p:cNvPr>
          <p:cNvGrpSpPr>
            <a:grpSpLocks/>
          </p:cNvGrpSpPr>
          <p:nvPr/>
        </p:nvGrpSpPr>
        <p:grpSpPr bwMode="auto">
          <a:xfrm>
            <a:off x="3048000" y="1295400"/>
            <a:ext cx="6851650" cy="4572000"/>
            <a:chOff x="816" y="1056"/>
            <a:chExt cx="4316" cy="2880"/>
          </a:xfrm>
        </p:grpSpPr>
        <p:sp>
          <p:nvSpPr>
            <p:cNvPr id="71702" name="Line 22">
              <a:extLst>
                <a:ext uri="{FF2B5EF4-FFF2-40B4-BE49-F238E27FC236}">
                  <a16:creationId xmlns:a16="http://schemas.microsoft.com/office/drawing/2014/main" id="{C84D8967-ADFB-4630-833B-1934C4411881}"/>
                </a:ext>
              </a:extLst>
            </p:cNvPr>
            <p:cNvSpPr>
              <a:spLocks noChangeShapeType="1"/>
            </p:cNvSpPr>
            <p:nvPr/>
          </p:nvSpPr>
          <p:spPr bwMode="auto">
            <a:xfrm>
              <a:off x="816" y="1056"/>
              <a:ext cx="4144" cy="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03" name="Group 23">
              <a:extLst>
                <a:ext uri="{FF2B5EF4-FFF2-40B4-BE49-F238E27FC236}">
                  <a16:creationId xmlns:a16="http://schemas.microsoft.com/office/drawing/2014/main" id="{B2FFD2C5-4499-4F5B-A081-9F4B25FD6D89}"/>
                </a:ext>
              </a:extLst>
            </p:cNvPr>
            <p:cNvGrpSpPr>
              <a:grpSpLocks/>
            </p:cNvGrpSpPr>
            <p:nvPr/>
          </p:nvGrpSpPr>
          <p:grpSpPr bwMode="auto">
            <a:xfrm>
              <a:off x="1094" y="1440"/>
              <a:ext cx="2444" cy="441"/>
              <a:chOff x="1962" y="1200"/>
              <a:chExt cx="1910" cy="441"/>
            </a:xfrm>
          </p:grpSpPr>
          <p:grpSp>
            <p:nvGrpSpPr>
              <p:cNvPr id="71704" name="Group 24">
                <a:extLst>
                  <a:ext uri="{FF2B5EF4-FFF2-40B4-BE49-F238E27FC236}">
                    <a16:creationId xmlns:a16="http://schemas.microsoft.com/office/drawing/2014/main" id="{82548FA2-9F89-42EB-B7FC-969B604AFA92}"/>
                  </a:ext>
                </a:extLst>
              </p:cNvPr>
              <p:cNvGrpSpPr>
                <a:grpSpLocks noChangeAspect="1"/>
              </p:cNvGrpSpPr>
              <p:nvPr/>
            </p:nvGrpSpPr>
            <p:grpSpPr bwMode="auto">
              <a:xfrm>
                <a:off x="2429" y="1304"/>
                <a:ext cx="221" cy="233"/>
                <a:chOff x="1374" y="528"/>
                <a:chExt cx="480" cy="432"/>
              </a:xfrm>
            </p:grpSpPr>
            <p:grpSp>
              <p:nvGrpSpPr>
                <p:cNvPr id="71705" name="Group 25">
                  <a:extLst>
                    <a:ext uri="{FF2B5EF4-FFF2-40B4-BE49-F238E27FC236}">
                      <a16:creationId xmlns:a16="http://schemas.microsoft.com/office/drawing/2014/main" id="{1FBDA971-FA2A-4662-AB4B-651B1398BDE1}"/>
                    </a:ext>
                  </a:extLst>
                </p:cNvPr>
                <p:cNvGrpSpPr>
                  <a:grpSpLocks noChangeAspect="1"/>
                </p:cNvGrpSpPr>
                <p:nvPr/>
              </p:nvGrpSpPr>
              <p:grpSpPr bwMode="auto">
                <a:xfrm>
                  <a:off x="1374" y="528"/>
                  <a:ext cx="480" cy="432"/>
                  <a:chOff x="1392" y="528"/>
                  <a:chExt cx="480" cy="432"/>
                </a:xfrm>
              </p:grpSpPr>
              <p:sp>
                <p:nvSpPr>
                  <p:cNvPr id="71706" name="Rectangle 26">
                    <a:extLst>
                      <a:ext uri="{FF2B5EF4-FFF2-40B4-BE49-F238E27FC236}">
                        <a16:creationId xmlns:a16="http://schemas.microsoft.com/office/drawing/2014/main" id="{801BB71F-D46D-42A8-B310-BAD0BE13D91C}"/>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07" name="Rectangle 27">
                    <a:extLst>
                      <a:ext uri="{FF2B5EF4-FFF2-40B4-BE49-F238E27FC236}">
                        <a16:creationId xmlns:a16="http://schemas.microsoft.com/office/drawing/2014/main" id="{E379E4F1-47A3-406C-8B3D-E2A634696BB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1708" name="Text Box 28">
                  <a:extLst>
                    <a:ext uri="{FF2B5EF4-FFF2-40B4-BE49-F238E27FC236}">
                      <a16:creationId xmlns:a16="http://schemas.microsoft.com/office/drawing/2014/main" id="{BA03E431-616F-4606-9269-05468E466977}"/>
                    </a:ext>
                  </a:extLst>
                </p:cNvPr>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1709" name="Line 29">
                <a:extLst>
                  <a:ext uri="{FF2B5EF4-FFF2-40B4-BE49-F238E27FC236}">
                    <a16:creationId xmlns:a16="http://schemas.microsoft.com/office/drawing/2014/main" id="{4633DCCB-341E-4433-98FA-6FCAF29E1BCB}"/>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0" name="Line 30">
                <a:extLst>
                  <a:ext uri="{FF2B5EF4-FFF2-40B4-BE49-F238E27FC236}">
                    <a16:creationId xmlns:a16="http://schemas.microsoft.com/office/drawing/2014/main" id="{7CAE8FBF-E199-4CF0-8347-AE18BB4AA167}"/>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11" name="Group 31">
                <a:extLst>
                  <a:ext uri="{FF2B5EF4-FFF2-40B4-BE49-F238E27FC236}">
                    <a16:creationId xmlns:a16="http://schemas.microsoft.com/office/drawing/2014/main" id="{AD938485-12F8-48BB-B509-5872CE9E2A56}"/>
                  </a:ext>
                </a:extLst>
              </p:cNvPr>
              <p:cNvGrpSpPr>
                <a:grpSpLocks noChangeAspect="1"/>
              </p:cNvGrpSpPr>
              <p:nvPr/>
            </p:nvGrpSpPr>
            <p:grpSpPr bwMode="auto">
              <a:xfrm>
                <a:off x="2851" y="1235"/>
                <a:ext cx="199" cy="371"/>
                <a:chOff x="2991" y="411"/>
                <a:chExt cx="359" cy="768"/>
              </a:xfrm>
            </p:grpSpPr>
            <p:sp>
              <p:nvSpPr>
                <p:cNvPr id="71712" name="AutoShape 32">
                  <a:extLst>
                    <a:ext uri="{FF2B5EF4-FFF2-40B4-BE49-F238E27FC236}">
                      <a16:creationId xmlns:a16="http://schemas.microsoft.com/office/drawing/2014/main" id="{52C0384B-71F3-4FB2-BD58-1DFAA8BB7A15}"/>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1713" name="AutoShape 33">
                  <a:extLst>
                    <a:ext uri="{FF2B5EF4-FFF2-40B4-BE49-F238E27FC236}">
                      <a16:creationId xmlns:a16="http://schemas.microsoft.com/office/drawing/2014/main" id="{AA59EE40-F3B0-4C21-A453-D4D8B8EB8658}"/>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4" name="Freeform 34">
                  <a:extLst>
                    <a:ext uri="{FF2B5EF4-FFF2-40B4-BE49-F238E27FC236}">
                      <a16:creationId xmlns:a16="http://schemas.microsoft.com/office/drawing/2014/main" id="{8B9E8F1F-429D-45D7-8FF1-1E113D863223}"/>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5" name="Text Box 35">
                  <a:extLst>
                    <a:ext uri="{FF2B5EF4-FFF2-40B4-BE49-F238E27FC236}">
                      <a16:creationId xmlns:a16="http://schemas.microsoft.com/office/drawing/2014/main" id="{C6321097-E877-4C26-A9CB-1E63AC5068F4}"/>
                    </a:ext>
                  </a:extLst>
                </p:cNvPr>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1716" name="Line 36">
                <a:extLst>
                  <a:ext uri="{FF2B5EF4-FFF2-40B4-BE49-F238E27FC236}">
                    <a16:creationId xmlns:a16="http://schemas.microsoft.com/office/drawing/2014/main" id="{8D174EEF-709D-49EC-B89D-F491DCAEAFC8}"/>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17" name="Line 37">
                <a:extLst>
                  <a:ext uri="{FF2B5EF4-FFF2-40B4-BE49-F238E27FC236}">
                    <a16:creationId xmlns:a16="http://schemas.microsoft.com/office/drawing/2014/main" id="{6DA6170A-E6CC-4D1C-BD25-B811085CB72B}"/>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18" name="Group 38">
                <a:extLst>
                  <a:ext uri="{FF2B5EF4-FFF2-40B4-BE49-F238E27FC236}">
                    <a16:creationId xmlns:a16="http://schemas.microsoft.com/office/drawing/2014/main" id="{787C2E4D-DAFF-4446-B12A-709C838F919E}"/>
                  </a:ext>
                </a:extLst>
              </p:cNvPr>
              <p:cNvGrpSpPr>
                <a:grpSpLocks noChangeAspect="1"/>
              </p:cNvGrpSpPr>
              <p:nvPr/>
            </p:nvGrpSpPr>
            <p:grpSpPr bwMode="auto">
              <a:xfrm>
                <a:off x="3209" y="1305"/>
                <a:ext cx="275" cy="232"/>
                <a:chOff x="3853" y="576"/>
                <a:chExt cx="594" cy="480"/>
              </a:xfrm>
            </p:grpSpPr>
            <p:sp>
              <p:nvSpPr>
                <p:cNvPr id="71719" name="Rectangle 39">
                  <a:extLst>
                    <a:ext uri="{FF2B5EF4-FFF2-40B4-BE49-F238E27FC236}">
                      <a16:creationId xmlns:a16="http://schemas.microsoft.com/office/drawing/2014/main" id="{B6971C22-87BD-42ED-A270-D4A65A3BDD92}"/>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1720" name="Text Box 40">
                  <a:extLst>
                    <a:ext uri="{FF2B5EF4-FFF2-40B4-BE49-F238E27FC236}">
                      <a16:creationId xmlns:a16="http://schemas.microsoft.com/office/drawing/2014/main" id="{C2F07F4D-0CFB-4EE6-B7CD-34939972F1C7}"/>
                    </a:ext>
                  </a:extLst>
                </p:cNvPr>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71721" name="Freeform 41">
                <a:extLst>
                  <a:ext uri="{FF2B5EF4-FFF2-40B4-BE49-F238E27FC236}">
                    <a16:creationId xmlns:a16="http://schemas.microsoft.com/office/drawing/2014/main" id="{287394B0-31C4-47FC-AFEE-6325E33363F4}"/>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22" name="Line 42">
                <a:extLst>
                  <a:ext uri="{FF2B5EF4-FFF2-40B4-BE49-F238E27FC236}">
                    <a16:creationId xmlns:a16="http://schemas.microsoft.com/office/drawing/2014/main" id="{35798940-5600-439C-90B7-0479304B8A2E}"/>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23" name="Line 43">
                <a:extLst>
                  <a:ext uri="{FF2B5EF4-FFF2-40B4-BE49-F238E27FC236}">
                    <a16:creationId xmlns:a16="http://schemas.microsoft.com/office/drawing/2014/main" id="{1AB83294-2605-42A8-876C-DBEAF26C3ED9}"/>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24" name="Group 44">
                <a:extLst>
                  <a:ext uri="{FF2B5EF4-FFF2-40B4-BE49-F238E27FC236}">
                    <a16:creationId xmlns:a16="http://schemas.microsoft.com/office/drawing/2014/main" id="{7F661B3B-6835-4E0F-9846-19484A8F9058}"/>
                  </a:ext>
                </a:extLst>
              </p:cNvPr>
              <p:cNvGrpSpPr>
                <a:grpSpLocks noChangeAspect="1"/>
              </p:cNvGrpSpPr>
              <p:nvPr/>
            </p:nvGrpSpPr>
            <p:grpSpPr bwMode="auto">
              <a:xfrm>
                <a:off x="1962" y="1305"/>
                <a:ext cx="290" cy="232"/>
                <a:chOff x="1123" y="576"/>
                <a:chExt cx="626" cy="480"/>
              </a:xfrm>
            </p:grpSpPr>
            <p:sp>
              <p:nvSpPr>
                <p:cNvPr id="71725" name="Rectangle 45">
                  <a:extLst>
                    <a:ext uri="{FF2B5EF4-FFF2-40B4-BE49-F238E27FC236}">
                      <a16:creationId xmlns:a16="http://schemas.microsoft.com/office/drawing/2014/main" id="{076482E6-0950-47E9-AB70-62C9E964619A}"/>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1726" name="Text Box 46">
                  <a:extLst>
                    <a:ext uri="{FF2B5EF4-FFF2-40B4-BE49-F238E27FC236}">
                      <a16:creationId xmlns:a16="http://schemas.microsoft.com/office/drawing/2014/main" id="{25A18D3B-149D-4C13-AF97-5BC33310BAE9}"/>
                    </a:ext>
                  </a:extLst>
                </p:cNvPr>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71727" name="Group 47">
                <a:extLst>
                  <a:ext uri="{FF2B5EF4-FFF2-40B4-BE49-F238E27FC236}">
                    <a16:creationId xmlns:a16="http://schemas.microsoft.com/office/drawing/2014/main" id="{9B44665D-143C-42A3-AA56-7501D2EC53A6}"/>
                  </a:ext>
                </a:extLst>
              </p:cNvPr>
              <p:cNvGrpSpPr>
                <a:grpSpLocks/>
              </p:cNvGrpSpPr>
              <p:nvPr/>
            </p:nvGrpSpPr>
            <p:grpSpPr bwMode="auto">
              <a:xfrm>
                <a:off x="2288" y="1200"/>
                <a:ext cx="1297" cy="441"/>
                <a:chOff x="2112" y="528"/>
                <a:chExt cx="2088" cy="681"/>
              </a:xfrm>
            </p:grpSpPr>
            <p:sp>
              <p:nvSpPr>
                <p:cNvPr id="71728" name="Rectangle 48">
                  <a:extLst>
                    <a:ext uri="{FF2B5EF4-FFF2-40B4-BE49-F238E27FC236}">
                      <a16:creationId xmlns:a16="http://schemas.microsoft.com/office/drawing/2014/main" id="{6BD338BD-FE5B-48C1-93F3-EB1D5656C691}"/>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29" name="Rectangle 49">
                  <a:extLst>
                    <a:ext uri="{FF2B5EF4-FFF2-40B4-BE49-F238E27FC236}">
                      <a16:creationId xmlns:a16="http://schemas.microsoft.com/office/drawing/2014/main" id="{FFC7124F-8308-4051-82BA-3D39153C8E25}"/>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30" name="Rectangle 50">
                  <a:extLst>
                    <a:ext uri="{FF2B5EF4-FFF2-40B4-BE49-F238E27FC236}">
                      <a16:creationId xmlns:a16="http://schemas.microsoft.com/office/drawing/2014/main" id="{66E30D6B-0FBF-45F8-BE33-E3B6EFF09446}"/>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31" name="Rectangle 51">
                  <a:extLst>
                    <a:ext uri="{FF2B5EF4-FFF2-40B4-BE49-F238E27FC236}">
                      <a16:creationId xmlns:a16="http://schemas.microsoft.com/office/drawing/2014/main" id="{8933C5B6-2CCC-473C-B2AB-191A651CE24F}"/>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732" name="Group 52">
                <a:extLst>
                  <a:ext uri="{FF2B5EF4-FFF2-40B4-BE49-F238E27FC236}">
                    <a16:creationId xmlns:a16="http://schemas.microsoft.com/office/drawing/2014/main" id="{02B68B5B-8793-4D7B-9DA5-138203785120}"/>
                  </a:ext>
                </a:extLst>
              </p:cNvPr>
              <p:cNvGrpSpPr>
                <a:grpSpLocks noChangeAspect="1"/>
              </p:cNvGrpSpPr>
              <p:nvPr/>
            </p:nvGrpSpPr>
            <p:grpSpPr bwMode="auto">
              <a:xfrm flipH="1">
                <a:off x="3649" y="1296"/>
                <a:ext cx="223" cy="233"/>
                <a:chOff x="1374" y="528"/>
                <a:chExt cx="480" cy="432"/>
              </a:xfrm>
            </p:grpSpPr>
            <p:grpSp>
              <p:nvGrpSpPr>
                <p:cNvPr id="71733" name="Group 53">
                  <a:extLst>
                    <a:ext uri="{FF2B5EF4-FFF2-40B4-BE49-F238E27FC236}">
                      <a16:creationId xmlns:a16="http://schemas.microsoft.com/office/drawing/2014/main" id="{EFFCBAEC-6055-41AF-AD5B-C4B9FD090DF3}"/>
                    </a:ext>
                  </a:extLst>
                </p:cNvPr>
                <p:cNvGrpSpPr>
                  <a:grpSpLocks noChangeAspect="1"/>
                </p:cNvGrpSpPr>
                <p:nvPr/>
              </p:nvGrpSpPr>
              <p:grpSpPr bwMode="auto">
                <a:xfrm>
                  <a:off x="1374" y="528"/>
                  <a:ext cx="480" cy="432"/>
                  <a:chOff x="1392" y="528"/>
                  <a:chExt cx="480" cy="432"/>
                </a:xfrm>
              </p:grpSpPr>
              <p:sp>
                <p:nvSpPr>
                  <p:cNvPr id="71734" name="Rectangle 54">
                    <a:extLst>
                      <a:ext uri="{FF2B5EF4-FFF2-40B4-BE49-F238E27FC236}">
                        <a16:creationId xmlns:a16="http://schemas.microsoft.com/office/drawing/2014/main" id="{206D7C56-168C-4BD9-A6C3-6F7F05D93BA1}"/>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35" name="Rectangle 55">
                    <a:extLst>
                      <a:ext uri="{FF2B5EF4-FFF2-40B4-BE49-F238E27FC236}">
                        <a16:creationId xmlns:a16="http://schemas.microsoft.com/office/drawing/2014/main" id="{214315E3-3396-494E-B0FD-24A2549FBE5F}"/>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1736" name="Text Box 56">
                  <a:extLst>
                    <a:ext uri="{FF2B5EF4-FFF2-40B4-BE49-F238E27FC236}">
                      <a16:creationId xmlns:a16="http://schemas.microsoft.com/office/drawing/2014/main" id="{F86E347E-CA40-4CF4-85A6-1C46C3E5107E}"/>
                    </a:ext>
                  </a:extLst>
                </p:cNvPr>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71737" name="Group 57">
              <a:extLst>
                <a:ext uri="{FF2B5EF4-FFF2-40B4-BE49-F238E27FC236}">
                  <a16:creationId xmlns:a16="http://schemas.microsoft.com/office/drawing/2014/main" id="{1880A456-F1E8-46F6-9FC8-A9C0AB3CD335}"/>
                </a:ext>
              </a:extLst>
            </p:cNvPr>
            <p:cNvGrpSpPr>
              <a:grpSpLocks/>
            </p:cNvGrpSpPr>
            <p:nvPr/>
          </p:nvGrpSpPr>
          <p:grpSpPr bwMode="auto">
            <a:xfrm>
              <a:off x="1632" y="2016"/>
              <a:ext cx="2444" cy="441"/>
              <a:chOff x="1962" y="1200"/>
              <a:chExt cx="1910" cy="441"/>
            </a:xfrm>
          </p:grpSpPr>
          <p:grpSp>
            <p:nvGrpSpPr>
              <p:cNvPr id="71738" name="Group 58">
                <a:extLst>
                  <a:ext uri="{FF2B5EF4-FFF2-40B4-BE49-F238E27FC236}">
                    <a16:creationId xmlns:a16="http://schemas.microsoft.com/office/drawing/2014/main" id="{CEAC4A23-486F-4CEB-BEF3-D597FBE77DAC}"/>
                  </a:ext>
                </a:extLst>
              </p:cNvPr>
              <p:cNvGrpSpPr>
                <a:grpSpLocks noChangeAspect="1"/>
              </p:cNvGrpSpPr>
              <p:nvPr/>
            </p:nvGrpSpPr>
            <p:grpSpPr bwMode="auto">
              <a:xfrm>
                <a:off x="2429" y="1304"/>
                <a:ext cx="221" cy="233"/>
                <a:chOff x="1374" y="528"/>
                <a:chExt cx="480" cy="432"/>
              </a:xfrm>
            </p:grpSpPr>
            <p:grpSp>
              <p:nvGrpSpPr>
                <p:cNvPr id="71739" name="Group 59">
                  <a:extLst>
                    <a:ext uri="{FF2B5EF4-FFF2-40B4-BE49-F238E27FC236}">
                      <a16:creationId xmlns:a16="http://schemas.microsoft.com/office/drawing/2014/main" id="{EDE4CAA0-F689-4322-ACCB-6874707D307A}"/>
                    </a:ext>
                  </a:extLst>
                </p:cNvPr>
                <p:cNvGrpSpPr>
                  <a:grpSpLocks noChangeAspect="1"/>
                </p:cNvGrpSpPr>
                <p:nvPr/>
              </p:nvGrpSpPr>
              <p:grpSpPr bwMode="auto">
                <a:xfrm>
                  <a:off x="1374" y="528"/>
                  <a:ext cx="480" cy="432"/>
                  <a:chOff x="1392" y="528"/>
                  <a:chExt cx="480" cy="432"/>
                </a:xfrm>
              </p:grpSpPr>
              <p:sp>
                <p:nvSpPr>
                  <p:cNvPr id="71740" name="Rectangle 60">
                    <a:extLst>
                      <a:ext uri="{FF2B5EF4-FFF2-40B4-BE49-F238E27FC236}">
                        <a16:creationId xmlns:a16="http://schemas.microsoft.com/office/drawing/2014/main" id="{2889EACB-56BB-460D-B513-4B88A71115E9}"/>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41" name="Rectangle 61">
                    <a:extLst>
                      <a:ext uri="{FF2B5EF4-FFF2-40B4-BE49-F238E27FC236}">
                        <a16:creationId xmlns:a16="http://schemas.microsoft.com/office/drawing/2014/main" id="{C3B6C01D-F04D-40AE-8B62-8BA9F7200D9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1742" name="Text Box 62">
                  <a:extLst>
                    <a:ext uri="{FF2B5EF4-FFF2-40B4-BE49-F238E27FC236}">
                      <a16:creationId xmlns:a16="http://schemas.microsoft.com/office/drawing/2014/main" id="{7EB90828-9DDE-422E-AEFF-8564B2E6CA37}"/>
                    </a:ext>
                  </a:extLst>
                </p:cNvPr>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1743" name="Line 63">
                <a:extLst>
                  <a:ext uri="{FF2B5EF4-FFF2-40B4-BE49-F238E27FC236}">
                    <a16:creationId xmlns:a16="http://schemas.microsoft.com/office/drawing/2014/main" id="{46D589FB-8083-48D7-91CA-709470FFF2DF}"/>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44" name="Line 64">
                <a:extLst>
                  <a:ext uri="{FF2B5EF4-FFF2-40B4-BE49-F238E27FC236}">
                    <a16:creationId xmlns:a16="http://schemas.microsoft.com/office/drawing/2014/main" id="{927A853C-A620-49D0-853E-14D631EDA1C0}"/>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45" name="Group 65">
                <a:extLst>
                  <a:ext uri="{FF2B5EF4-FFF2-40B4-BE49-F238E27FC236}">
                    <a16:creationId xmlns:a16="http://schemas.microsoft.com/office/drawing/2014/main" id="{3B4CACDF-E287-4F2E-8136-CD9686DEAFB4}"/>
                  </a:ext>
                </a:extLst>
              </p:cNvPr>
              <p:cNvGrpSpPr>
                <a:grpSpLocks noChangeAspect="1"/>
              </p:cNvGrpSpPr>
              <p:nvPr/>
            </p:nvGrpSpPr>
            <p:grpSpPr bwMode="auto">
              <a:xfrm>
                <a:off x="2851" y="1235"/>
                <a:ext cx="199" cy="371"/>
                <a:chOff x="2991" y="411"/>
                <a:chExt cx="359" cy="768"/>
              </a:xfrm>
            </p:grpSpPr>
            <p:sp>
              <p:nvSpPr>
                <p:cNvPr id="71746" name="AutoShape 66">
                  <a:extLst>
                    <a:ext uri="{FF2B5EF4-FFF2-40B4-BE49-F238E27FC236}">
                      <a16:creationId xmlns:a16="http://schemas.microsoft.com/office/drawing/2014/main" id="{5AA55903-876E-4DFB-80DC-5E1D1A6DB7CF}"/>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1747" name="AutoShape 67">
                  <a:extLst>
                    <a:ext uri="{FF2B5EF4-FFF2-40B4-BE49-F238E27FC236}">
                      <a16:creationId xmlns:a16="http://schemas.microsoft.com/office/drawing/2014/main" id="{A5FBCB7A-58EF-4696-A08D-C406C2762B86}"/>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48" name="Freeform 68">
                  <a:extLst>
                    <a:ext uri="{FF2B5EF4-FFF2-40B4-BE49-F238E27FC236}">
                      <a16:creationId xmlns:a16="http://schemas.microsoft.com/office/drawing/2014/main" id="{1E89F1BA-5425-41D3-B49D-E2C4A05FB369}"/>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49" name="Text Box 69">
                  <a:extLst>
                    <a:ext uri="{FF2B5EF4-FFF2-40B4-BE49-F238E27FC236}">
                      <a16:creationId xmlns:a16="http://schemas.microsoft.com/office/drawing/2014/main" id="{D7CC0F25-F83F-4BBA-8A92-06B34DE0B964}"/>
                    </a:ext>
                  </a:extLst>
                </p:cNvPr>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1750" name="Line 70">
                <a:extLst>
                  <a:ext uri="{FF2B5EF4-FFF2-40B4-BE49-F238E27FC236}">
                    <a16:creationId xmlns:a16="http://schemas.microsoft.com/office/drawing/2014/main" id="{06FE22BD-59C7-4ACF-833A-9B9F52D3C0AF}"/>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51" name="Line 71">
                <a:extLst>
                  <a:ext uri="{FF2B5EF4-FFF2-40B4-BE49-F238E27FC236}">
                    <a16:creationId xmlns:a16="http://schemas.microsoft.com/office/drawing/2014/main" id="{2BDFDF50-82D2-4C8F-950D-9D293D500E68}"/>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52" name="Group 72">
                <a:extLst>
                  <a:ext uri="{FF2B5EF4-FFF2-40B4-BE49-F238E27FC236}">
                    <a16:creationId xmlns:a16="http://schemas.microsoft.com/office/drawing/2014/main" id="{4A8DFD5B-2EB0-4C06-A79C-0241652C1048}"/>
                  </a:ext>
                </a:extLst>
              </p:cNvPr>
              <p:cNvGrpSpPr>
                <a:grpSpLocks noChangeAspect="1"/>
              </p:cNvGrpSpPr>
              <p:nvPr/>
            </p:nvGrpSpPr>
            <p:grpSpPr bwMode="auto">
              <a:xfrm>
                <a:off x="3209" y="1305"/>
                <a:ext cx="275" cy="232"/>
                <a:chOff x="3853" y="576"/>
                <a:chExt cx="594" cy="480"/>
              </a:xfrm>
            </p:grpSpPr>
            <p:sp>
              <p:nvSpPr>
                <p:cNvPr id="71753" name="Rectangle 73">
                  <a:extLst>
                    <a:ext uri="{FF2B5EF4-FFF2-40B4-BE49-F238E27FC236}">
                      <a16:creationId xmlns:a16="http://schemas.microsoft.com/office/drawing/2014/main" id="{C982A6E6-B61A-4E3D-8F48-73F7490163DE}"/>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1754" name="Text Box 74">
                  <a:extLst>
                    <a:ext uri="{FF2B5EF4-FFF2-40B4-BE49-F238E27FC236}">
                      <a16:creationId xmlns:a16="http://schemas.microsoft.com/office/drawing/2014/main" id="{EF0B18BA-5547-49CC-A0DF-0108050DEC28}"/>
                    </a:ext>
                  </a:extLst>
                </p:cNvPr>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71755" name="Freeform 75">
                <a:extLst>
                  <a:ext uri="{FF2B5EF4-FFF2-40B4-BE49-F238E27FC236}">
                    <a16:creationId xmlns:a16="http://schemas.microsoft.com/office/drawing/2014/main" id="{0E0057B6-65DA-4D7D-859F-A3E416ADDC6D}"/>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56" name="Line 76">
                <a:extLst>
                  <a:ext uri="{FF2B5EF4-FFF2-40B4-BE49-F238E27FC236}">
                    <a16:creationId xmlns:a16="http://schemas.microsoft.com/office/drawing/2014/main" id="{A93EB9C8-22A2-465D-BD07-63C1817DF8CC}"/>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57" name="Line 77">
                <a:extLst>
                  <a:ext uri="{FF2B5EF4-FFF2-40B4-BE49-F238E27FC236}">
                    <a16:creationId xmlns:a16="http://schemas.microsoft.com/office/drawing/2014/main" id="{811B673D-EFA3-4395-9350-D5C148FEC877}"/>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58" name="Group 78">
                <a:extLst>
                  <a:ext uri="{FF2B5EF4-FFF2-40B4-BE49-F238E27FC236}">
                    <a16:creationId xmlns:a16="http://schemas.microsoft.com/office/drawing/2014/main" id="{718A448E-2728-4C93-82FD-48CDF9832040}"/>
                  </a:ext>
                </a:extLst>
              </p:cNvPr>
              <p:cNvGrpSpPr>
                <a:grpSpLocks noChangeAspect="1"/>
              </p:cNvGrpSpPr>
              <p:nvPr/>
            </p:nvGrpSpPr>
            <p:grpSpPr bwMode="auto">
              <a:xfrm>
                <a:off x="1962" y="1305"/>
                <a:ext cx="290" cy="232"/>
                <a:chOff x="1123" y="576"/>
                <a:chExt cx="626" cy="480"/>
              </a:xfrm>
            </p:grpSpPr>
            <p:sp>
              <p:nvSpPr>
                <p:cNvPr id="71759" name="Rectangle 79">
                  <a:extLst>
                    <a:ext uri="{FF2B5EF4-FFF2-40B4-BE49-F238E27FC236}">
                      <a16:creationId xmlns:a16="http://schemas.microsoft.com/office/drawing/2014/main" id="{417B52F2-90B7-430E-903D-79F17EC63B9A}"/>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1760" name="Text Box 80">
                  <a:extLst>
                    <a:ext uri="{FF2B5EF4-FFF2-40B4-BE49-F238E27FC236}">
                      <a16:creationId xmlns:a16="http://schemas.microsoft.com/office/drawing/2014/main" id="{7A58EFD9-AAB9-4750-A74C-90EBE4A2E343}"/>
                    </a:ext>
                  </a:extLst>
                </p:cNvPr>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71761" name="Group 81">
                <a:extLst>
                  <a:ext uri="{FF2B5EF4-FFF2-40B4-BE49-F238E27FC236}">
                    <a16:creationId xmlns:a16="http://schemas.microsoft.com/office/drawing/2014/main" id="{C89AA16D-67E0-4A89-BCF5-5C252B2B9AC4}"/>
                  </a:ext>
                </a:extLst>
              </p:cNvPr>
              <p:cNvGrpSpPr>
                <a:grpSpLocks/>
              </p:cNvGrpSpPr>
              <p:nvPr/>
            </p:nvGrpSpPr>
            <p:grpSpPr bwMode="auto">
              <a:xfrm>
                <a:off x="2288" y="1200"/>
                <a:ext cx="1297" cy="441"/>
                <a:chOff x="2112" y="528"/>
                <a:chExt cx="2088" cy="681"/>
              </a:xfrm>
            </p:grpSpPr>
            <p:sp>
              <p:nvSpPr>
                <p:cNvPr id="71762" name="Rectangle 82">
                  <a:extLst>
                    <a:ext uri="{FF2B5EF4-FFF2-40B4-BE49-F238E27FC236}">
                      <a16:creationId xmlns:a16="http://schemas.microsoft.com/office/drawing/2014/main" id="{7559DB35-7D8A-4B06-B64D-F83E870F554B}"/>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3" name="Rectangle 83">
                  <a:extLst>
                    <a:ext uri="{FF2B5EF4-FFF2-40B4-BE49-F238E27FC236}">
                      <a16:creationId xmlns:a16="http://schemas.microsoft.com/office/drawing/2014/main" id="{517380A4-EF35-41E9-B784-89E178043104}"/>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4" name="Rectangle 84">
                  <a:extLst>
                    <a:ext uri="{FF2B5EF4-FFF2-40B4-BE49-F238E27FC236}">
                      <a16:creationId xmlns:a16="http://schemas.microsoft.com/office/drawing/2014/main" id="{9B710417-9DA6-4F65-8849-DDC6C7DEF101}"/>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5" name="Rectangle 85">
                  <a:extLst>
                    <a:ext uri="{FF2B5EF4-FFF2-40B4-BE49-F238E27FC236}">
                      <a16:creationId xmlns:a16="http://schemas.microsoft.com/office/drawing/2014/main" id="{D943E674-928B-4DC9-965C-C7E79E92426A}"/>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766" name="Group 86">
                <a:extLst>
                  <a:ext uri="{FF2B5EF4-FFF2-40B4-BE49-F238E27FC236}">
                    <a16:creationId xmlns:a16="http://schemas.microsoft.com/office/drawing/2014/main" id="{C8B09AEF-362D-4F28-8455-55D8F1926697}"/>
                  </a:ext>
                </a:extLst>
              </p:cNvPr>
              <p:cNvGrpSpPr>
                <a:grpSpLocks noChangeAspect="1"/>
              </p:cNvGrpSpPr>
              <p:nvPr/>
            </p:nvGrpSpPr>
            <p:grpSpPr bwMode="auto">
              <a:xfrm flipH="1">
                <a:off x="3649" y="1296"/>
                <a:ext cx="223" cy="233"/>
                <a:chOff x="1374" y="528"/>
                <a:chExt cx="480" cy="432"/>
              </a:xfrm>
            </p:grpSpPr>
            <p:grpSp>
              <p:nvGrpSpPr>
                <p:cNvPr id="71767" name="Group 87">
                  <a:extLst>
                    <a:ext uri="{FF2B5EF4-FFF2-40B4-BE49-F238E27FC236}">
                      <a16:creationId xmlns:a16="http://schemas.microsoft.com/office/drawing/2014/main" id="{51238949-D9F4-480A-8D3D-B48616D48B9F}"/>
                    </a:ext>
                  </a:extLst>
                </p:cNvPr>
                <p:cNvGrpSpPr>
                  <a:grpSpLocks noChangeAspect="1"/>
                </p:cNvGrpSpPr>
                <p:nvPr/>
              </p:nvGrpSpPr>
              <p:grpSpPr bwMode="auto">
                <a:xfrm>
                  <a:off x="1374" y="528"/>
                  <a:ext cx="480" cy="432"/>
                  <a:chOff x="1392" y="528"/>
                  <a:chExt cx="480" cy="432"/>
                </a:xfrm>
              </p:grpSpPr>
              <p:sp>
                <p:nvSpPr>
                  <p:cNvPr id="71768" name="Rectangle 88">
                    <a:extLst>
                      <a:ext uri="{FF2B5EF4-FFF2-40B4-BE49-F238E27FC236}">
                        <a16:creationId xmlns:a16="http://schemas.microsoft.com/office/drawing/2014/main" id="{E72BCF1E-ABBE-4CCD-B9A3-080A7E609417}"/>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9" name="Rectangle 89">
                    <a:extLst>
                      <a:ext uri="{FF2B5EF4-FFF2-40B4-BE49-F238E27FC236}">
                        <a16:creationId xmlns:a16="http://schemas.microsoft.com/office/drawing/2014/main" id="{59C4CB1B-58E4-4FFF-84E4-E26654D4DA8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1770" name="Text Box 90">
                  <a:extLst>
                    <a:ext uri="{FF2B5EF4-FFF2-40B4-BE49-F238E27FC236}">
                      <a16:creationId xmlns:a16="http://schemas.microsoft.com/office/drawing/2014/main" id="{14ED6414-F800-401C-A543-11F91695CE0F}"/>
                    </a:ext>
                  </a:extLst>
                </p:cNvPr>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71771" name="Group 91">
              <a:extLst>
                <a:ext uri="{FF2B5EF4-FFF2-40B4-BE49-F238E27FC236}">
                  <a16:creationId xmlns:a16="http://schemas.microsoft.com/office/drawing/2014/main" id="{5186BDD6-A850-48AA-93A8-48282393505C}"/>
                </a:ext>
              </a:extLst>
            </p:cNvPr>
            <p:cNvGrpSpPr>
              <a:grpSpLocks/>
            </p:cNvGrpSpPr>
            <p:nvPr/>
          </p:nvGrpSpPr>
          <p:grpSpPr bwMode="auto">
            <a:xfrm>
              <a:off x="2160" y="2544"/>
              <a:ext cx="2444" cy="441"/>
              <a:chOff x="1962" y="1200"/>
              <a:chExt cx="1910" cy="441"/>
            </a:xfrm>
          </p:grpSpPr>
          <p:grpSp>
            <p:nvGrpSpPr>
              <p:cNvPr id="71772" name="Group 92">
                <a:extLst>
                  <a:ext uri="{FF2B5EF4-FFF2-40B4-BE49-F238E27FC236}">
                    <a16:creationId xmlns:a16="http://schemas.microsoft.com/office/drawing/2014/main" id="{57A780D9-B936-4FFA-8200-87676AA0BC9A}"/>
                  </a:ext>
                </a:extLst>
              </p:cNvPr>
              <p:cNvGrpSpPr>
                <a:grpSpLocks noChangeAspect="1"/>
              </p:cNvGrpSpPr>
              <p:nvPr/>
            </p:nvGrpSpPr>
            <p:grpSpPr bwMode="auto">
              <a:xfrm>
                <a:off x="2429" y="1304"/>
                <a:ext cx="221" cy="233"/>
                <a:chOff x="1374" y="528"/>
                <a:chExt cx="480" cy="432"/>
              </a:xfrm>
            </p:grpSpPr>
            <p:grpSp>
              <p:nvGrpSpPr>
                <p:cNvPr id="71773" name="Group 93">
                  <a:extLst>
                    <a:ext uri="{FF2B5EF4-FFF2-40B4-BE49-F238E27FC236}">
                      <a16:creationId xmlns:a16="http://schemas.microsoft.com/office/drawing/2014/main" id="{A5E0303F-EAEE-4B14-9D76-65A1D1B3249D}"/>
                    </a:ext>
                  </a:extLst>
                </p:cNvPr>
                <p:cNvGrpSpPr>
                  <a:grpSpLocks noChangeAspect="1"/>
                </p:cNvGrpSpPr>
                <p:nvPr/>
              </p:nvGrpSpPr>
              <p:grpSpPr bwMode="auto">
                <a:xfrm>
                  <a:off x="1374" y="528"/>
                  <a:ext cx="480" cy="432"/>
                  <a:chOff x="1392" y="528"/>
                  <a:chExt cx="480" cy="432"/>
                </a:xfrm>
              </p:grpSpPr>
              <p:sp>
                <p:nvSpPr>
                  <p:cNvPr id="71774" name="Rectangle 94">
                    <a:extLst>
                      <a:ext uri="{FF2B5EF4-FFF2-40B4-BE49-F238E27FC236}">
                        <a16:creationId xmlns:a16="http://schemas.microsoft.com/office/drawing/2014/main" id="{A7A3B6C0-E850-4A74-8601-21849DFFA4A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75" name="Rectangle 95">
                    <a:extLst>
                      <a:ext uri="{FF2B5EF4-FFF2-40B4-BE49-F238E27FC236}">
                        <a16:creationId xmlns:a16="http://schemas.microsoft.com/office/drawing/2014/main" id="{F12BACCF-EAB2-4BFA-B4EA-6A96759CE633}"/>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1776" name="Text Box 96">
                  <a:extLst>
                    <a:ext uri="{FF2B5EF4-FFF2-40B4-BE49-F238E27FC236}">
                      <a16:creationId xmlns:a16="http://schemas.microsoft.com/office/drawing/2014/main" id="{2CB953EE-7E2F-40F8-8FDE-D0350F3C4F23}"/>
                    </a:ext>
                  </a:extLst>
                </p:cNvPr>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1777" name="Line 97">
                <a:extLst>
                  <a:ext uri="{FF2B5EF4-FFF2-40B4-BE49-F238E27FC236}">
                    <a16:creationId xmlns:a16="http://schemas.microsoft.com/office/drawing/2014/main" id="{1C4C8860-8E9B-4DAC-8D2E-41481CE5B0D8}"/>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78" name="Line 98">
                <a:extLst>
                  <a:ext uri="{FF2B5EF4-FFF2-40B4-BE49-F238E27FC236}">
                    <a16:creationId xmlns:a16="http://schemas.microsoft.com/office/drawing/2014/main" id="{BD258AB9-E20E-40DD-818F-5BE29BE73192}"/>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79" name="Group 99">
                <a:extLst>
                  <a:ext uri="{FF2B5EF4-FFF2-40B4-BE49-F238E27FC236}">
                    <a16:creationId xmlns:a16="http://schemas.microsoft.com/office/drawing/2014/main" id="{5C3D9A0A-1180-4D59-98E5-559FAD533193}"/>
                  </a:ext>
                </a:extLst>
              </p:cNvPr>
              <p:cNvGrpSpPr>
                <a:grpSpLocks noChangeAspect="1"/>
              </p:cNvGrpSpPr>
              <p:nvPr/>
            </p:nvGrpSpPr>
            <p:grpSpPr bwMode="auto">
              <a:xfrm>
                <a:off x="2851" y="1235"/>
                <a:ext cx="199" cy="371"/>
                <a:chOff x="2991" y="411"/>
                <a:chExt cx="359" cy="768"/>
              </a:xfrm>
            </p:grpSpPr>
            <p:sp>
              <p:nvSpPr>
                <p:cNvPr id="71780" name="AutoShape 100">
                  <a:extLst>
                    <a:ext uri="{FF2B5EF4-FFF2-40B4-BE49-F238E27FC236}">
                      <a16:creationId xmlns:a16="http://schemas.microsoft.com/office/drawing/2014/main" id="{5A0680F7-2E6C-43F4-B4C6-823F4128098C}"/>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1781" name="AutoShape 101">
                  <a:extLst>
                    <a:ext uri="{FF2B5EF4-FFF2-40B4-BE49-F238E27FC236}">
                      <a16:creationId xmlns:a16="http://schemas.microsoft.com/office/drawing/2014/main" id="{104D0BAE-83D9-41E3-8F16-4A46FA50A43C}"/>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82" name="Freeform 102">
                  <a:extLst>
                    <a:ext uri="{FF2B5EF4-FFF2-40B4-BE49-F238E27FC236}">
                      <a16:creationId xmlns:a16="http://schemas.microsoft.com/office/drawing/2014/main" id="{B9F7D8C1-46D9-42A0-90DE-E9502D62A42D}"/>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83" name="Text Box 103">
                  <a:extLst>
                    <a:ext uri="{FF2B5EF4-FFF2-40B4-BE49-F238E27FC236}">
                      <a16:creationId xmlns:a16="http://schemas.microsoft.com/office/drawing/2014/main" id="{09E82226-FD96-4FBC-A421-5DB167C5CC2D}"/>
                    </a:ext>
                  </a:extLst>
                </p:cNvPr>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1784" name="Line 104">
                <a:extLst>
                  <a:ext uri="{FF2B5EF4-FFF2-40B4-BE49-F238E27FC236}">
                    <a16:creationId xmlns:a16="http://schemas.microsoft.com/office/drawing/2014/main" id="{82EE1CBF-FA4A-419A-906F-D129BD3BA233}"/>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85" name="Line 105">
                <a:extLst>
                  <a:ext uri="{FF2B5EF4-FFF2-40B4-BE49-F238E27FC236}">
                    <a16:creationId xmlns:a16="http://schemas.microsoft.com/office/drawing/2014/main" id="{A5EDE241-A87A-45E1-9760-410C781B390F}"/>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86" name="Group 106">
                <a:extLst>
                  <a:ext uri="{FF2B5EF4-FFF2-40B4-BE49-F238E27FC236}">
                    <a16:creationId xmlns:a16="http://schemas.microsoft.com/office/drawing/2014/main" id="{2B68DB1A-F12F-4C74-9FCF-032F718519C0}"/>
                  </a:ext>
                </a:extLst>
              </p:cNvPr>
              <p:cNvGrpSpPr>
                <a:grpSpLocks noChangeAspect="1"/>
              </p:cNvGrpSpPr>
              <p:nvPr/>
            </p:nvGrpSpPr>
            <p:grpSpPr bwMode="auto">
              <a:xfrm>
                <a:off x="3209" y="1305"/>
                <a:ext cx="275" cy="232"/>
                <a:chOff x="3853" y="576"/>
                <a:chExt cx="594" cy="480"/>
              </a:xfrm>
            </p:grpSpPr>
            <p:sp>
              <p:nvSpPr>
                <p:cNvPr id="71787" name="Rectangle 107">
                  <a:extLst>
                    <a:ext uri="{FF2B5EF4-FFF2-40B4-BE49-F238E27FC236}">
                      <a16:creationId xmlns:a16="http://schemas.microsoft.com/office/drawing/2014/main" id="{560F9DE1-E648-4914-A4AE-218616745331}"/>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1788" name="Text Box 108">
                  <a:extLst>
                    <a:ext uri="{FF2B5EF4-FFF2-40B4-BE49-F238E27FC236}">
                      <a16:creationId xmlns:a16="http://schemas.microsoft.com/office/drawing/2014/main" id="{D1049F2D-F598-48C5-B569-74320A85C38A}"/>
                    </a:ext>
                  </a:extLst>
                </p:cNvPr>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71789" name="Freeform 109">
                <a:extLst>
                  <a:ext uri="{FF2B5EF4-FFF2-40B4-BE49-F238E27FC236}">
                    <a16:creationId xmlns:a16="http://schemas.microsoft.com/office/drawing/2014/main" id="{956DFBA5-2C9A-4CF7-86D8-EEE16BA0B5B5}"/>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0" name="Line 110">
                <a:extLst>
                  <a:ext uri="{FF2B5EF4-FFF2-40B4-BE49-F238E27FC236}">
                    <a16:creationId xmlns:a16="http://schemas.microsoft.com/office/drawing/2014/main" id="{6039091F-1339-4E6E-B83D-A51C85CD9F0D}"/>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1" name="Line 111">
                <a:extLst>
                  <a:ext uri="{FF2B5EF4-FFF2-40B4-BE49-F238E27FC236}">
                    <a16:creationId xmlns:a16="http://schemas.microsoft.com/office/drawing/2014/main" id="{FDD21D4C-039D-42F4-96E9-41D942AD6BFA}"/>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792" name="Group 112">
                <a:extLst>
                  <a:ext uri="{FF2B5EF4-FFF2-40B4-BE49-F238E27FC236}">
                    <a16:creationId xmlns:a16="http://schemas.microsoft.com/office/drawing/2014/main" id="{A668990D-24DE-4DB2-A862-A7F64CAFF35A}"/>
                  </a:ext>
                </a:extLst>
              </p:cNvPr>
              <p:cNvGrpSpPr>
                <a:grpSpLocks noChangeAspect="1"/>
              </p:cNvGrpSpPr>
              <p:nvPr/>
            </p:nvGrpSpPr>
            <p:grpSpPr bwMode="auto">
              <a:xfrm>
                <a:off x="1962" y="1305"/>
                <a:ext cx="290" cy="232"/>
                <a:chOff x="1123" y="576"/>
                <a:chExt cx="626" cy="480"/>
              </a:xfrm>
            </p:grpSpPr>
            <p:sp>
              <p:nvSpPr>
                <p:cNvPr id="71793" name="Rectangle 113">
                  <a:extLst>
                    <a:ext uri="{FF2B5EF4-FFF2-40B4-BE49-F238E27FC236}">
                      <a16:creationId xmlns:a16="http://schemas.microsoft.com/office/drawing/2014/main" id="{B36CBA4D-36F1-4378-9B97-5621F1466F8E}"/>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1794" name="Text Box 114">
                  <a:extLst>
                    <a:ext uri="{FF2B5EF4-FFF2-40B4-BE49-F238E27FC236}">
                      <a16:creationId xmlns:a16="http://schemas.microsoft.com/office/drawing/2014/main" id="{2AF930FB-D980-4AF7-9DBD-B85CE0C47502}"/>
                    </a:ext>
                  </a:extLst>
                </p:cNvPr>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71795" name="Group 115">
                <a:extLst>
                  <a:ext uri="{FF2B5EF4-FFF2-40B4-BE49-F238E27FC236}">
                    <a16:creationId xmlns:a16="http://schemas.microsoft.com/office/drawing/2014/main" id="{B90C3DF7-C3C3-4521-867C-0A7EA9CB809B}"/>
                  </a:ext>
                </a:extLst>
              </p:cNvPr>
              <p:cNvGrpSpPr>
                <a:grpSpLocks/>
              </p:cNvGrpSpPr>
              <p:nvPr/>
            </p:nvGrpSpPr>
            <p:grpSpPr bwMode="auto">
              <a:xfrm>
                <a:off x="2288" y="1200"/>
                <a:ext cx="1297" cy="441"/>
                <a:chOff x="2112" y="528"/>
                <a:chExt cx="2088" cy="681"/>
              </a:xfrm>
            </p:grpSpPr>
            <p:sp>
              <p:nvSpPr>
                <p:cNvPr id="71796" name="Rectangle 116">
                  <a:extLst>
                    <a:ext uri="{FF2B5EF4-FFF2-40B4-BE49-F238E27FC236}">
                      <a16:creationId xmlns:a16="http://schemas.microsoft.com/office/drawing/2014/main" id="{4C1A37EC-6B81-47E7-B888-D946264AA848}"/>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7" name="Rectangle 117">
                  <a:extLst>
                    <a:ext uri="{FF2B5EF4-FFF2-40B4-BE49-F238E27FC236}">
                      <a16:creationId xmlns:a16="http://schemas.microsoft.com/office/drawing/2014/main" id="{94AF6505-15AD-42BC-8733-0909F96D5CC6}"/>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8" name="Rectangle 118">
                  <a:extLst>
                    <a:ext uri="{FF2B5EF4-FFF2-40B4-BE49-F238E27FC236}">
                      <a16:creationId xmlns:a16="http://schemas.microsoft.com/office/drawing/2014/main" id="{8F762613-4305-4057-924F-63A90B5D134A}"/>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99" name="Rectangle 119">
                  <a:extLst>
                    <a:ext uri="{FF2B5EF4-FFF2-40B4-BE49-F238E27FC236}">
                      <a16:creationId xmlns:a16="http://schemas.microsoft.com/office/drawing/2014/main" id="{299DFD97-B2E2-4948-890B-FB2ECC4E35D1}"/>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800" name="Group 120">
                <a:extLst>
                  <a:ext uri="{FF2B5EF4-FFF2-40B4-BE49-F238E27FC236}">
                    <a16:creationId xmlns:a16="http://schemas.microsoft.com/office/drawing/2014/main" id="{6719533B-E46A-4543-A634-871F1A0C7E24}"/>
                  </a:ext>
                </a:extLst>
              </p:cNvPr>
              <p:cNvGrpSpPr>
                <a:grpSpLocks noChangeAspect="1"/>
              </p:cNvGrpSpPr>
              <p:nvPr/>
            </p:nvGrpSpPr>
            <p:grpSpPr bwMode="auto">
              <a:xfrm flipH="1">
                <a:off x="3649" y="1296"/>
                <a:ext cx="223" cy="233"/>
                <a:chOff x="1374" y="528"/>
                <a:chExt cx="480" cy="432"/>
              </a:xfrm>
            </p:grpSpPr>
            <p:grpSp>
              <p:nvGrpSpPr>
                <p:cNvPr id="71801" name="Group 121">
                  <a:extLst>
                    <a:ext uri="{FF2B5EF4-FFF2-40B4-BE49-F238E27FC236}">
                      <a16:creationId xmlns:a16="http://schemas.microsoft.com/office/drawing/2014/main" id="{BBA43794-C123-47CB-A8D1-395413EBB234}"/>
                    </a:ext>
                  </a:extLst>
                </p:cNvPr>
                <p:cNvGrpSpPr>
                  <a:grpSpLocks noChangeAspect="1"/>
                </p:cNvGrpSpPr>
                <p:nvPr/>
              </p:nvGrpSpPr>
              <p:grpSpPr bwMode="auto">
                <a:xfrm>
                  <a:off x="1374" y="528"/>
                  <a:ext cx="480" cy="432"/>
                  <a:chOff x="1392" y="528"/>
                  <a:chExt cx="480" cy="432"/>
                </a:xfrm>
              </p:grpSpPr>
              <p:sp>
                <p:nvSpPr>
                  <p:cNvPr id="71802" name="Rectangle 122">
                    <a:extLst>
                      <a:ext uri="{FF2B5EF4-FFF2-40B4-BE49-F238E27FC236}">
                        <a16:creationId xmlns:a16="http://schemas.microsoft.com/office/drawing/2014/main" id="{4DCF286C-048E-401E-8D62-0703831731B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03" name="Rectangle 123">
                    <a:extLst>
                      <a:ext uri="{FF2B5EF4-FFF2-40B4-BE49-F238E27FC236}">
                        <a16:creationId xmlns:a16="http://schemas.microsoft.com/office/drawing/2014/main" id="{D8D60F77-F5F3-4D77-80DB-2F10735BAFBC}"/>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1804" name="Text Box 124">
                  <a:extLst>
                    <a:ext uri="{FF2B5EF4-FFF2-40B4-BE49-F238E27FC236}">
                      <a16:creationId xmlns:a16="http://schemas.microsoft.com/office/drawing/2014/main" id="{D72B4B7A-34E4-46B4-A4DA-FDAACC978480}"/>
                    </a:ext>
                  </a:extLst>
                </p:cNvPr>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71805" name="Group 125">
              <a:extLst>
                <a:ext uri="{FF2B5EF4-FFF2-40B4-BE49-F238E27FC236}">
                  <a16:creationId xmlns:a16="http://schemas.microsoft.com/office/drawing/2014/main" id="{6E35FF8B-0D79-4EAD-9F01-AD03464AB727}"/>
                </a:ext>
              </a:extLst>
            </p:cNvPr>
            <p:cNvGrpSpPr>
              <a:grpSpLocks/>
            </p:cNvGrpSpPr>
            <p:nvPr/>
          </p:nvGrpSpPr>
          <p:grpSpPr bwMode="auto">
            <a:xfrm>
              <a:off x="2688" y="3072"/>
              <a:ext cx="2444" cy="441"/>
              <a:chOff x="1962" y="1200"/>
              <a:chExt cx="1910" cy="441"/>
            </a:xfrm>
          </p:grpSpPr>
          <p:grpSp>
            <p:nvGrpSpPr>
              <p:cNvPr id="71806" name="Group 126">
                <a:extLst>
                  <a:ext uri="{FF2B5EF4-FFF2-40B4-BE49-F238E27FC236}">
                    <a16:creationId xmlns:a16="http://schemas.microsoft.com/office/drawing/2014/main" id="{E37F896B-4D34-43B9-9C24-3299B1554E69}"/>
                  </a:ext>
                </a:extLst>
              </p:cNvPr>
              <p:cNvGrpSpPr>
                <a:grpSpLocks noChangeAspect="1"/>
              </p:cNvGrpSpPr>
              <p:nvPr/>
            </p:nvGrpSpPr>
            <p:grpSpPr bwMode="auto">
              <a:xfrm>
                <a:off x="2429" y="1304"/>
                <a:ext cx="221" cy="233"/>
                <a:chOff x="1374" y="528"/>
                <a:chExt cx="480" cy="432"/>
              </a:xfrm>
            </p:grpSpPr>
            <p:grpSp>
              <p:nvGrpSpPr>
                <p:cNvPr id="71807" name="Group 127">
                  <a:extLst>
                    <a:ext uri="{FF2B5EF4-FFF2-40B4-BE49-F238E27FC236}">
                      <a16:creationId xmlns:a16="http://schemas.microsoft.com/office/drawing/2014/main" id="{57C28F75-6AD7-4986-9D3D-C798686E0368}"/>
                    </a:ext>
                  </a:extLst>
                </p:cNvPr>
                <p:cNvGrpSpPr>
                  <a:grpSpLocks noChangeAspect="1"/>
                </p:cNvGrpSpPr>
                <p:nvPr/>
              </p:nvGrpSpPr>
              <p:grpSpPr bwMode="auto">
                <a:xfrm>
                  <a:off x="1374" y="528"/>
                  <a:ext cx="480" cy="432"/>
                  <a:chOff x="1392" y="528"/>
                  <a:chExt cx="480" cy="432"/>
                </a:xfrm>
              </p:grpSpPr>
              <p:sp>
                <p:nvSpPr>
                  <p:cNvPr id="71808" name="Rectangle 128">
                    <a:extLst>
                      <a:ext uri="{FF2B5EF4-FFF2-40B4-BE49-F238E27FC236}">
                        <a16:creationId xmlns:a16="http://schemas.microsoft.com/office/drawing/2014/main" id="{77F4657E-C058-4A8A-B13C-53D2557C0871}"/>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09" name="Rectangle 129">
                    <a:extLst>
                      <a:ext uri="{FF2B5EF4-FFF2-40B4-BE49-F238E27FC236}">
                        <a16:creationId xmlns:a16="http://schemas.microsoft.com/office/drawing/2014/main" id="{6EC125C4-5F68-4DE4-A792-B18642F8E8B1}"/>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1810" name="Text Box 130">
                  <a:extLst>
                    <a:ext uri="{FF2B5EF4-FFF2-40B4-BE49-F238E27FC236}">
                      <a16:creationId xmlns:a16="http://schemas.microsoft.com/office/drawing/2014/main" id="{37ABC3B2-CACD-4324-91F0-FC52C491E8E4}"/>
                    </a:ext>
                  </a:extLst>
                </p:cNvPr>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1811" name="Line 131">
                <a:extLst>
                  <a:ext uri="{FF2B5EF4-FFF2-40B4-BE49-F238E27FC236}">
                    <a16:creationId xmlns:a16="http://schemas.microsoft.com/office/drawing/2014/main" id="{FFCAFF73-B9C6-4946-B7D1-FC5C29BD48EC}"/>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12" name="Line 132">
                <a:extLst>
                  <a:ext uri="{FF2B5EF4-FFF2-40B4-BE49-F238E27FC236}">
                    <a16:creationId xmlns:a16="http://schemas.microsoft.com/office/drawing/2014/main" id="{C73A27B2-6F99-492C-BFE8-443567C0DED6}"/>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813" name="Group 133">
                <a:extLst>
                  <a:ext uri="{FF2B5EF4-FFF2-40B4-BE49-F238E27FC236}">
                    <a16:creationId xmlns:a16="http://schemas.microsoft.com/office/drawing/2014/main" id="{B36D6197-3BF4-4F15-B00C-A1A541FE5E6E}"/>
                  </a:ext>
                </a:extLst>
              </p:cNvPr>
              <p:cNvGrpSpPr>
                <a:grpSpLocks noChangeAspect="1"/>
              </p:cNvGrpSpPr>
              <p:nvPr/>
            </p:nvGrpSpPr>
            <p:grpSpPr bwMode="auto">
              <a:xfrm>
                <a:off x="2851" y="1235"/>
                <a:ext cx="199" cy="371"/>
                <a:chOff x="2991" y="411"/>
                <a:chExt cx="359" cy="768"/>
              </a:xfrm>
            </p:grpSpPr>
            <p:sp>
              <p:nvSpPr>
                <p:cNvPr id="71814" name="AutoShape 134">
                  <a:extLst>
                    <a:ext uri="{FF2B5EF4-FFF2-40B4-BE49-F238E27FC236}">
                      <a16:creationId xmlns:a16="http://schemas.microsoft.com/office/drawing/2014/main" id="{EC7B8478-57A1-46AE-9423-15DE9394FE4D}"/>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1815" name="AutoShape 135">
                  <a:extLst>
                    <a:ext uri="{FF2B5EF4-FFF2-40B4-BE49-F238E27FC236}">
                      <a16:creationId xmlns:a16="http://schemas.microsoft.com/office/drawing/2014/main" id="{342EA14C-DA85-4B65-A79B-FB93FC92B594}"/>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16" name="Freeform 136">
                  <a:extLst>
                    <a:ext uri="{FF2B5EF4-FFF2-40B4-BE49-F238E27FC236}">
                      <a16:creationId xmlns:a16="http://schemas.microsoft.com/office/drawing/2014/main" id="{9752AC92-DEE5-45DE-932E-DE948FEF7806}"/>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17" name="Text Box 137">
                  <a:extLst>
                    <a:ext uri="{FF2B5EF4-FFF2-40B4-BE49-F238E27FC236}">
                      <a16:creationId xmlns:a16="http://schemas.microsoft.com/office/drawing/2014/main" id="{2508F94C-9568-417B-BF6E-70097089E3FC}"/>
                    </a:ext>
                  </a:extLst>
                </p:cNvPr>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1818" name="Line 138">
                <a:extLst>
                  <a:ext uri="{FF2B5EF4-FFF2-40B4-BE49-F238E27FC236}">
                    <a16:creationId xmlns:a16="http://schemas.microsoft.com/office/drawing/2014/main" id="{6047BA3B-738B-46BD-B7ED-1C9144C41B8E}"/>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19" name="Line 139">
                <a:extLst>
                  <a:ext uri="{FF2B5EF4-FFF2-40B4-BE49-F238E27FC236}">
                    <a16:creationId xmlns:a16="http://schemas.microsoft.com/office/drawing/2014/main" id="{5A3C4E91-9AF1-4E8E-ABE6-372C281E47A5}"/>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820" name="Group 140">
                <a:extLst>
                  <a:ext uri="{FF2B5EF4-FFF2-40B4-BE49-F238E27FC236}">
                    <a16:creationId xmlns:a16="http://schemas.microsoft.com/office/drawing/2014/main" id="{4D1F5862-B80D-4EE3-8DC0-7D4EE2D3F523}"/>
                  </a:ext>
                </a:extLst>
              </p:cNvPr>
              <p:cNvGrpSpPr>
                <a:grpSpLocks noChangeAspect="1"/>
              </p:cNvGrpSpPr>
              <p:nvPr/>
            </p:nvGrpSpPr>
            <p:grpSpPr bwMode="auto">
              <a:xfrm>
                <a:off x="3209" y="1305"/>
                <a:ext cx="275" cy="232"/>
                <a:chOff x="3853" y="576"/>
                <a:chExt cx="594" cy="480"/>
              </a:xfrm>
            </p:grpSpPr>
            <p:sp>
              <p:nvSpPr>
                <p:cNvPr id="71821" name="Rectangle 141">
                  <a:extLst>
                    <a:ext uri="{FF2B5EF4-FFF2-40B4-BE49-F238E27FC236}">
                      <a16:creationId xmlns:a16="http://schemas.microsoft.com/office/drawing/2014/main" id="{A3D92F0C-D544-46DC-A7FD-1078ADB7AA91}"/>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1822" name="Text Box 142">
                  <a:extLst>
                    <a:ext uri="{FF2B5EF4-FFF2-40B4-BE49-F238E27FC236}">
                      <a16:creationId xmlns:a16="http://schemas.microsoft.com/office/drawing/2014/main" id="{DF4583F5-A8D6-472D-AC6D-AAE9B23B2011}"/>
                    </a:ext>
                  </a:extLst>
                </p:cNvPr>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71823" name="Freeform 143">
                <a:extLst>
                  <a:ext uri="{FF2B5EF4-FFF2-40B4-BE49-F238E27FC236}">
                    <a16:creationId xmlns:a16="http://schemas.microsoft.com/office/drawing/2014/main" id="{E964CD77-09C6-47FB-BCC7-C1916CB7A21A}"/>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24" name="Line 144">
                <a:extLst>
                  <a:ext uri="{FF2B5EF4-FFF2-40B4-BE49-F238E27FC236}">
                    <a16:creationId xmlns:a16="http://schemas.microsoft.com/office/drawing/2014/main" id="{79598C55-29BB-4EAF-A27F-CCF35F664806}"/>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25" name="Line 145">
                <a:extLst>
                  <a:ext uri="{FF2B5EF4-FFF2-40B4-BE49-F238E27FC236}">
                    <a16:creationId xmlns:a16="http://schemas.microsoft.com/office/drawing/2014/main" id="{6F280BFC-2DED-415A-B6B9-88665CC50CF1}"/>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826" name="Group 146">
                <a:extLst>
                  <a:ext uri="{FF2B5EF4-FFF2-40B4-BE49-F238E27FC236}">
                    <a16:creationId xmlns:a16="http://schemas.microsoft.com/office/drawing/2014/main" id="{04A8036B-1726-425C-A3E1-E6BFE6ED3438}"/>
                  </a:ext>
                </a:extLst>
              </p:cNvPr>
              <p:cNvGrpSpPr>
                <a:grpSpLocks noChangeAspect="1"/>
              </p:cNvGrpSpPr>
              <p:nvPr/>
            </p:nvGrpSpPr>
            <p:grpSpPr bwMode="auto">
              <a:xfrm>
                <a:off x="1962" y="1305"/>
                <a:ext cx="290" cy="232"/>
                <a:chOff x="1123" y="576"/>
                <a:chExt cx="626" cy="480"/>
              </a:xfrm>
            </p:grpSpPr>
            <p:sp>
              <p:nvSpPr>
                <p:cNvPr id="71827" name="Rectangle 147">
                  <a:extLst>
                    <a:ext uri="{FF2B5EF4-FFF2-40B4-BE49-F238E27FC236}">
                      <a16:creationId xmlns:a16="http://schemas.microsoft.com/office/drawing/2014/main" id="{B65CCDAA-BC9E-493F-824D-0D5648D2E230}"/>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1828" name="Text Box 148">
                  <a:extLst>
                    <a:ext uri="{FF2B5EF4-FFF2-40B4-BE49-F238E27FC236}">
                      <a16:creationId xmlns:a16="http://schemas.microsoft.com/office/drawing/2014/main" id="{73CA400E-B08B-42E8-8FC9-707B22D98FF6}"/>
                    </a:ext>
                  </a:extLst>
                </p:cNvPr>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71829" name="Group 149">
                <a:extLst>
                  <a:ext uri="{FF2B5EF4-FFF2-40B4-BE49-F238E27FC236}">
                    <a16:creationId xmlns:a16="http://schemas.microsoft.com/office/drawing/2014/main" id="{A56A7D73-4EB5-4EF8-A323-B41669AA81C1}"/>
                  </a:ext>
                </a:extLst>
              </p:cNvPr>
              <p:cNvGrpSpPr>
                <a:grpSpLocks/>
              </p:cNvGrpSpPr>
              <p:nvPr/>
            </p:nvGrpSpPr>
            <p:grpSpPr bwMode="auto">
              <a:xfrm>
                <a:off x="2288" y="1200"/>
                <a:ext cx="1297" cy="441"/>
                <a:chOff x="2112" y="528"/>
                <a:chExt cx="2088" cy="681"/>
              </a:xfrm>
            </p:grpSpPr>
            <p:sp>
              <p:nvSpPr>
                <p:cNvPr id="71830" name="Rectangle 150">
                  <a:extLst>
                    <a:ext uri="{FF2B5EF4-FFF2-40B4-BE49-F238E27FC236}">
                      <a16:creationId xmlns:a16="http://schemas.microsoft.com/office/drawing/2014/main" id="{EF205C29-F42F-4753-9E07-A05CB06588C4}"/>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31" name="Rectangle 151">
                  <a:extLst>
                    <a:ext uri="{FF2B5EF4-FFF2-40B4-BE49-F238E27FC236}">
                      <a16:creationId xmlns:a16="http://schemas.microsoft.com/office/drawing/2014/main" id="{1C52A9CD-72EA-4F73-AE67-4F80901A01FC}"/>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32" name="Rectangle 152">
                  <a:extLst>
                    <a:ext uri="{FF2B5EF4-FFF2-40B4-BE49-F238E27FC236}">
                      <a16:creationId xmlns:a16="http://schemas.microsoft.com/office/drawing/2014/main" id="{14A4230B-7C58-4B9A-9EDB-869EFBC27881}"/>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33" name="Rectangle 153">
                  <a:extLst>
                    <a:ext uri="{FF2B5EF4-FFF2-40B4-BE49-F238E27FC236}">
                      <a16:creationId xmlns:a16="http://schemas.microsoft.com/office/drawing/2014/main" id="{0B316752-5414-4B3C-BF63-31CB7E088D59}"/>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1834" name="Group 154">
                <a:extLst>
                  <a:ext uri="{FF2B5EF4-FFF2-40B4-BE49-F238E27FC236}">
                    <a16:creationId xmlns:a16="http://schemas.microsoft.com/office/drawing/2014/main" id="{5F32EEE2-3F79-43E2-A6EC-E2712386D261}"/>
                  </a:ext>
                </a:extLst>
              </p:cNvPr>
              <p:cNvGrpSpPr>
                <a:grpSpLocks noChangeAspect="1"/>
              </p:cNvGrpSpPr>
              <p:nvPr/>
            </p:nvGrpSpPr>
            <p:grpSpPr bwMode="auto">
              <a:xfrm flipH="1">
                <a:off x="3649" y="1296"/>
                <a:ext cx="223" cy="233"/>
                <a:chOff x="1374" y="528"/>
                <a:chExt cx="480" cy="432"/>
              </a:xfrm>
            </p:grpSpPr>
            <p:grpSp>
              <p:nvGrpSpPr>
                <p:cNvPr id="71835" name="Group 155">
                  <a:extLst>
                    <a:ext uri="{FF2B5EF4-FFF2-40B4-BE49-F238E27FC236}">
                      <a16:creationId xmlns:a16="http://schemas.microsoft.com/office/drawing/2014/main" id="{07E6A1B7-5A44-4BE5-B5AA-BB8A5C4292F4}"/>
                    </a:ext>
                  </a:extLst>
                </p:cNvPr>
                <p:cNvGrpSpPr>
                  <a:grpSpLocks noChangeAspect="1"/>
                </p:cNvGrpSpPr>
                <p:nvPr/>
              </p:nvGrpSpPr>
              <p:grpSpPr bwMode="auto">
                <a:xfrm>
                  <a:off x="1374" y="528"/>
                  <a:ext cx="480" cy="432"/>
                  <a:chOff x="1392" y="528"/>
                  <a:chExt cx="480" cy="432"/>
                </a:xfrm>
              </p:grpSpPr>
              <p:sp>
                <p:nvSpPr>
                  <p:cNvPr id="71836" name="Rectangle 156">
                    <a:extLst>
                      <a:ext uri="{FF2B5EF4-FFF2-40B4-BE49-F238E27FC236}">
                        <a16:creationId xmlns:a16="http://schemas.microsoft.com/office/drawing/2014/main" id="{290BFEC0-DE04-4BB6-ABF5-4A2252B4A931}"/>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37" name="Rectangle 157">
                    <a:extLst>
                      <a:ext uri="{FF2B5EF4-FFF2-40B4-BE49-F238E27FC236}">
                        <a16:creationId xmlns:a16="http://schemas.microsoft.com/office/drawing/2014/main" id="{ED9F09E0-F39B-443C-96DB-901B177B873C}"/>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1838" name="Text Box 158">
                  <a:extLst>
                    <a:ext uri="{FF2B5EF4-FFF2-40B4-BE49-F238E27FC236}">
                      <a16:creationId xmlns:a16="http://schemas.microsoft.com/office/drawing/2014/main" id="{C7B4E4F8-7550-4008-A725-796BCC04B3E2}"/>
                    </a:ext>
                  </a:extLst>
                </p:cNvPr>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sp>
          <p:nvSpPr>
            <p:cNvPr id="71839" name="Line 159">
              <a:extLst>
                <a:ext uri="{FF2B5EF4-FFF2-40B4-BE49-F238E27FC236}">
                  <a16:creationId xmlns:a16="http://schemas.microsoft.com/office/drawing/2014/main" id="{8ABA31F9-E5DD-47AC-A80A-B2EA31B4EE39}"/>
                </a:ext>
              </a:extLst>
            </p:cNvPr>
            <p:cNvSpPr>
              <a:spLocks noChangeShapeType="1"/>
            </p:cNvSpPr>
            <p:nvPr/>
          </p:nvSpPr>
          <p:spPr bwMode="auto">
            <a:xfrm>
              <a:off x="153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0" name="Line 160">
              <a:extLst>
                <a:ext uri="{FF2B5EF4-FFF2-40B4-BE49-F238E27FC236}">
                  <a16:creationId xmlns:a16="http://schemas.microsoft.com/office/drawing/2014/main" id="{A7D4DE4B-AC5F-4672-998D-497EDB55A50E}"/>
                </a:ext>
              </a:extLst>
            </p:cNvPr>
            <p:cNvSpPr>
              <a:spLocks noChangeShapeType="1"/>
            </p:cNvSpPr>
            <p:nvPr/>
          </p:nvSpPr>
          <p:spPr bwMode="auto">
            <a:xfrm>
              <a:off x="206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1" name="Line 161">
              <a:extLst>
                <a:ext uri="{FF2B5EF4-FFF2-40B4-BE49-F238E27FC236}">
                  <a16:creationId xmlns:a16="http://schemas.microsoft.com/office/drawing/2014/main" id="{89ADA5CE-2F61-40FE-AAAB-1556676F8210}"/>
                </a:ext>
              </a:extLst>
            </p:cNvPr>
            <p:cNvSpPr>
              <a:spLocks noChangeShapeType="1"/>
            </p:cNvSpPr>
            <p:nvPr/>
          </p:nvSpPr>
          <p:spPr bwMode="auto">
            <a:xfrm>
              <a:off x="259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2" name="Line 162">
              <a:extLst>
                <a:ext uri="{FF2B5EF4-FFF2-40B4-BE49-F238E27FC236}">
                  <a16:creationId xmlns:a16="http://schemas.microsoft.com/office/drawing/2014/main" id="{B823F6F9-EC6D-4FC5-B310-85D1B6078A5F}"/>
                </a:ext>
              </a:extLst>
            </p:cNvPr>
            <p:cNvSpPr>
              <a:spLocks noChangeShapeType="1"/>
            </p:cNvSpPr>
            <p:nvPr/>
          </p:nvSpPr>
          <p:spPr bwMode="auto">
            <a:xfrm>
              <a:off x="3696"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3" name="Line 163">
              <a:extLst>
                <a:ext uri="{FF2B5EF4-FFF2-40B4-BE49-F238E27FC236}">
                  <a16:creationId xmlns:a16="http://schemas.microsoft.com/office/drawing/2014/main" id="{869E5F31-4EB9-488C-AC7A-903209F452DE}"/>
                </a:ext>
              </a:extLst>
            </p:cNvPr>
            <p:cNvSpPr>
              <a:spLocks noChangeShapeType="1"/>
            </p:cNvSpPr>
            <p:nvPr/>
          </p:nvSpPr>
          <p:spPr bwMode="auto">
            <a:xfrm>
              <a:off x="3120"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4" name="Line 164">
              <a:extLst>
                <a:ext uri="{FF2B5EF4-FFF2-40B4-BE49-F238E27FC236}">
                  <a16:creationId xmlns:a16="http://schemas.microsoft.com/office/drawing/2014/main" id="{EE6ED34E-260E-43F4-90DB-CCD402B8F9D5}"/>
                </a:ext>
              </a:extLst>
            </p:cNvPr>
            <p:cNvSpPr>
              <a:spLocks noChangeShapeType="1"/>
            </p:cNvSpPr>
            <p:nvPr/>
          </p:nvSpPr>
          <p:spPr bwMode="auto">
            <a:xfrm>
              <a:off x="4224"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5" name="Line 165">
              <a:extLst>
                <a:ext uri="{FF2B5EF4-FFF2-40B4-BE49-F238E27FC236}">
                  <a16:creationId xmlns:a16="http://schemas.microsoft.com/office/drawing/2014/main" id="{AC3A7993-7774-44D2-AA7A-49E3DE4D51EF}"/>
                </a:ext>
              </a:extLst>
            </p:cNvPr>
            <p:cNvSpPr>
              <a:spLocks noChangeShapeType="1"/>
            </p:cNvSpPr>
            <p:nvPr/>
          </p:nvSpPr>
          <p:spPr bwMode="auto">
            <a:xfrm>
              <a:off x="4752"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6" name="Line 166">
              <a:extLst>
                <a:ext uri="{FF2B5EF4-FFF2-40B4-BE49-F238E27FC236}">
                  <a16:creationId xmlns:a16="http://schemas.microsoft.com/office/drawing/2014/main" id="{5BC433B2-BB0D-4D4E-B599-A34C872FD95C}"/>
                </a:ext>
              </a:extLst>
            </p:cNvPr>
            <p:cNvSpPr>
              <a:spLocks noChangeShapeType="1"/>
            </p:cNvSpPr>
            <p:nvPr/>
          </p:nvSpPr>
          <p:spPr bwMode="auto">
            <a:xfrm>
              <a:off x="1008" y="1056"/>
              <a:ext cx="0" cy="288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7" name="Text Box 167">
              <a:extLst>
                <a:ext uri="{FF2B5EF4-FFF2-40B4-BE49-F238E27FC236}">
                  <a16:creationId xmlns:a16="http://schemas.microsoft.com/office/drawing/2014/main" id="{6346B1C9-33A7-4AB2-9488-D85427070EA5}"/>
                </a:ext>
              </a:extLst>
            </p:cNvPr>
            <p:cNvSpPr txBox="1">
              <a:spLocks noChangeArrowheads="1"/>
            </p:cNvSpPr>
            <p:nvPr/>
          </p:nvSpPr>
          <p:spPr bwMode="auto">
            <a:xfrm>
              <a:off x="98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1</a:t>
              </a:r>
              <a:endParaRPr lang="en-US" altLang="en-US" sz="1600">
                <a:latin typeface="Comic Sans MS" panose="030F0702030302020204" pitchFamily="66" charset="0"/>
              </a:endParaRPr>
            </a:p>
          </p:txBody>
        </p:sp>
        <p:sp>
          <p:nvSpPr>
            <p:cNvPr id="71848" name="Text Box 168">
              <a:extLst>
                <a:ext uri="{FF2B5EF4-FFF2-40B4-BE49-F238E27FC236}">
                  <a16:creationId xmlns:a16="http://schemas.microsoft.com/office/drawing/2014/main" id="{C680BAA7-58A5-46B3-B0D4-211EEA767C56}"/>
                </a:ext>
              </a:extLst>
            </p:cNvPr>
            <p:cNvSpPr txBox="1">
              <a:spLocks noChangeArrowheads="1"/>
            </p:cNvSpPr>
            <p:nvPr/>
          </p:nvSpPr>
          <p:spPr bwMode="auto">
            <a:xfrm>
              <a:off x="15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2</a:t>
              </a:r>
              <a:endParaRPr lang="en-US" altLang="en-US" sz="1600">
                <a:latin typeface="Comic Sans MS" panose="030F0702030302020204" pitchFamily="66" charset="0"/>
              </a:endParaRPr>
            </a:p>
          </p:txBody>
        </p:sp>
        <p:sp>
          <p:nvSpPr>
            <p:cNvPr id="71849" name="Text Box 169">
              <a:extLst>
                <a:ext uri="{FF2B5EF4-FFF2-40B4-BE49-F238E27FC236}">
                  <a16:creationId xmlns:a16="http://schemas.microsoft.com/office/drawing/2014/main" id="{CED00E4F-EB83-41F3-B267-4F7484A8B7F4}"/>
                </a:ext>
              </a:extLst>
            </p:cNvPr>
            <p:cNvSpPr txBox="1">
              <a:spLocks noChangeArrowheads="1"/>
            </p:cNvSpPr>
            <p:nvPr/>
          </p:nvSpPr>
          <p:spPr bwMode="auto">
            <a:xfrm>
              <a:off x="2046"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3</a:t>
              </a:r>
              <a:endParaRPr lang="en-US" altLang="en-US" sz="1600">
                <a:latin typeface="Comic Sans MS" panose="030F0702030302020204" pitchFamily="66" charset="0"/>
              </a:endParaRPr>
            </a:p>
          </p:txBody>
        </p:sp>
        <p:sp>
          <p:nvSpPr>
            <p:cNvPr id="71850" name="Text Box 170">
              <a:extLst>
                <a:ext uri="{FF2B5EF4-FFF2-40B4-BE49-F238E27FC236}">
                  <a16:creationId xmlns:a16="http://schemas.microsoft.com/office/drawing/2014/main" id="{77DF054E-FF10-483D-8C1A-6EA30FEC16DA}"/>
                </a:ext>
              </a:extLst>
            </p:cNvPr>
            <p:cNvSpPr txBox="1">
              <a:spLocks noChangeArrowheads="1"/>
            </p:cNvSpPr>
            <p:nvPr/>
          </p:nvSpPr>
          <p:spPr bwMode="auto">
            <a:xfrm>
              <a:off x="258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4</a:t>
              </a:r>
              <a:endParaRPr lang="en-US" altLang="en-US" sz="1600">
                <a:latin typeface="Comic Sans MS" panose="030F0702030302020204" pitchFamily="66" charset="0"/>
              </a:endParaRPr>
            </a:p>
          </p:txBody>
        </p:sp>
        <p:sp>
          <p:nvSpPr>
            <p:cNvPr id="71851" name="Text Box 171">
              <a:extLst>
                <a:ext uri="{FF2B5EF4-FFF2-40B4-BE49-F238E27FC236}">
                  <a16:creationId xmlns:a16="http://schemas.microsoft.com/office/drawing/2014/main" id="{EC3332AB-4110-4755-9644-B942C1CE5987}"/>
                </a:ext>
              </a:extLst>
            </p:cNvPr>
            <p:cNvSpPr txBox="1">
              <a:spLocks noChangeArrowheads="1"/>
            </p:cNvSpPr>
            <p:nvPr/>
          </p:nvSpPr>
          <p:spPr bwMode="auto">
            <a:xfrm>
              <a:off x="3673"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6</a:t>
              </a:r>
              <a:endParaRPr lang="en-US" altLang="en-US" sz="1600">
                <a:latin typeface="Comic Sans MS" panose="030F0702030302020204" pitchFamily="66" charset="0"/>
              </a:endParaRPr>
            </a:p>
          </p:txBody>
        </p:sp>
        <p:sp>
          <p:nvSpPr>
            <p:cNvPr id="71852" name="Text Box 172">
              <a:extLst>
                <a:ext uri="{FF2B5EF4-FFF2-40B4-BE49-F238E27FC236}">
                  <a16:creationId xmlns:a16="http://schemas.microsoft.com/office/drawing/2014/main" id="{73AAD3B5-1DAE-4445-8CFE-10840ED5795D}"/>
                </a:ext>
              </a:extLst>
            </p:cNvPr>
            <p:cNvSpPr txBox="1">
              <a:spLocks noChangeArrowheads="1"/>
            </p:cNvSpPr>
            <p:nvPr/>
          </p:nvSpPr>
          <p:spPr bwMode="auto">
            <a:xfrm>
              <a:off x="4201"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7</a:t>
              </a:r>
              <a:endParaRPr lang="en-US" altLang="en-US" sz="1600">
                <a:latin typeface="Comic Sans MS" panose="030F0702030302020204" pitchFamily="66" charset="0"/>
              </a:endParaRPr>
            </a:p>
          </p:txBody>
        </p:sp>
        <p:sp>
          <p:nvSpPr>
            <p:cNvPr id="71853" name="Text Box 173">
              <a:extLst>
                <a:ext uri="{FF2B5EF4-FFF2-40B4-BE49-F238E27FC236}">
                  <a16:creationId xmlns:a16="http://schemas.microsoft.com/office/drawing/2014/main" id="{A9E4E047-098D-4B4A-98F2-0E75A68779C2}"/>
                </a:ext>
              </a:extLst>
            </p:cNvPr>
            <p:cNvSpPr txBox="1">
              <a:spLocks noChangeArrowheads="1"/>
            </p:cNvSpPr>
            <p:nvPr/>
          </p:nvSpPr>
          <p:spPr bwMode="auto">
            <a:xfrm>
              <a:off x="3097" y="1168"/>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5</a:t>
              </a:r>
              <a:endParaRPr lang="en-US" altLang="en-US" sz="1600">
                <a:latin typeface="Comic Sans MS" panose="030F0702030302020204" pitchFamily="66" charset="0"/>
              </a:endParaRPr>
            </a:p>
          </p:txBody>
        </p:sp>
      </p:grpSp>
      <p:sp>
        <p:nvSpPr>
          <p:cNvPr id="71854" name="Rectangle 174">
            <a:extLst>
              <a:ext uri="{FF2B5EF4-FFF2-40B4-BE49-F238E27FC236}">
                <a16:creationId xmlns:a16="http://schemas.microsoft.com/office/drawing/2014/main" id="{B968E3B1-655F-49E7-84CD-C6CEF99B664D}"/>
              </a:ext>
            </a:extLst>
          </p:cNvPr>
          <p:cNvSpPr>
            <a:spLocks noChangeArrowheads="1"/>
          </p:cNvSpPr>
          <p:nvPr/>
        </p:nvSpPr>
        <p:spPr bwMode="auto">
          <a:xfrm>
            <a:off x="2041214" y="2209800"/>
            <a:ext cx="392737" cy="31367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b="1" i="1">
                <a:latin typeface="Comic Sans MS" panose="030F0702030302020204" pitchFamily="66" charset="0"/>
              </a:rPr>
              <a:t>I</a:t>
            </a:r>
          </a:p>
          <a:p>
            <a:pPr algn="ctr"/>
            <a:r>
              <a:rPr lang="en-US" altLang="en-US" sz="1800" b="1" i="1">
                <a:latin typeface="Comic Sans MS" panose="030F0702030302020204" pitchFamily="66" charset="0"/>
              </a:rPr>
              <a:t>n</a:t>
            </a:r>
          </a:p>
          <a:p>
            <a:pPr algn="ctr"/>
            <a:r>
              <a:rPr lang="en-US" altLang="en-US" sz="1800" b="1" i="1">
                <a:latin typeface="Comic Sans MS" panose="030F0702030302020204" pitchFamily="66" charset="0"/>
              </a:rPr>
              <a:t>s</a:t>
            </a:r>
          </a:p>
          <a:p>
            <a:pPr algn="ctr"/>
            <a:r>
              <a:rPr lang="en-US" altLang="en-US" sz="1800" b="1" i="1">
                <a:latin typeface="Comic Sans MS" panose="030F0702030302020204" pitchFamily="66" charset="0"/>
              </a:rPr>
              <a:t>t</a:t>
            </a:r>
          </a:p>
          <a:p>
            <a:pPr algn="ctr"/>
            <a:r>
              <a:rPr lang="en-US" altLang="en-US" sz="1800" b="1" i="1">
                <a:latin typeface="Comic Sans MS" panose="030F0702030302020204" pitchFamily="66" charset="0"/>
              </a:rPr>
              <a:t>r.</a:t>
            </a:r>
          </a:p>
          <a:p>
            <a:pPr algn="ctr"/>
            <a:endParaRPr lang="en-US" altLang="en-US" sz="1800" b="1" i="1">
              <a:latin typeface="Comic Sans MS" panose="030F0702030302020204" pitchFamily="66" charset="0"/>
            </a:endParaRPr>
          </a:p>
          <a:p>
            <a:pPr algn="ctr"/>
            <a:r>
              <a:rPr lang="en-US" altLang="en-US" sz="1800" b="1" i="1">
                <a:latin typeface="Comic Sans MS" panose="030F0702030302020204" pitchFamily="66" charset="0"/>
              </a:rPr>
              <a:t>O</a:t>
            </a:r>
          </a:p>
          <a:p>
            <a:pPr algn="ctr"/>
            <a:r>
              <a:rPr lang="en-US" altLang="en-US" sz="1800" b="1" i="1">
                <a:latin typeface="Comic Sans MS" panose="030F0702030302020204" pitchFamily="66" charset="0"/>
              </a:rPr>
              <a:t>r</a:t>
            </a:r>
          </a:p>
          <a:p>
            <a:pPr algn="ctr"/>
            <a:r>
              <a:rPr lang="en-US" altLang="en-US" sz="1800" b="1" i="1">
                <a:latin typeface="Comic Sans MS" panose="030F0702030302020204" pitchFamily="66" charset="0"/>
              </a:rPr>
              <a:t>d</a:t>
            </a:r>
          </a:p>
          <a:p>
            <a:pPr algn="ctr"/>
            <a:r>
              <a:rPr lang="en-US" altLang="en-US" sz="1800" b="1" i="1">
                <a:latin typeface="Comic Sans MS" panose="030F0702030302020204" pitchFamily="66" charset="0"/>
              </a:rPr>
              <a:t>e</a:t>
            </a:r>
          </a:p>
          <a:p>
            <a:pPr algn="ctr"/>
            <a:r>
              <a:rPr lang="en-US" altLang="en-US" sz="1800" b="1" i="1">
                <a:latin typeface="Comic Sans MS" panose="030F0702030302020204" pitchFamily="66" charset="0"/>
              </a:rPr>
              <a:t>r</a:t>
            </a:r>
          </a:p>
        </p:txBody>
      </p:sp>
      <p:sp>
        <p:nvSpPr>
          <p:cNvPr id="71855" name="Line 175">
            <a:extLst>
              <a:ext uri="{FF2B5EF4-FFF2-40B4-BE49-F238E27FC236}">
                <a16:creationId xmlns:a16="http://schemas.microsoft.com/office/drawing/2014/main" id="{7B67FF74-6D0F-4832-91BA-46AECD6EB30F}"/>
              </a:ext>
            </a:extLst>
          </p:cNvPr>
          <p:cNvSpPr>
            <a:spLocks noChangeShapeType="1"/>
          </p:cNvSpPr>
          <p:nvPr/>
        </p:nvSpPr>
        <p:spPr bwMode="auto">
          <a:xfrm>
            <a:off x="2590800" y="2286000"/>
            <a:ext cx="0" cy="3022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56" name="Text Box 176">
            <a:extLst>
              <a:ext uri="{FF2B5EF4-FFF2-40B4-BE49-F238E27FC236}">
                <a16:creationId xmlns:a16="http://schemas.microsoft.com/office/drawing/2014/main" id="{88943624-ED41-4EE1-B044-E885F6263057}"/>
              </a:ext>
            </a:extLst>
          </p:cNvPr>
          <p:cNvSpPr txBox="1">
            <a:spLocks noChangeArrowheads="1"/>
          </p:cNvSpPr>
          <p:nvPr/>
        </p:nvSpPr>
        <p:spPr bwMode="auto">
          <a:xfrm>
            <a:off x="2117725" y="5954714"/>
            <a:ext cx="132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3300"/>
                </a:solidFill>
              </a:rPr>
              <a:t>Figure 3.3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C853C33-4A77-4D5A-9BDC-F208F508EBE2}"/>
              </a:ext>
            </a:extLst>
          </p:cNvPr>
          <p:cNvSpPr>
            <a:spLocks noGrp="1" noChangeArrowheads="1"/>
          </p:cNvSpPr>
          <p:nvPr>
            <p:ph type="title"/>
          </p:nvPr>
        </p:nvSpPr>
        <p:spPr>
          <a:xfrm>
            <a:off x="2895600" y="152400"/>
            <a:ext cx="7772400" cy="762000"/>
          </a:xfrm>
        </p:spPr>
        <p:txBody>
          <a:bodyPr/>
          <a:lstStyle/>
          <a:p>
            <a:r>
              <a:rPr lang="en-US" altLang="en-US">
                <a:solidFill>
                  <a:srgbClr val="FF3300"/>
                </a:solidFill>
              </a:rPr>
              <a:t>Pipeline Hurdles</a:t>
            </a:r>
          </a:p>
        </p:txBody>
      </p:sp>
      <p:sp>
        <p:nvSpPr>
          <p:cNvPr id="46085" name="Rectangle 5">
            <a:extLst>
              <a:ext uri="{FF2B5EF4-FFF2-40B4-BE49-F238E27FC236}">
                <a16:creationId xmlns:a16="http://schemas.microsoft.com/office/drawing/2014/main" id="{F0907A52-7753-4F63-A327-D9A29DBB6FC8}"/>
              </a:ext>
            </a:extLst>
          </p:cNvPr>
          <p:cNvSpPr>
            <a:spLocks noGrp="1" noChangeArrowheads="1"/>
          </p:cNvSpPr>
          <p:nvPr>
            <p:ph idx="1"/>
          </p:nvPr>
        </p:nvSpPr>
        <p:spPr>
          <a:xfrm>
            <a:off x="4648200" y="1752600"/>
            <a:ext cx="5791200" cy="4114800"/>
          </a:xfrm>
          <a:noFill/>
          <a:ln/>
          <a:extLst>
            <a:ext uri="{91240B29-F687-4F45-9708-019B960494DF}">
              <a14:hiddenLine xmlns:a14="http://schemas.microsoft.com/office/drawing/2010/main" w="12700">
                <a:solidFill>
                  <a:schemeClr val="tx1"/>
                </a:solidFill>
                <a:miter lim="800000"/>
                <a:headEnd/>
                <a:tailEnd/>
              </a14:hiddenLine>
            </a:ext>
          </a:extLst>
        </p:spPr>
        <p:txBody>
          <a:bodyPr/>
          <a:lstStyle/>
          <a:p>
            <a:pPr marL="285750" indent="-285750" algn="just">
              <a:lnSpc>
                <a:spcPct val="90000"/>
              </a:lnSpc>
              <a:buNone/>
            </a:pPr>
            <a:r>
              <a:rPr lang="en-US" altLang="en-US" sz="1800"/>
              <a:t>Limits to pipelining:</a:t>
            </a:r>
            <a:r>
              <a:rPr lang="en-US" altLang="en-US" sz="1800">
                <a:solidFill>
                  <a:schemeClr val="hlink"/>
                </a:solidFill>
              </a:rPr>
              <a:t> </a:t>
            </a:r>
            <a:r>
              <a:rPr lang="en-US" altLang="en-US" sz="1800"/>
              <a:t>Hazards prevent next instruction from executing during its designated clock cycle</a:t>
            </a:r>
          </a:p>
          <a:p>
            <a:pPr marL="685800" lvl="1" indent="-228600" algn="just">
              <a:lnSpc>
                <a:spcPct val="90000"/>
              </a:lnSpc>
            </a:pPr>
            <a:r>
              <a:rPr lang="en-US" altLang="en-US" sz="1800" b="1" u="sng"/>
              <a:t>Structural hazards</a:t>
            </a:r>
            <a:r>
              <a:rPr lang="en-US" altLang="en-US" sz="1800" b="1"/>
              <a:t>:</a:t>
            </a:r>
            <a:r>
              <a:rPr lang="en-US" altLang="en-US" sz="1800"/>
              <a:t> HW cannot support this combination of instructions (single person to fold and put clothes away)</a:t>
            </a:r>
          </a:p>
          <a:p>
            <a:pPr marL="685800" lvl="1" indent="-228600" algn="just">
              <a:lnSpc>
                <a:spcPct val="90000"/>
              </a:lnSpc>
            </a:pPr>
            <a:r>
              <a:rPr lang="en-US" altLang="en-US" sz="1800" b="1" u="sng"/>
              <a:t>Data hazards</a:t>
            </a:r>
            <a:r>
              <a:rPr lang="en-US" altLang="en-US" sz="1800" b="1"/>
              <a:t>:</a:t>
            </a:r>
            <a:r>
              <a:rPr lang="en-US" altLang="en-US" sz="1800"/>
              <a:t> Instruction depends on result of prior instruction still in the pipeline (missing sock)</a:t>
            </a:r>
          </a:p>
          <a:p>
            <a:pPr marL="685800" lvl="1" indent="-228600" algn="just">
              <a:lnSpc>
                <a:spcPct val="90000"/>
              </a:lnSpc>
            </a:pPr>
            <a:r>
              <a:rPr lang="en-US" altLang="en-US" sz="1800" b="1" u="sng"/>
              <a:t>Control hazards</a:t>
            </a:r>
            <a:r>
              <a:rPr lang="en-US" altLang="en-US" sz="1800" b="1"/>
              <a:t>:</a:t>
            </a:r>
            <a:r>
              <a:rPr lang="en-US" altLang="en-US" sz="1800"/>
              <a:t> Pipelining of branches &amp; other instructions  that change the PC </a:t>
            </a:r>
          </a:p>
          <a:p>
            <a:pPr marL="685800" lvl="1" indent="-228600" algn="just">
              <a:lnSpc>
                <a:spcPct val="90000"/>
              </a:lnSpc>
            </a:pPr>
            <a:r>
              <a:rPr lang="en-US" altLang="en-US" sz="1800"/>
              <a:t>Common solution is to </a:t>
            </a:r>
            <a:r>
              <a:rPr lang="en-US" altLang="en-US" sz="1800" b="1" u="sng"/>
              <a:t>stall</a:t>
            </a:r>
            <a:r>
              <a:rPr lang="en-US" altLang="en-US" sz="1800"/>
              <a:t> the pipeline until the hazard  is resolved, inserting one or more “</a:t>
            </a:r>
            <a:r>
              <a:rPr lang="en-US" altLang="en-US" sz="1800" b="1" u="sng"/>
              <a:t>bubbles</a:t>
            </a:r>
            <a:r>
              <a:rPr lang="en-US" altLang="en-US" sz="1800"/>
              <a:t>” in the pipeline</a:t>
            </a:r>
          </a:p>
        </p:txBody>
      </p:sp>
      <p:sp>
        <p:nvSpPr>
          <p:cNvPr id="7" name="Slide Number Placeholder 5">
            <a:extLst>
              <a:ext uri="{FF2B5EF4-FFF2-40B4-BE49-F238E27FC236}">
                <a16:creationId xmlns:a16="http://schemas.microsoft.com/office/drawing/2014/main" id="{B1FBACA6-5A78-493A-A226-2945376A7D0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54</a:t>
            </a:fld>
            <a:endParaRPr lang="en-US" altLang="en-US"/>
          </a:p>
        </p:txBody>
      </p:sp>
      <p:sp>
        <p:nvSpPr>
          <p:cNvPr id="46084" name="Rectangle 4">
            <a:extLst>
              <a:ext uri="{FF2B5EF4-FFF2-40B4-BE49-F238E27FC236}">
                <a16:creationId xmlns:a16="http://schemas.microsoft.com/office/drawing/2014/main" id="{AF232D6E-E74E-4B42-B077-4EE1B94096A2}"/>
              </a:ext>
            </a:extLst>
          </p:cNvPr>
          <p:cNvSpPr>
            <a:spLocks noChangeArrowheads="1"/>
          </p:cNvSpPr>
          <p:nvPr/>
        </p:nvSpPr>
        <p:spPr bwMode="auto">
          <a:xfrm>
            <a:off x="940905" y="1806575"/>
            <a:ext cx="3200400" cy="365760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400" b="1">
                <a:latin typeface="Arial" panose="020B0604020202020204" pitchFamily="34" charset="0"/>
              </a:rPr>
              <a:t>A.1 What is Pipelining? </a:t>
            </a:r>
          </a:p>
          <a:p>
            <a:pPr>
              <a:spcBef>
                <a:spcPct val="50000"/>
              </a:spcBef>
            </a:pPr>
            <a:r>
              <a:rPr lang="en-US" altLang="en-US" sz="1400" b="1">
                <a:latin typeface="Arial" panose="020B0604020202020204" pitchFamily="34" charset="0"/>
              </a:rPr>
              <a:t>A.2 The Major Hurdle of Pipelining-Structural Hazards </a:t>
            </a:r>
          </a:p>
          <a:p>
            <a:pPr>
              <a:spcBef>
                <a:spcPct val="50000"/>
              </a:spcBef>
            </a:pPr>
            <a:r>
              <a:rPr lang="en-US" altLang="en-US" sz="1400" b="1">
                <a:latin typeface="Arial" panose="020B0604020202020204" pitchFamily="34" charset="0"/>
              </a:rPr>
              <a:t>	  </a:t>
            </a:r>
            <a:r>
              <a:rPr lang="en-US" altLang="en-US" sz="1400">
                <a:latin typeface="Arial" panose="020B0604020202020204" pitchFamily="34" charset="0"/>
              </a:rPr>
              <a:t>--   Structural Hazards</a:t>
            </a:r>
          </a:p>
          <a:p>
            <a:pPr lvl="1">
              <a:spcBef>
                <a:spcPct val="50000"/>
              </a:spcBef>
              <a:buFontTx/>
              <a:buChar char="–"/>
            </a:pPr>
            <a:r>
              <a:rPr lang="en-US" altLang="en-US" sz="1400">
                <a:latin typeface="Arial" panose="020B0604020202020204" pitchFamily="34" charset="0"/>
              </a:rPr>
              <a:t>Data Hazards </a:t>
            </a:r>
          </a:p>
          <a:p>
            <a:pPr lvl="1">
              <a:spcBef>
                <a:spcPct val="50000"/>
              </a:spcBef>
              <a:buFontTx/>
              <a:buChar char="–"/>
            </a:pPr>
            <a:r>
              <a:rPr lang="en-US" altLang="en-US" sz="1400">
                <a:latin typeface="Arial" panose="020B0604020202020204" pitchFamily="34" charset="0"/>
              </a:rPr>
              <a:t>Control Hazards </a:t>
            </a:r>
          </a:p>
          <a:p>
            <a:pPr>
              <a:spcBef>
                <a:spcPct val="50000"/>
              </a:spcBef>
            </a:pPr>
            <a:r>
              <a:rPr lang="en-US" altLang="en-US" sz="1400" b="1">
                <a:latin typeface="Arial" panose="020B0604020202020204" pitchFamily="34" charset="0"/>
              </a:rPr>
              <a:t>A.3  How is Pipelining Implemented</a:t>
            </a:r>
          </a:p>
          <a:p>
            <a:pPr>
              <a:spcBef>
                <a:spcPct val="50000"/>
              </a:spcBef>
            </a:pPr>
            <a:r>
              <a:rPr lang="en-US" altLang="en-US" sz="1400" b="1">
                <a:latin typeface="Arial" panose="020B0604020202020204" pitchFamily="34" charset="0"/>
              </a:rPr>
              <a:t>A.4 What Makes Pipelining Hard to Implement? </a:t>
            </a:r>
          </a:p>
          <a:p>
            <a:pPr>
              <a:spcBef>
                <a:spcPct val="50000"/>
              </a:spcBef>
            </a:pPr>
            <a:r>
              <a:rPr lang="en-US" altLang="en-US" sz="1400" b="1">
                <a:latin typeface="Arial" panose="020B0604020202020204" pitchFamily="34" charset="0"/>
              </a:rPr>
              <a:t>A.5 Extending the MIPS Pipeline to Handle Multi-cycle Operations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2FF9AAA-291C-468C-95A0-19756A8ACF42}"/>
              </a:ext>
            </a:extLst>
          </p:cNvPr>
          <p:cNvSpPr>
            <a:spLocks noGrp="1" noChangeArrowheads="1"/>
          </p:cNvSpPr>
          <p:nvPr>
            <p:ph type="title"/>
          </p:nvPr>
        </p:nvSpPr>
        <p:spPr>
          <a:xfrm>
            <a:off x="3276600" y="228600"/>
            <a:ext cx="6096000" cy="1143000"/>
          </a:xfrm>
        </p:spPr>
        <p:txBody>
          <a:bodyPr/>
          <a:lstStyle/>
          <a:p>
            <a:r>
              <a:rPr lang="en-US" altLang="en-US">
                <a:solidFill>
                  <a:srgbClr val="FF3300"/>
                </a:solidFill>
              </a:rPr>
              <a:t>Pipeline Hurdles</a:t>
            </a:r>
          </a:p>
        </p:txBody>
      </p:sp>
      <p:sp>
        <p:nvSpPr>
          <p:cNvPr id="88072" name="Text Box 8">
            <a:extLst>
              <a:ext uri="{FF2B5EF4-FFF2-40B4-BE49-F238E27FC236}">
                <a16:creationId xmlns:a16="http://schemas.microsoft.com/office/drawing/2014/main" id="{203467C0-3EF1-422F-A486-FA5C9676503B}"/>
              </a:ext>
            </a:extLst>
          </p:cNvPr>
          <p:cNvSpPr txBox="1">
            <a:spLocks noGrp="1" noChangeArrowheads="1"/>
          </p:cNvSpPr>
          <p:nvPr>
            <p:ph idx="1"/>
          </p:nvPr>
        </p:nvSpPr>
        <p:spPr>
          <a:xfrm>
            <a:off x="1507434" y="1371600"/>
            <a:ext cx="8882269" cy="4876800"/>
          </a:xfrm>
          <a:noFill/>
          <a:ln/>
        </p:spPr>
        <p:txBody>
          <a:bodyPr>
            <a:normAutofit fontScale="92500" lnSpcReduction="20000"/>
          </a:bodyPr>
          <a:lstStyle/>
          <a:p>
            <a:pPr marL="227013" indent="-227013">
              <a:buNone/>
            </a:pPr>
            <a:r>
              <a:rPr lang="en-US" altLang="en-US" sz="1800" dirty="0">
                <a:solidFill>
                  <a:srgbClr val="FF3300"/>
                </a:solidFill>
              </a:rPr>
              <a:t>Definition</a:t>
            </a:r>
          </a:p>
          <a:p>
            <a:pPr marL="227013" indent="-227013"/>
            <a:r>
              <a:rPr lang="en-US" altLang="en-US" sz="1800" dirty="0"/>
              <a:t>conditions that lead to incorrect behavior if not fixed </a:t>
            </a:r>
          </a:p>
          <a:p>
            <a:pPr marL="227013" indent="-227013"/>
            <a:r>
              <a:rPr lang="en-US" altLang="en-US" sz="1800" dirty="0"/>
              <a:t>Structural hazard </a:t>
            </a:r>
          </a:p>
          <a:p>
            <a:pPr lvl="1"/>
            <a:r>
              <a:rPr lang="en-US" altLang="en-US" sz="1800" b="1" dirty="0"/>
              <a:t>two different instructions use same h/w in same cycle </a:t>
            </a:r>
          </a:p>
          <a:p>
            <a:pPr marL="227013" indent="-227013"/>
            <a:r>
              <a:rPr lang="en-US" altLang="en-US" sz="1800" dirty="0"/>
              <a:t>Data hazard </a:t>
            </a:r>
          </a:p>
          <a:p>
            <a:pPr lvl="1"/>
            <a:r>
              <a:rPr lang="en-US" altLang="en-US" sz="1800" b="1" dirty="0"/>
              <a:t>two different instructions use same storage </a:t>
            </a:r>
          </a:p>
          <a:p>
            <a:pPr lvl="1"/>
            <a:r>
              <a:rPr lang="en-US" altLang="en-US" sz="1800" b="1" dirty="0"/>
              <a:t>must appear as if the instructions execute in correct order </a:t>
            </a:r>
          </a:p>
          <a:p>
            <a:pPr marL="227013" indent="-227013"/>
            <a:r>
              <a:rPr lang="en-US" altLang="en-US" sz="1800" dirty="0"/>
              <a:t>Control hazard </a:t>
            </a:r>
          </a:p>
          <a:p>
            <a:pPr lvl="1"/>
            <a:r>
              <a:rPr lang="en-US" altLang="en-US" sz="1800" b="1" dirty="0"/>
              <a:t>one instruction affects which instruction is next </a:t>
            </a:r>
          </a:p>
          <a:p>
            <a:pPr marL="227013" indent="-227013"/>
            <a:endParaRPr lang="en-US" altLang="en-US" sz="1800" dirty="0"/>
          </a:p>
          <a:p>
            <a:pPr marL="227013" indent="-227013">
              <a:buNone/>
            </a:pPr>
            <a:r>
              <a:rPr lang="en-US" altLang="en-US" sz="1800" dirty="0">
                <a:solidFill>
                  <a:srgbClr val="FF3300"/>
                </a:solidFill>
              </a:rPr>
              <a:t>Resolution</a:t>
            </a:r>
            <a:r>
              <a:rPr lang="en-US" altLang="en-US" sz="1800" dirty="0"/>
              <a:t> </a:t>
            </a:r>
          </a:p>
          <a:p>
            <a:pPr marL="227013" indent="-227013"/>
            <a:r>
              <a:rPr lang="en-US" altLang="en-US" sz="1800" dirty="0"/>
              <a:t>Pipeline interlock logic detects hazards and fixes them </a:t>
            </a:r>
          </a:p>
          <a:p>
            <a:pPr marL="227013" indent="-227013"/>
            <a:r>
              <a:rPr lang="en-US" altLang="en-US" sz="1800" dirty="0"/>
              <a:t>simple solution: stall ­ </a:t>
            </a:r>
          </a:p>
          <a:p>
            <a:pPr marL="227013" indent="-227013"/>
            <a:r>
              <a:rPr lang="en-US" altLang="en-US" sz="1800" dirty="0"/>
              <a:t>increases CPI, decreases performance </a:t>
            </a:r>
          </a:p>
          <a:p>
            <a:pPr marL="227013" indent="-227013"/>
            <a:r>
              <a:rPr lang="en-US" altLang="en-US" sz="1800" dirty="0"/>
              <a:t>better solution: partial stall ­</a:t>
            </a:r>
          </a:p>
          <a:p>
            <a:pPr marL="227013" indent="-227013"/>
            <a:r>
              <a:rPr lang="en-US" altLang="en-US" sz="1800" dirty="0"/>
              <a:t>some instruction stall, others proceed better to stall early than late </a:t>
            </a:r>
          </a:p>
        </p:txBody>
      </p:sp>
      <p:sp>
        <p:nvSpPr>
          <p:cNvPr id="6" name="Slide Number Placeholder 5">
            <a:extLst>
              <a:ext uri="{FF2B5EF4-FFF2-40B4-BE49-F238E27FC236}">
                <a16:creationId xmlns:a16="http://schemas.microsoft.com/office/drawing/2014/main" id="{A6581E9A-C683-42E9-8787-B5A1CC6BDA8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81D00DF-F81E-4630-AA0A-4485BA9F1084}"/>
              </a:ext>
            </a:extLst>
          </p:cNvPr>
          <p:cNvSpPr>
            <a:spLocks noGrp="1" noChangeArrowheads="1"/>
          </p:cNvSpPr>
          <p:nvPr>
            <p:ph type="title"/>
          </p:nvPr>
        </p:nvSpPr>
        <p:spPr>
          <a:xfrm>
            <a:off x="2438400" y="0"/>
            <a:ext cx="7772400" cy="1143000"/>
          </a:xfrm>
        </p:spPr>
        <p:txBody>
          <a:bodyPr/>
          <a:lstStyle/>
          <a:p>
            <a:r>
              <a:rPr lang="en-US" altLang="en-US">
                <a:solidFill>
                  <a:srgbClr val="FF3300"/>
                </a:solidFill>
              </a:rPr>
              <a:t>Structural Hazards</a:t>
            </a:r>
          </a:p>
        </p:txBody>
      </p:sp>
      <p:sp>
        <p:nvSpPr>
          <p:cNvPr id="197" name="Slide Number Placeholder 5">
            <a:extLst>
              <a:ext uri="{FF2B5EF4-FFF2-40B4-BE49-F238E27FC236}">
                <a16:creationId xmlns:a16="http://schemas.microsoft.com/office/drawing/2014/main" id="{E318CA2C-9AD3-48CE-B940-9CD0F1E85AF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56</a:t>
            </a:fld>
            <a:endParaRPr lang="en-US" altLang="en-US"/>
          </a:p>
        </p:txBody>
      </p:sp>
      <p:sp>
        <p:nvSpPr>
          <p:cNvPr id="75780" name="Text Box 4">
            <a:extLst>
              <a:ext uri="{FF2B5EF4-FFF2-40B4-BE49-F238E27FC236}">
                <a16:creationId xmlns:a16="http://schemas.microsoft.com/office/drawing/2014/main" id="{58A211D6-2A93-4DAF-B34E-DC41CC5C2B24}"/>
              </a:ext>
            </a:extLst>
          </p:cNvPr>
          <p:cNvSpPr txBox="1">
            <a:spLocks noChangeArrowheads="1"/>
          </p:cNvSpPr>
          <p:nvPr/>
        </p:nvSpPr>
        <p:spPr bwMode="auto">
          <a:xfrm>
            <a:off x="8872306" y="1110611"/>
            <a:ext cx="18288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1600" dirty="0"/>
              <a:t>When two or more different instructions want to use same hardware resource in same cycle </a:t>
            </a:r>
          </a:p>
          <a:p>
            <a:pPr algn="just"/>
            <a:endParaRPr lang="en-US" altLang="en-US" sz="1600" dirty="0"/>
          </a:p>
          <a:p>
            <a:pPr algn="just"/>
            <a:r>
              <a:rPr lang="en-US" altLang="en-US" sz="1600" dirty="0"/>
              <a:t>e.g., MEM  uses the same memory port as IF as shown in this slide.</a:t>
            </a:r>
          </a:p>
          <a:p>
            <a:pPr algn="just"/>
            <a:endParaRPr lang="en-US" altLang="en-US" sz="1600" dirty="0"/>
          </a:p>
        </p:txBody>
      </p:sp>
      <p:grpSp>
        <p:nvGrpSpPr>
          <p:cNvPr id="75970" name="Group 194">
            <a:extLst>
              <a:ext uri="{FF2B5EF4-FFF2-40B4-BE49-F238E27FC236}">
                <a16:creationId xmlns:a16="http://schemas.microsoft.com/office/drawing/2014/main" id="{82AC6A89-84D7-445F-8CC4-810400D2FA95}"/>
              </a:ext>
            </a:extLst>
          </p:cNvPr>
          <p:cNvGrpSpPr>
            <a:grpSpLocks/>
          </p:cNvGrpSpPr>
          <p:nvPr/>
        </p:nvGrpSpPr>
        <p:grpSpPr bwMode="auto">
          <a:xfrm>
            <a:off x="1676401" y="1219200"/>
            <a:ext cx="8167589" cy="4724400"/>
            <a:chOff x="135" y="960"/>
            <a:chExt cx="5485" cy="3216"/>
          </a:xfrm>
        </p:grpSpPr>
        <p:sp>
          <p:nvSpPr>
            <p:cNvPr id="75781" name="Rectangle 5">
              <a:extLst>
                <a:ext uri="{FF2B5EF4-FFF2-40B4-BE49-F238E27FC236}">
                  <a16:creationId xmlns:a16="http://schemas.microsoft.com/office/drawing/2014/main" id="{1F27D28A-E1C3-4DF7-9617-56C8D23FF7C1}"/>
                </a:ext>
              </a:extLst>
            </p:cNvPr>
            <p:cNvSpPr>
              <a:spLocks noChangeArrowheads="1"/>
            </p:cNvSpPr>
            <p:nvPr/>
          </p:nvSpPr>
          <p:spPr bwMode="auto">
            <a:xfrm>
              <a:off x="135" y="1632"/>
              <a:ext cx="278" cy="2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latin typeface="Comic Sans MS" panose="030F0702030302020204" pitchFamily="66" charset="0"/>
                </a:rPr>
                <a:t>I</a:t>
              </a:r>
            </a:p>
            <a:p>
              <a:pPr algn="ctr"/>
              <a:r>
                <a:rPr lang="en-US" altLang="en-US" sz="2000" b="1" i="1">
                  <a:latin typeface="Comic Sans MS" panose="030F0702030302020204" pitchFamily="66" charset="0"/>
                </a:rPr>
                <a:t>n</a:t>
              </a:r>
            </a:p>
            <a:p>
              <a:pPr algn="ctr"/>
              <a:r>
                <a:rPr lang="en-US" altLang="en-US" sz="2000" b="1" i="1">
                  <a:latin typeface="Comic Sans MS" panose="030F0702030302020204" pitchFamily="66" charset="0"/>
                </a:rPr>
                <a:t>s</a:t>
              </a:r>
            </a:p>
            <a:p>
              <a:pPr algn="ctr"/>
              <a:r>
                <a:rPr lang="en-US" altLang="en-US" sz="2000" b="1" i="1">
                  <a:latin typeface="Comic Sans MS" panose="030F0702030302020204" pitchFamily="66" charset="0"/>
                </a:rPr>
                <a:t>t</a:t>
              </a:r>
            </a:p>
            <a:p>
              <a:pPr algn="ctr"/>
              <a:r>
                <a:rPr lang="en-US" altLang="en-US" sz="2000" b="1" i="1">
                  <a:latin typeface="Comic Sans MS" panose="030F0702030302020204" pitchFamily="66" charset="0"/>
                </a:rPr>
                <a:t>r.</a:t>
              </a:r>
            </a:p>
            <a:p>
              <a:pPr algn="ctr"/>
              <a:endParaRPr lang="en-US" altLang="en-US" sz="2000" b="1" i="1">
                <a:latin typeface="Comic Sans MS" panose="030F0702030302020204" pitchFamily="66" charset="0"/>
              </a:endParaRPr>
            </a:p>
            <a:p>
              <a:pPr algn="ctr"/>
              <a:r>
                <a:rPr lang="en-US" altLang="en-US" sz="2000" b="1" i="1">
                  <a:latin typeface="Comic Sans MS" panose="030F0702030302020204" pitchFamily="66" charset="0"/>
                </a:rPr>
                <a:t>O</a:t>
              </a:r>
            </a:p>
            <a:p>
              <a:pPr algn="ctr"/>
              <a:r>
                <a:rPr lang="en-US" altLang="en-US" sz="2000" b="1" i="1">
                  <a:latin typeface="Comic Sans MS" panose="030F0702030302020204" pitchFamily="66" charset="0"/>
                </a:rPr>
                <a:t>r</a:t>
              </a:r>
            </a:p>
            <a:p>
              <a:pPr algn="ctr"/>
              <a:r>
                <a:rPr lang="en-US" altLang="en-US" sz="2000" b="1" i="1">
                  <a:latin typeface="Comic Sans MS" panose="030F0702030302020204" pitchFamily="66" charset="0"/>
                </a:rPr>
                <a:t>d</a:t>
              </a:r>
            </a:p>
            <a:p>
              <a:pPr algn="ctr"/>
              <a:r>
                <a:rPr lang="en-US" altLang="en-US" sz="2000" b="1" i="1">
                  <a:latin typeface="Comic Sans MS" panose="030F0702030302020204" pitchFamily="66" charset="0"/>
                </a:rPr>
                <a:t>e</a:t>
              </a:r>
            </a:p>
            <a:p>
              <a:pPr algn="ctr"/>
              <a:r>
                <a:rPr lang="en-US" altLang="en-US" sz="2000" b="1" i="1">
                  <a:latin typeface="Comic Sans MS" panose="030F0702030302020204" pitchFamily="66" charset="0"/>
                </a:rPr>
                <a:t>r</a:t>
              </a:r>
            </a:p>
          </p:txBody>
        </p:sp>
        <p:sp>
          <p:nvSpPr>
            <p:cNvPr id="75782" name="Line 6">
              <a:extLst>
                <a:ext uri="{FF2B5EF4-FFF2-40B4-BE49-F238E27FC236}">
                  <a16:creationId xmlns:a16="http://schemas.microsoft.com/office/drawing/2014/main" id="{57393A7A-E92E-4BA7-A1A0-E296282FD2A1}"/>
                </a:ext>
              </a:extLst>
            </p:cNvPr>
            <p:cNvSpPr>
              <a:spLocks noChangeShapeType="1"/>
            </p:cNvSpPr>
            <p:nvPr/>
          </p:nvSpPr>
          <p:spPr bwMode="auto">
            <a:xfrm flipH="1">
              <a:off x="432" y="1392"/>
              <a:ext cx="0" cy="24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83" name="Rectangle 7">
              <a:extLst>
                <a:ext uri="{FF2B5EF4-FFF2-40B4-BE49-F238E27FC236}">
                  <a16:creationId xmlns:a16="http://schemas.microsoft.com/office/drawing/2014/main" id="{6D1DDBC0-F8BD-4ABC-A1D9-25BAD3BAE128}"/>
                </a:ext>
              </a:extLst>
            </p:cNvPr>
            <p:cNvSpPr>
              <a:spLocks noChangeArrowheads="1"/>
            </p:cNvSpPr>
            <p:nvPr/>
          </p:nvSpPr>
          <p:spPr bwMode="auto">
            <a:xfrm>
              <a:off x="672" y="960"/>
              <a:ext cx="1701" cy="271"/>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latin typeface="Comic Sans MS" panose="030F0702030302020204" pitchFamily="66" charset="0"/>
                </a:rPr>
                <a:t>Time (clock cycles)</a:t>
              </a:r>
            </a:p>
          </p:txBody>
        </p:sp>
        <p:sp>
          <p:nvSpPr>
            <p:cNvPr id="75784" name="Rectangle 8">
              <a:extLst>
                <a:ext uri="{FF2B5EF4-FFF2-40B4-BE49-F238E27FC236}">
                  <a16:creationId xmlns:a16="http://schemas.microsoft.com/office/drawing/2014/main" id="{05994412-703F-497B-A147-FD1F4ED3C216}"/>
                </a:ext>
              </a:extLst>
            </p:cNvPr>
            <p:cNvSpPr>
              <a:spLocks noChangeArrowheads="1"/>
            </p:cNvSpPr>
            <p:nvPr/>
          </p:nvSpPr>
          <p:spPr bwMode="auto">
            <a:xfrm>
              <a:off x="432" y="1632"/>
              <a:ext cx="618" cy="313"/>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Load</a:t>
              </a:r>
            </a:p>
          </p:txBody>
        </p:sp>
        <p:sp>
          <p:nvSpPr>
            <p:cNvPr id="75785" name="Rectangle 9">
              <a:extLst>
                <a:ext uri="{FF2B5EF4-FFF2-40B4-BE49-F238E27FC236}">
                  <a16:creationId xmlns:a16="http://schemas.microsoft.com/office/drawing/2014/main" id="{B199D5CC-C175-4277-9623-16E67EBB0EF3}"/>
                </a:ext>
              </a:extLst>
            </p:cNvPr>
            <p:cNvSpPr>
              <a:spLocks noChangeArrowheads="1"/>
            </p:cNvSpPr>
            <p:nvPr/>
          </p:nvSpPr>
          <p:spPr bwMode="auto">
            <a:xfrm>
              <a:off x="432" y="2102"/>
              <a:ext cx="989" cy="313"/>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Instr 1</a:t>
              </a:r>
            </a:p>
          </p:txBody>
        </p:sp>
        <p:sp>
          <p:nvSpPr>
            <p:cNvPr id="75786" name="Rectangle 10">
              <a:extLst>
                <a:ext uri="{FF2B5EF4-FFF2-40B4-BE49-F238E27FC236}">
                  <a16:creationId xmlns:a16="http://schemas.microsoft.com/office/drawing/2014/main" id="{429A8204-FD88-4FFF-A5FA-38E26AE68646}"/>
                </a:ext>
              </a:extLst>
            </p:cNvPr>
            <p:cNvSpPr>
              <a:spLocks noChangeArrowheads="1"/>
            </p:cNvSpPr>
            <p:nvPr/>
          </p:nvSpPr>
          <p:spPr bwMode="auto">
            <a:xfrm>
              <a:off x="464" y="2602"/>
              <a:ext cx="989" cy="313"/>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Instr 2</a:t>
              </a:r>
            </a:p>
          </p:txBody>
        </p:sp>
        <p:sp>
          <p:nvSpPr>
            <p:cNvPr id="75787" name="Rectangle 11">
              <a:extLst>
                <a:ext uri="{FF2B5EF4-FFF2-40B4-BE49-F238E27FC236}">
                  <a16:creationId xmlns:a16="http://schemas.microsoft.com/office/drawing/2014/main" id="{4DD1B5A2-2EF6-480C-B2C1-C42559141D5A}"/>
                </a:ext>
              </a:extLst>
            </p:cNvPr>
            <p:cNvSpPr>
              <a:spLocks noChangeArrowheads="1"/>
            </p:cNvSpPr>
            <p:nvPr/>
          </p:nvSpPr>
          <p:spPr bwMode="auto">
            <a:xfrm>
              <a:off x="470" y="3075"/>
              <a:ext cx="989" cy="313"/>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Instr 3</a:t>
              </a:r>
            </a:p>
          </p:txBody>
        </p:sp>
        <p:sp>
          <p:nvSpPr>
            <p:cNvPr id="75788" name="Rectangle 12">
              <a:extLst>
                <a:ext uri="{FF2B5EF4-FFF2-40B4-BE49-F238E27FC236}">
                  <a16:creationId xmlns:a16="http://schemas.microsoft.com/office/drawing/2014/main" id="{D48FB8BF-38E6-4FE4-AC68-1A629A7E8F81}"/>
                </a:ext>
              </a:extLst>
            </p:cNvPr>
            <p:cNvSpPr>
              <a:spLocks noChangeArrowheads="1"/>
            </p:cNvSpPr>
            <p:nvPr/>
          </p:nvSpPr>
          <p:spPr bwMode="auto">
            <a:xfrm>
              <a:off x="494" y="3567"/>
              <a:ext cx="989" cy="313"/>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Instr 4</a:t>
              </a:r>
            </a:p>
          </p:txBody>
        </p:sp>
        <p:sp>
          <p:nvSpPr>
            <p:cNvPr id="75789" name="Line 13">
              <a:extLst>
                <a:ext uri="{FF2B5EF4-FFF2-40B4-BE49-F238E27FC236}">
                  <a16:creationId xmlns:a16="http://schemas.microsoft.com/office/drawing/2014/main" id="{A263CB02-F492-4278-A214-3FC4525131E2}"/>
                </a:ext>
              </a:extLst>
            </p:cNvPr>
            <p:cNvSpPr>
              <a:spLocks noChangeShapeType="1"/>
            </p:cNvSpPr>
            <p:nvPr/>
          </p:nvSpPr>
          <p:spPr bwMode="auto">
            <a:xfrm>
              <a:off x="768" y="1248"/>
              <a:ext cx="412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790" name="Group 14">
              <a:extLst>
                <a:ext uri="{FF2B5EF4-FFF2-40B4-BE49-F238E27FC236}">
                  <a16:creationId xmlns:a16="http://schemas.microsoft.com/office/drawing/2014/main" id="{B05D7439-C392-4C5F-B600-47DBA44821BF}"/>
                </a:ext>
              </a:extLst>
            </p:cNvPr>
            <p:cNvGrpSpPr>
              <a:grpSpLocks noChangeAspect="1"/>
            </p:cNvGrpSpPr>
            <p:nvPr/>
          </p:nvGrpSpPr>
          <p:grpSpPr bwMode="auto">
            <a:xfrm>
              <a:off x="1644" y="1640"/>
              <a:ext cx="282" cy="233"/>
              <a:chOff x="1374" y="528"/>
              <a:chExt cx="480" cy="432"/>
            </a:xfrm>
          </p:grpSpPr>
          <p:grpSp>
            <p:nvGrpSpPr>
              <p:cNvPr id="75791" name="Group 15">
                <a:extLst>
                  <a:ext uri="{FF2B5EF4-FFF2-40B4-BE49-F238E27FC236}">
                    <a16:creationId xmlns:a16="http://schemas.microsoft.com/office/drawing/2014/main" id="{C866A828-811A-4860-8708-465EA906B512}"/>
                  </a:ext>
                </a:extLst>
              </p:cNvPr>
              <p:cNvGrpSpPr>
                <a:grpSpLocks noChangeAspect="1"/>
              </p:cNvGrpSpPr>
              <p:nvPr/>
            </p:nvGrpSpPr>
            <p:grpSpPr bwMode="auto">
              <a:xfrm>
                <a:off x="1374" y="528"/>
                <a:ext cx="480" cy="432"/>
                <a:chOff x="1392" y="528"/>
                <a:chExt cx="480" cy="432"/>
              </a:xfrm>
            </p:grpSpPr>
            <p:sp>
              <p:nvSpPr>
                <p:cNvPr id="75792" name="Rectangle 16">
                  <a:extLst>
                    <a:ext uri="{FF2B5EF4-FFF2-40B4-BE49-F238E27FC236}">
                      <a16:creationId xmlns:a16="http://schemas.microsoft.com/office/drawing/2014/main" id="{4BEB916B-C1A8-488A-9FF9-637584A2088A}"/>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93" name="Rectangle 17">
                  <a:extLst>
                    <a:ext uri="{FF2B5EF4-FFF2-40B4-BE49-F238E27FC236}">
                      <a16:creationId xmlns:a16="http://schemas.microsoft.com/office/drawing/2014/main" id="{FFDE1D5F-212C-45EE-85F8-49AD795A5E06}"/>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794" name="Text Box 18">
                <a:extLst>
                  <a:ext uri="{FF2B5EF4-FFF2-40B4-BE49-F238E27FC236}">
                    <a16:creationId xmlns:a16="http://schemas.microsoft.com/office/drawing/2014/main" id="{9A71B682-678D-4ECF-B704-DD9D81623D4C}"/>
                  </a:ext>
                </a:extLst>
              </p:cNvPr>
              <p:cNvSpPr txBox="1">
                <a:spLocks noChangeAspect="1" noChangeArrowheads="1"/>
              </p:cNvSpPr>
              <p:nvPr/>
            </p:nvSpPr>
            <p:spPr bwMode="auto">
              <a:xfrm>
                <a:off x="1386" y="563"/>
                <a:ext cx="461" cy="3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5795" name="Line 19">
              <a:extLst>
                <a:ext uri="{FF2B5EF4-FFF2-40B4-BE49-F238E27FC236}">
                  <a16:creationId xmlns:a16="http://schemas.microsoft.com/office/drawing/2014/main" id="{3527CA81-DAAE-4275-B56C-5280250D7951}"/>
                </a:ext>
              </a:extLst>
            </p:cNvPr>
            <p:cNvSpPr>
              <a:spLocks noChangeAspect="1" noChangeShapeType="1"/>
            </p:cNvSpPr>
            <p:nvPr/>
          </p:nvSpPr>
          <p:spPr bwMode="auto">
            <a:xfrm>
              <a:off x="1928" y="1687"/>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796" name="Line 20">
              <a:extLst>
                <a:ext uri="{FF2B5EF4-FFF2-40B4-BE49-F238E27FC236}">
                  <a16:creationId xmlns:a16="http://schemas.microsoft.com/office/drawing/2014/main" id="{B9EE8C90-745D-401F-8F75-F0D756C46815}"/>
                </a:ext>
              </a:extLst>
            </p:cNvPr>
            <p:cNvSpPr>
              <a:spLocks noChangeAspect="1" noChangeShapeType="1"/>
            </p:cNvSpPr>
            <p:nvPr/>
          </p:nvSpPr>
          <p:spPr bwMode="auto">
            <a:xfrm>
              <a:off x="1928" y="1826"/>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797" name="Group 21">
              <a:extLst>
                <a:ext uri="{FF2B5EF4-FFF2-40B4-BE49-F238E27FC236}">
                  <a16:creationId xmlns:a16="http://schemas.microsoft.com/office/drawing/2014/main" id="{A6358FEE-4A0C-448C-AD05-7E869E7C19E7}"/>
                </a:ext>
              </a:extLst>
            </p:cNvPr>
            <p:cNvGrpSpPr>
              <a:grpSpLocks noChangeAspect="1"/>
            </p:cNvGrpSpPr>
            <p:nvPr/>
          </p:nvGrpSpPr>
          <p:grpSpPr bwMode="auto">
            <a:xfrm>
              <a:off x="2184" y="1571"/>
              <a:ext cx="254" cy="371"/>
              <a:chOff x="2991" y="411"/>
              <a:chExt cx="359" cy="768"/>
            </a:xfrm>
          </p:grpSpPr>
          <p:sp>
            <p:nvSpPr>
              <p:cNvPr id="75798" name="AutoShape 22">
                <a:extLst>
                  <a:ext uri="{FF2B5EF4-FFF2-40B4-BE49-F238E27FC236}">
                    <a16:creationId xmlns:a16="http://schemas.microsoft.com/office/drawing/2014/main" id="{2ADD880C-FD0C-4DFD-827A-05D1200D3B50}"/>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5799" name="AutoShape 23">
                <a:extLst>
                  <a:ext uri="{FF2B5EF4-FFF2-40B4-BE49-F238E27FC236}">
                    <a16:creationId xmlns:a16="http://schemas.microsoft.com/office/drawing/2014/main" id="{C9A7CD32-2D4A-44FB-BB51-DF13DF0B5D39}"/>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0" name="Freeform 24">
                <a:extLst>
                  <a:ext uri="{FF2B5EF4-FFF2-40B4-BE49-F238E27FC236}">
                    <a16:creationId xmlns:a16="http://schemas.microsoft.com/office/drawing/2014/main" id="{3FC99297-702B-4469-A56B-84DD4E420D9E}"/>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1" name="Text Box 25">
                <a:extLst>
                  <a:ext uri="{FF2B5EF4-FFF2-40B4-BE49-F238E27FC236}">
                    <a16:creationId xmlns:a16="http://schemas.microsoft.com/office/drawing/2014/main" id="{E10D6ACE-4DE3-403F-A9E3-F4F5A0089E62}"/>
                  </a:ext>
                </a:extLst>
              </p:cNvPr>
              <p:cNvSpPr txBox="1">
                <a:spLocks noChangeAspect="1" noChangeArrowheads="1"/>
              </p:cNvSpPr>
              <p:nvPr/>
            </p:nvSpPr>
            <p:spPr bwMode="auto">
              <a:xfrm rot="-5400000">
                <a:off x="2920" y="633"/>
                <a:ext cx="621"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5802" name="Line 26">
              <a:extLst>
                <a:ext uri="{FF2B5EF4-FFF2-40B4-BE49-F238E27FC236}">
                  <a16:creationId xmlns:a16="http://schemas.microsoft.com/office/drawing/2014/main" id="{230E4FDA-F668-4A9D-859B-A6495C5C5108}"/>
                </a:ext>
              </a:extLst>
            </p:cNvPr>
            <p:cNvSpPr>
              <a:spLocks noChangeAspect="1" noChangeShapeType="1"/>
            </p:cNvSpPr>
            <p:nvPr/>
          </p:nvSpPr>
          <p:spPr bwMode="auto">
            <a:xfrm>
              <a:off x="2441" y="1757"/>
              <a:ext cx="3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3" name="Line 27">
              <a:extLst>
                <a:ext uri="{FF2B5EF4-FFF2-40B4-BE49-F238E27FC236}">
                  <a16:creationId xmlns:a16="http://schemas.microsoft.com/office/drawing/2014/main" id="{ACCB157A-89F7-4C8E-9D4E-D40CD97D5E98}"/>
                </a:ext>
              </a:extLst>
            </p:cNvPr>
            <p:cNvSpPr>
              <a:spLocks noChangeAspect="1" noChangeShapeType="1"/>
            </p:cNvSpPr>
            <p:nvPr/>
          </p:nvSpPr>
          <p:spPr bwMode="auto">
            <a:xfrm>
              <a:off x="2982" y="1757"/>
              <a:ext cx="3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4" name="Rectangle 28">
              <a:extLst>
                <a:ext uri="{FF2B5EF4-FFF2-40B4-BE49-F238E27FC236}">
                  <a16:creationId xmlns:a16="http://schemas.microsoft.com/office/drawing/2014/main" id="{21EFC1B1-F7B3-4810-827F-20F80B34D42D}"/>
                </a:ext>
              </a:extLst>
            </p:cNvPr>
            <p:cNvSpPr>
              <a:spLocks noChangeAspect="1" noChangeArrowheads="1"/>
            </p:cNvSpPr>
            <p:nvPr/>
          </p:nvSpPr>
          <p:spPr bwMode="auto">
            <a:xfrm>
              <a:off x="2679" y="1641"/>
              <a:ext cx="284" cy="23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805" name="Text Box 29">
              <a:extLst>
                <a:ext uri="{FF2B5EF4-FFF2-40B4-BE49-F238E27FC236}">
                  <a16:creationId xmlns:a16="http://schemas.microsoft.com/office/drawing/2014/main" id="{EE3E8F6B-8140-4F86-8A3D-56305BBA51AB}"/>
                </a:ext>
              </a:extLst>
            </p:cNvPr>
            <p:cNvSpPr txBox="1">
              <a:spLocks noChangeAspect="1" noChangeArrowheads="1"/>
            </p:cNvSpPr>
            <p:nvPr/>
          </p:nvSpPr>
          <p:spPr bwMode="auto">
            <a:xfrm>
              <a:off x="2631" y="1660"/>
              <a:ext cx="375" cy="16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sp>
          <p:nvSpPr>
            <p:cNvPr id="75806" name="Freeform 30">
              <a:extLst>
                <a:ext uri="{FF2B5EF4-FFF2-40B4-BE49-F238E27FC236}">
                  <a16:creationId xmlns:a16="http://schemas.microsoft.com/office/drawing/2014/main" id="{FB4B5B25-0153-49C2-B33A-E9C92DFEFD65}"/>
                </a:ext>
              </a:extLst>
            </p:cNvPr>
            <p:cNvSpPr>
              <a:spLocks noChangeAspect="1"/>
            </p:cNvSpPr>
            <p:nvPr/>
          </p:nvSpPr>
          <p:spPr bwMode="auto">
            <a:xfrm>
              <a:off x="2640" y="1757"/>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7" name="Line 31">
              <a:extLst>
                <a:ext uri="{FF2B5EF4-FFF2-40B4-BE49-F238E27FC236}">
                  <a16:creationId xmlns:a16="http://schemas.microsoft.com/office/drawing/2014/main" id="{793B2827-9B68-4833-8F12-8FC88DDCC2A6}"/>
                </a:ext>
              </a:extLst>
            </p:cNvPr>
            <p:cNvSpPr>
              <a:spLocks noChangeAspect="1" noChangeShapeType="1"/>
            </p:cNvSpPr>
            <p:nvPr/>
          </p:nvSpPr>
          <p:spPr bwMode="auto">
            <a:xfrm>
              <a:off x="1349" y="1827"/>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08" name="Line 32">
              <a:extLst>
                <a:ext uri="{FF2B5EF4-FFF2-40B4-BE49-F238E27FC236}">
                  <a16:creationId xmlns:a16="http://schemas.microsoft.com/office/drawing/2014/main" id="{ED98F422-339E-4574-B317-6D90A1BCA05E}"/>
                </a:ext>
              </a:extLst>
            </p:cNvPr>
            <p:cNvSpPr>
              <a:spLocks noChangeAspect="1" noChangeShapeType="1"/>
            </p:cNvSpPr>
            <p:nvPr/>
          </p:nvSpPr>
          <p:spPr bwMode="auto">
            <a:xfrm>
              <a:off x="1311" y="1687"/>
              <a:ext cx="3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809" name="Group 33">
              <a:extLst>
                <a:ext uri="{FF2B5EF4-FFF2-40B4-BE49-F238E27FC236}">
                  <a16:creationId xmlns:a16="http://schemas.microsoft.com/office/drawing/2014/main" id="{A75AA8BB-E927-4C90-9321-312C918C1169}"/>
                </a:ext>
              </a:extLst>
            </p:cNvPr>
            <p:cNvGrpSpPr>
              <a:grpSpLocks noChangeAspect="1"/>
            </p:cNvGrpSpPr>
            <p:nvPr/>
          </p:nvGrpSpPr>
          <p:grpSpPr bwMode="auto">
            <a:xfrm>
              <a:off x="1034" y="1641"/>
              <a:ext cx="396" cy="232"/>
              <a:chOff x="1103" y="576"/>
              <a:chExt cx="668" cy="480"/>
            </a:xfrm>
          </p:grpSpPr>
          <p:sp>
            <p:nvSpPr>
              <p:cNvPr id="75810" name="Rectangle 34">
                <a:extLst>
                  <a:ext uri="{FF2B5EF4-FFF2-40B4-BE49-F238E27FC236}">
                    <a16:creationId xmlns:a16="http://schemas.microsoft.com/office/drawing/2014/main" id="{DC1F4E50-0589-4A9D-8633-7EEF248F7E5A}"/>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811" name="Text Box 35">
                <a:extLst>
                  <a:ext uri="{FF2B5EF4-FFF2-40B4-BE49-F238E27FC236}">
                    <a16:creationId xmlns:a16="http://schemas.microsoft.com/office/drawing/2014/main" id="{44C28767-CCE6-42FA-9927-23D0B462F6DF}"/>
                  </a:ext>
                </a:extLst>
              </p:cNvPr>
              <p:cNvSpPr txBox="1">
                <a:spLocks noChangeAspect="1" noChangeArrowheads="1"/>
              </p:cNvSpPr>
              <p:nvPr/>
            </p:nvSpPr>
            <p:spPr bwMode="auto">
              <a:xfrm>
                <a:off x="1103" y="615"/>
                <a:ext cx="668"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75812" name="Group 36">
              <a:extLst>
                <a:ext uri="{FF2B5EF4-FFF2-40B4-BE49-F238E27FC236}">
                  <a16:creationId xmlns:a16="http://schemas.microsoft.com/office/drawing/2014/main" id="{690167AF-596A-422A-9198-7181E2F79B78}"/>
                </a:ext>
              </a:extLst>
            </p:cNvPr>
            <p:cNvGrpSpPr>
              <a:grpSpLocks/>
            </p:cNvGrpSpPr>
            <p:nvPr/>
          </p:nvGrpSpPr>
          <p:grpSpPr bwMode="auto">
            <a:xfrm>
              <a:off x="1463" y="1536"/>
              <a:ext cx="1660" cy="441"/>
              <a:chOff x="2112" y="528"/>
              <a:chExt cx="2088" cy="681"/>
            </a:xfrm>
          </p:grpSpPr>
          <p:sp>
            <p:nvSpPr>
              <p:cNvPr id="75813" name="Rectangle 37">
                <a:extLst>
                  <a:ext uri="{FF2B5EF4-FFF2-40B4-BE49-F238E27FC236}">
                    <a16:creationId xmlns:a16="http://schemas.microsoft.com/office/drawing/2014/main" id="{759E7F7E-BE1B-4F2E-A1F2-3F7ED214366C}"/>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14" name="Rectangle 38">
                <a:extLst>
                  <a:ext uri="{FF2B5EF4-FFF2-40B4-BE49-F238E27FC236}">
                    <a16:creationId xmlns:a16="http://schemas.microsoft.com/office/drawing/2014/main" id="{C261D3C5-11FB-494F-B8F2-AAB6D2546A95}"/>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15" name="Rectangle 39">
                <a:extLst>
                  <a:ext uri="{FF2B5EF4-FFF2-40B4-BE49-F238E27FC236}">
                    <a16:creationId xmlns:a16="http://schemas.microsoft.com/office/drawing/2014/main" id="{0FCDD26B-3CC5-49D9-A889-3B15FD4581D2}"/>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16" name="Rectangle 40">
                <a:extLst>
                  <a:ext uri="{FF2B5EF4-FFF2-40B4-BE49-F238E27FC236}">
                    <a16:creationId xmlns:a16="http://schemas.microsoft.com/office/drawing/2014/main" id="{3B017870-61F8-43A3-AD89-422659062166}"/>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5817" name="Group 41">
              <a:extLst>
                <a:ext uri="{FF2B5EF4-FFF2-40B4-BE49-F238E27FC236}">
                  <a16:creationId xmlns:a16="http://schemas.microsoft.com/office/drawing/2014/main" id="{4B39D275-FF7B-40AD-8DAA-CEDCB6045DB3}"/>
                </a:ext>
              </a:extLst>
            </p:cNvPr>
            <p:cNvGrpSpPr>
              <a:grpSpLocks noChangeAspect="1"/>
            </p:cNvGrpSpPr>
            <p:nvPr/>
          </p:nvGrpSpPr>
          <p:grpSpPr bwMode="auto">
            <a:xfrm flipH="1">
              <a:off x="3205" y="1632"/>
              <a:ext cx="285" cy="233"/>
              <a:chOff x="1374" y="528"/>
              <a:chExt cx="480" cy="432"/>
            </a:xfrm>
          </p:grpSpPr>
          <p:grpSp>
            <p:nvGrpSpPr>
              <p:cNvPr id="75818" name="Group 42">
                <a:extLst>
                  <a:ext uri="{FF2B5EF4-FFF2-40B4-BE49-F238E27FC236}">
                    <a16:creationId xmlns:a16="http://schemas.microsoft.com/office/drawing/2014/main" id="{E4801FC4-571C-4721-B56C-53E9C69338B5}"/>
                  </a:ext>
                </a:extLst>
              </p:cNvPr>
              <p:cNvGrpSpPr>
                <a:grpSpLocks noChangeAspect="1"/>
              </p:cNvGrpSpPr>
              <p:nvPr/>
            </p:nvGrpSpPr>
            <p:grpSpPr bwMode="auto">
              <a:xfrm>
                <a:off x="1374" y="528"/>
                <a:ext cx="480" cy="432"/>
                <a:chOff x="1392" y="528"/>
                <a:chExt cx="480" cy="432"/>
              </a:xfrm>
            </p:grpSpPr>
            <p:sp>
              <p:nvSpPr>
                <p:cNvPr id="75819" name="Rectangle 43">
                  <a:extLst>
                    <a:ext uri="{FF2B5EF4-FFF2-40B4-BE49-F238E27FC236}">
                      <a16:creationId xmlns:a16="http://schemas.microsoft.com/office/drawing/2014/main" id="{E721D378-CFBF-4630-A6AD-4B1E1EB15D5D}"/>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20" name="Rectangle 44">
                  <a:extLst>
                    <a:ext uri="{FF2B5EF4-FFF2-40B4-BE49-F238E27FC236}">
                      <a16:creationId xmlns:a16="http://schemas.microsoft.com/office/drawing/2014/main" id="{4559B565-D8D6-40B9-953E-604345525274}"/>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821" name="Text Box 45">
                <a:extLst>
                  <a:ext uri="{FF2B5EF4-FFF2-40B4-BE49-F238E27FC236}">
                    <a16:creationId xmlns:a16="http://schemas.microsoft.com/office/drawing/2014/main" id="{BFF0CD9B-B99D-4613-81B0-F084C3FE744F}"/>
                  </a:ext>
                </a:extLst>
              </p:cNvPr>
              <p:cNvSpPr txBox="1">
                <a:spLocks noChangeAspect="1" noChangeArrowheads="1"/>
              </p:cNvSpPr>
              <p:nvPr/>
            </p:nvSpPr>
            <p:spPr bwMode="auto">
              <a:xfrm>
                <a:off x="1393" y="563"/>
                <a:ext cx="456" cy="3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nvGrpSpPr>
            <p:cNvPr id="75822" name="Group 46">
              <a:extLst>
                <a:ext uri="{FF2B5EF4-FFF2-40B4-BE49-F238E27FC236}">
                  <a16:creationId xmlns:a16="http://schemas.microsoft.com/office/drawing/2014/main" id="{36BC95A9-5157-46BF-9BA7-717CF66AADB1}"/>
                </a:ext>
              </a:extLst>
            </p:cNvPr>
            <p:cNvGrpSpPr>
              <a:grpSpLocks/>
            </p:cNvGrpSpPr>
            <p:nvPr/>
          </p:nvGrpSpPr>
          <p:grpSpPr bwMode="auto">
            <a:xfrm>
              <a:off x="1572" y="2016"/>
              <a:ext cx="2456" cy="441"/>
              <a:chOff x="1953" y="1200"/>
              <a:chExt cx="1919" cy="441"/>
            </a:xfrm>
          </p:grpSpPr>
          <p:grpSp>
            <p:nvGrpSpPr>
              <p:cNvPr id="75823" name="Group 47">
                <a:extLst>
                  <a:ext uri="{FF2B5EF4-FFF2-40B4-BE49-F238E27FC236}">
                    <a16:creationId xmlns:a16="http://schemas.microsoft.com/office/drawing/2014/main" id="{55E4F176-BE16-4013-B716-D28A52B87ADB}"/>
                  </a:ext>
                </a:extLst>
              </p:cNvPr>
              <p:cNvGrpSpPr>
                <a:grpSpLocks noChangeAspect="1"/>
              </p:cNvGrpSpPr>
              <p:nvPr/>
            </p:nvGrpSpPr>
            <p:grpSpPr bwMode="auto">
              <a:xfrm>
                <a:off x="2429" y="1304"/>
                <a:ext cx="221" cy="233"/>
                <a:chOff x="1374" y="528"/>
                <a:chExt cx="480" cy="432"/>
              </a:xfrm>
            </p:grpSpPr>
            <p:grpSp>
              <p:nvGrpSpPr>
                <p:cNvPr id="75824" name="Group 48">
                  <a:extLst>
                    <a:ext uri="{FF2B5EF4-FFF2-40B4-BE49-F238E27FC236}">
                      <a16:creationId xmlns:a16="http://schemas.microsoft.com/office/drawing/2014/main" id="{E18079AD-351E-4651-8466-63E7E3E72699}"/>
                    </a:ext>
                  </a:extLst>
                </p:cNvPr>
                <p:cNvGrpSpPr>
                  <a:grpSpLocks noChangeAspect="1"/>
                </p:cNvGrpSpPr>
                <p:nvPr/>
              </p:nvGrpSpPr>
              <p:grpSpPr bwMode="auto">
                <a:xfrm>
                  <a:off x="1374" y="528"/>
                  <a:ext cx="480" cy="432"/>
                  <a:chOff x="1392" y="528"/>
                  <a:chExt cx="480" cy="432"/>
                </a:xfrm>
              </p:grpSpPr>
              <p:sp>
                <p:nvSpPr>
                  <p:cNvPr id="75825" name="Rectangle 49">
                    <a:extLst>
                      <a:ext uri="{FF2B5EF4-FFF2-40B4-BE49-F238E27FC236}">
                        <a16:creationId xmlns:a16="http://schemas.microsoft.com/office/drawing/2014/main" id="{D41F2C15-2817-4287-9047-A869B2BAFF32}"/>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26" name="Rectangle 50">
                    <a:extLst>
                      <a:ext uri="{FF2B5EF4-FFF2-40B4-BE49-F238E27FC236}">
                        <a16:creationId xmlns:a16="http://schemas.microsoft.com/office/drawing/2014/main" id="{E194B2BD-6BDC-4E9C-9B69-3B0696FB630A}"/>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827" name="Text Box 51">
                  <a:extLst>
                    <a:ext uri="{FF2B5EF4-FFF2-40B4-BE49-F238E27FC236}">
                      <a16:creationId xmlns:a16="http://schemas.microsoft.com/office/drawing/2014/main" id="{4A68E891-4A7B-4028-8BB9-1804E49C66AA}"/>
                    </a:ext>
                  </a:extLst>
                </p:cNvPr>
                <p:cNvSpPr txBox="1">
                  <a:spLocks noChangeAspect="1" noChangeArrowheads="1"/>
                </p:cNvSpPr>
                <p:nvPr/>
              </p:nvSpPr>
              <p:spPr bwMode="auto">
                <a:xfrm>
                  <a:off x="1385" y="562"/>
                  <a:ext cx="463" cy="3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5828" name="Line 52">
                <a:extLst>
                  <a:ext uri="{FF2B5EF4-FFF2-40B4-BE49-F238E27FC236}">
                    <a16:creationId xmlns:a16="http://schemas.microsoft.com/office/drawing/2014/main" id="{230B20A5-F545-476D-907A-A78B071B9F93}"/>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29" name="Line 53">
                <a:extLst>
                  <a:ext uri="{FF2B5EF4-FFF2-40B4-BE49-F238E27FC236}">
                    <a16:creationId xmlns:a16="http://schemas.microsoft.com/office/drawing/2014/main" id="{0A0221BC-6F54-4143-816E-C7642C502C0C}"/>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830" name="Group 54">
                <a:extLst>
                  <a:ext uri="{FF2B5EF4-FFF2-40B4-BE49-F238E27FC236}">
                    <a16:creationId xmlns:a16="http://schemas.microsoft.com/office/drawing/2014/main" id="{EB0F4CE5-39C8-43A7-BA60-3F82BFE84083}"/>
                  </a:ext>
                </a:extLst>
              </p:cNvPr>
              <p:cNvGrpSpPr>
                <a:grpSpLocks noChangeAspect="1"/>
              </p:cNvGrpSpPr>
              <p:nvPr/>
            </p:nvGrpSpPr>
            <p:grpSpPr bwMode="auto">
              <a:xfrm>
                <a:off x="2851" y="1235"/>
                <a:ext cx="199" cy="371"/>
                <a:chOff x="2991" y="411"/>
                <a:chExt cx="359" cy="768"/>
              </a:xfrm>
            </p:grpSpPr>
            <p:sp>
              <p:nvSpPr>
                <p:cNvPr id="75831" name="AutoShape 55">
                  <a:extLst>
                    <a:ext uri="{FF2B5EF4-FFF2-40B4-BE49-F238E27FC236}">
                      <a16:creationId xmlns:a16="http://schemas.microsoft.com/office/drawing/2014/main" id="{A70152CD-5F1E-4327-98C1-EE55712276CA}"/>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5832" name="AutoShape 56">
                  <a:extLst>
                    <a:ext uri="{FF2B5EF4-FFF2-40B4-BE49-F238E27FC236}">
                      <a16:creationId xmlns:a16="http://schemas.microsoft.com/office/drawing/2014/main" id="{2F8DAE26-8044-47E8-8752-8233BD481606}"/>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33" name="Freeform 57">
                  <a:extLst>
                    <a:ext uri="{FF2B5EF4-FFF2-40B4-BE49-F238E27FC236}">
                      <a16:creationId xmlns:a16="http://schemas.microsoft.com/office/drawing/2014/main" id="{004035DC-EF85-413A-B1E0-4E33FD67A14A}"/>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34" name="Text Box 58">
                  <a:extLst>
                    <a:ext uri="{FF2B5EF4-FFF2-40B4-BE49-F238E27FC236}">
                      <a16:creationId xmlns:a16="http://schemas.microsoft.com/office/drawing/2014/main" id="{9E296E6F-8603-4FCF-84D3-6529090B9342}"/>
                    </a:ext>
                  </a:extLst>
                </p:cNvPr>
                <p:cNvSpPr txBox="1">
                  <a:spLocks noChangeAspect="1" noChangeArrowheads="1"/>
                </p:cNvSpPr>
                <p:nvPr/>
              </p:nvSpPr>
              <p:spPr bwMode="auto">
                <a:xfrm rot="-5400000">
                  <a:off x="2919" y="632"/>
                  <a:ext cx="62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5835" name="Line 59">
                <a:extLst>
                  <a:ext uri="{FF2B5EF4-FFF2-40B4-BE49-F238E27FC236}">
                    <a16:creationId xmlns:a16="http://schemas.microsoft.com/office/drawing/2014/main" id="{F9F0F6C9-2B00-4B36-98D5-93380D44BC96}"/>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36" name="Line 60">
                <a:extLst>
                  <a:ext uri="{FF2B5EF4-FFF2-40B4-BE49-F238E27FC236}">
                    <a16:creationId xmlns:a16="http://schemas.microsoft.com/office/drawing/2014/main" id="{AF8FC0B6-2333-444F-9371-CD76E0C8FC0F}"/>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837" name="Group 61">
                <a:extLst>
                  <a:ext uri="{FF2B5EF4-FFF2-40B4-BE49-F238E27FC236}">
                    <a16:creationId xmlns:a16="http://schemas.microsoft.com/office/drawing/2014/main" id="{DE217DA5-7F1F-4B56-8A70-4529FFEE7FB9}"/>
                  </a:ext>
                </a:extLst>
              </p:cNvPr>
              <p:cNvGrpSpPr>
                <a:grpSpLocks noChangeAspect="1"/>
              </p:cNvGrpSpPr>
              <p:nvPr/>
            </p:nvGrpSpPr>
            <p:grpSpPr bwMode="auto">
              <a:xfrm>
                <a:off x="3200" y="1305"/>
                <a:ext cx="293" cy="232"/>
                <a:chOff x="3834" y="576"/>
                <a:chExt cx="632" cy="480"/>
              </a:xfrm>
            </p:grpSpPr>
            <p:sp>
              <p:nvSpPr>
                <p:cNvPr id="75838" name="Rectangle 62">
                  <a:extLst>
                    <a:ext uri="{FF2B5EF4-FFF2-40B4-BE49-F238E27FC236}">
                      <a16:creationId xmlns:a16="http://schemas.microsoft.com/office/drawing/2014/main" id="{8CCCC4EC-E6F9-4A86-AAB0-290725F15A72}"/>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839" name="Text Box 63">
                  <a:extLst>
                    <a:ext uri="{FF2B5EF4-FFF2-40B4-BE49-F238E27FC236}">
                      <a16:creationId xmlns:a16="http://schemas.microsoft.com/office/drawing/2014/main" id="{0575FBDB-62DC-431B-A7B7-17A039D1D002}"/>
                    </a:ext>
                  </a:extLst>
                </p:cNvPr>
                <p:cNvSpPr txBox="1">
                  <a:spLocks noChangeAspect="1" noChangeArrowheads="1"/>
                </p:cNvSpPr>
                <p:nvPr/>
              </p:nvSpPr>
              <p:spPr bwMode="auto">
                <a:xfrm>
                  <a:off x="3834" y="615"/>
                  <a:ext cx="632"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75840" name="Freeform 64">
                <a:extLst>
                  <a:ext uri="{FF2B5EF4-FFF2-40B4-BE49-F238E27FC236}">
                    <a16:creationId xmlns:a16="http://schemas.microsoft.com/office/drawing/2014/main" id="{DFD5C50C-2841-4704-865C-AE8E44E43B62}"/>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41" name="Line 65">
                <a:extLst>
                  <a:ext uri="{FF2B5EF4-FFF2-40B4-BE49-F238E27FC236}">
                    <a16:creationId xmlns:a16="http://schemas.microsoft.com/office/drawing/2014/main" id="{BD4BC968-006B-44B6-AF66-C2CCFB5CCB79}"/>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42" name="Line 66">
                <a:extLst>
                  <a:ext uri="{FF2B5EF4-FFF2-40B4-BE49-F238E27FC236}">
                    <a16:creationId xmlns:a16="http://schemas.microsoft.com/office/drawing/2014/main" id="{1832D696-C42D-4AA6-9FFA-175D6A689C14}"/>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843" name="Group 67">
                <a:extLst>
                  <a:ext uri="{FF2B5EF4-FFF2-40B4-BE49-F238E27FC236}">
                    <a16:creationId xmlns:a16="http://schemas.microsoft.com/office/drawing/2014/main" id="{070DA3D6-F8A3-4ADA-B0D2-D64E2F906397}"/>
                  </a:ext>
                </a:extLst>
              </p:cNvPr>
              <p:cNvGrpSpPr>
                <a:grpSpLocks noChangeAspect="1"/>
              </p:cNvGrpSpPr>
              <p:nvPr/>
            </p:nvGrpSpPr>
            <p:grpSpPr bwMode="auto">
              <a:xfrm>
                <a:off x="1953" y="1305"/>
                <a:ext cx="309" cy="232"/>
                <a:chOff x="1104" y="576"/>
                <a:chExt cx="667" cy="480"/>
              </a:xfrm>
            </p:grpSpPr>
            <p:sp>
              <p:nvSpPr>
                <p:cNvPr id="75844" name="Rectangle 68">
                  <a:extLst>
                    <a:ext uri="{FF2B5EF4-FFF2-40B4-BE49-F238E27FC236}">
                      <a16:creationId xmlns:a16="http://schemas.microsoft.com/office/drawing/2014/main" id="{4F903E23-D029-4858-B6F8-5D0E5A2AA8C6}"/>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845" name="Text Box 69">
                  <a:extLst>
                    <a:ext uri="{FF2B5EF4-FFF2-40B4-BE49-F238E27FC236}">
                      <a16:creationId xmlns:a16="http://schemas.microsoft.com/office/drawing/2014/main" id="{A3C8BD40-9719-4C88-A52C-85F66219D8EC}"/>
                    </a:ext>
                  </a:extLst>
                </p:cNvPr>
                <p:cNvSpPr txBox="1">
                  <a:spLocks noChangeAspect="1" noChangeArrowheads="1"/>
                </p:cNvSpPr>
                <p:nvPr/>
              </p:nvSpPr>
              <p:spPr bwMode="auto">
                <a:xfrm>
                  <a:off x="1104" y="615"/>
                  <a:ext cx="667"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75846" name="Group 70">
                <a:extLst>
                  <a:ext uri="{FF2B5EF4-FFF2-40B4-BE49-F238E27FC236}">
                    <a16:creationId xmlns:a16="http://schemas.microsoft.com/office/drawing/2014/main" id="{D653C181-01D7-4D05-9CE2-6E6F16966924}"/>
                  </a:ext>
                </a:extLst>
              </p:cNvPr>
              <p:cNvGrpSpPr>
                <a:grpSpLocks/>
              </p:cNvGrpSpPr>
              <p:nvPr/>
            </p:nvGrpSpPr>
            <p:grpSpPr bwMode="auto">
              <a:xfrm>
                <a:off x="2288" y="1200"/>
                <a:ext cx="1297" cy="441"/>
                <a:chOff x="2112" y="528"/>
                <a:chExt cx="2088" cy="681"/>
              </a:xfrm>
            </p:grpSpPr>
            <p:sp>
              <p:nvSpPr>
                <p:cNvPr id="75847" name="Rectangle 71">
                  <a:extLst>
                    <a:ext uri="{FF2B5EF4-FFF2-40B4-BE49-F238E27FC236}">
                      <a16:creationId xmlns:a16="http://schemas.microsoft.com/office/drawing/2014/main" id="{440774C9-C092-4792-A3CC-19678019A355}"/>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48" name="Rectangle 72">
                  <a:extLst>
                    <a:ext uri="{FF2B5EF4-FFF2-40B4-BE49-F238E27FC236}">
                      <a16:creationId xmlns:a16="http://schemas.microsoft.com/office/drawing/2014/main" id="{9DAACA43-165B-44ED-8B73-1CD123C4D5CA}"/>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49" name="Rectangle 73">
                  <a:extLst>
                    <a:ext uri="{FF2B5EF4-FFF2-40B4-BE49-F238E27FC236}">
                      <a16:creationId xmlns:a16="http://schemas.microsoft.com/office/drawing/2014/main" id="{8720DFAE-9452-4B93-9371-2285DCE44F37}"/>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50" name="Rectangle 74">
                  <a:extLst>
                    <a:ext uri="{FF2B5EF4-FFF2-40B4-BE49-F238E27FC236}">
                      <a16:creationId xmlns:a16="http://schemas.microsoft.com/office/drawing/2014/main" id="{BAE9549C-31C5-4EAE-88F8-E4AD0194D536}"/>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5851" name="Group 75">
                <a:extLst>
                  <a:ext uri="{FF2B5EF4-FFF2-40B4-BE49-F238E27FC236}">
                    <a16:creationId xmlns:a16="http://schemas.microsoft.com/office/drawing/2014/main" id="{67662DDC-B584-4157-B017-0B2864F475D9}"/>
                  </a:ext>
                </a:extLst>
              </p:cNvPr>
              <p:cNvGrpSpPr>
                <a:grpSpLocks noChangeAspect="1"/>
              </p:cNvGrpSpPr>
              <p:nvPr/>
            </p:nvGrpSpPr>
            <p:grpSpPr bwMode="auto">
              <a:xfrm flipH="1">
                <a:off x="3649" y="1296"/>
                <a:ext cx="223" cy="233"/>
                <a:chOff x="1374" y="528"/>
                <a:chExt cx="480" cy="432"/>
              </a:xfrm>
            </p:grpSpPr>
            <p:grpSp>
              <p:nvGrpSpPr>
                <p:cNvPr id="75852" name="Group 76">
                  <a:extLst>
                    <a:ext uri="{FF2B5EF4-FFF2-40B4-BE49-F238E27FC236}">
                      <a16:creationId xmlns:a16="http://schemas.microsoft.com/office/drawing/2014/main" id="{8CC5DAB2-2B91-4100-B79D-98419C031AC9}"/>
                    </a:ext>
                  </a:extLst>
                </p:cNvPr>
                <p:cNvGrpSpPr>
                  <a:grpSpLocks noChangeAspect="1"/>
                </p:cNvGrpSpPr>
                <p:nvPr/>
              </p:nvGrpSpPr>
              <p:grpSpPr bwMode="auto">
                <a:xfrm>
                  <a:off x="1374" y="528"/>
                  <a:ext cx="480" cy="432"/>
                  <a:chOff x="1392" y="528"/>
                  <a:chExt cx="480" cy="432"/>
                </a:xfrm>
              </p:grpSpPr>
              <p:sp>
                <p:nvSpPr>
                  <p:cNvPr id="75853" name="Rectangle 77">
                    <a:extLst>
                      <a:ext uri="{FF2B5EF4-FFF2-40B4-BE49-F238E27FC236}">
                        <a16:creationId xmlns:a16="http://schemas.microsoft.com/office/drawing/2014/main" id="{FB36F782-F590-49CC-877B-6DD55A7BA7BB}"/>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54" name="Rectangle 78">
                    <a:extLst>
                      <a:ext uri="{FF2B5EF4-FFF2-40B4-BE49-F238E27FC236}">
                        <a16:creationId xmlns:a16="http://schemas.microsoft.com/office/drawing/2014/main" id="{16F162F5-8717-44BD-A385-F8E110B229C4}"/>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855" name="Text Box 79">
                  <a:extLst>
                    <a:ext uri="{FF2B5EF4-FFF2-40B4-BE49-F238E27FC236}">
                      <a16:creationId xmlns:a16="http://schemas.microsoft.com/office/drawing/2014/main" id="{5547FCF9-D9F5-48CE-A775-A23121A87F40}"/>
                    </a:ext>
                  </a:extLst>
                </p:cNvPr>
                <p:cNvSpPr txBox="1">
                  <a:spLocks noChangeAspect="1" noChangeArrowheads="1"/>
                </p:cNvSpPr>
                <p:nvPr/>
              </p:nvSpPr>
              <p:spPr bwMode="auto">
                <a:xfrm>
                  <a:off x="1396" y="561"/>
                  <a:ext cx="454" cy="3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75856" name="Group 80">
              <a:extLst>
                <a:ext uri="{FF2B5EF4-FFF2-40B4-BE49-F238E27FC236}">
                  <a16:creationId xmlns:a16="http://schemas.microsoft.com/office/drawing/2014/main" id="{AC44CA79-C5EB-41D3-9DBF-8ADC65C77151}"/>
                </a:ext>
              </a:extLst>
            </p:cNvPr>
            <p:cNvGrpSpPr>
              <a:grpSpLocks/>
            </p:cNvGrpSpPr>
            <p:nvPr/>
          </p:nvGrpSpPr>
          <p:grpSpPr bwMode="auto">
            <a:xfrm>
              <a:off x="2100" y="2496"/>
              <a:ext cx="2456" cy="441"/>
              <a:chOff x="1953" y="1200"/>
              <a:chExt cx="1919" cy="441"/>
            </a:xfrm>
          </p:grpSpPr>
          <p:grpSp>
            <p:nvGrpSpPr>
              <p:cNvPr id="75857" name="Group 81">
                <a:extLst>
                  <a:ext uri="{FF2B5EF4-FFF2-40B4-BE49-F238E27FC236}">
                    <a16:creationId xmlns:a16="http://schemas.microsoft.com/office/drawing/2014/main" id="{F5E9C19F-D215-420D-9D8F-D9B4D85DDFBB}"/>
                  </a:ext>
                </a:extLst>
              </p:cNvPr>
              <p:cNvGrpSpPr>
                <a:grpSpLocks noChangeAspect="1"/>
              </p:cNvGrpSpPr>
              <p:nvPr/>
            </p:nvGrpSpPr>
            <p:grpSpPr bwMode="auto">
              <a:xfrm>
                <a:off x="2429" y="1304"/>
                <a:ext cx="221" cy="233"/>
                <a:chOff x="1374" y="528"/>
                <a:chExt cx="480" cy="432"/>
              </a:xfrm>
            </p:grpSpPr>
            <p:grpSp>
              <p:nvGrpSpPr>
                <p:cNvPr id="75858" name="Group 82">
                  <a:extLst>
                    <a:ext uri="{FF2B5EF4-FFF2-40B4-BE49-F238E27FC236}">
                      <a16:creationId xmlns:a16="http://schemas.microsoft.com/office/drawing/2014/main" id="{9F39544B-DDA7-45E1-9315-DFE1D1F55252}"/>
                    </a:ext>
                  </a:extLst>
                </p:cNvPr>
                <p:cNvGrpSpPr>
                  <a:grpSpLocks noChangeAspect="1"/>
                </p:cNvGrpSpPr>
                <p:nvPr/>
              </p:nvGrpSpPr>
              <p:grpSpPr bwMode="auto">
                <a:xfrm>
                  <a:off x="1374" y="528"/>
                  <a:ext cx="480" cy="432"/>
                  <a:chOff x="1392" y="528"/>
                  <a:chExt cx="480" cy="432"/>
                </a:xfrm>
              </p:grpSpPr>
              <p:sp>
                <p:nvSpPr>
                  <p:cNvPr id="75859" name="Rectangle 83">
                    <a:extLst>
                      <a:ext uri="{FF2B5EF4-FFF2-40B4-BE49-F238E27FC236}">
                        <a16:creationId xmlns:a16="http://schemas.microsoft.com/office/drawing/2014/main" id="{6E4DBB52-F1EE-4797-8138-62E190E6967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60" name="Rectangle 84">
                    <a:extLst>
                      <a:ext uri="{FF2B5EF4-FFF2-40B4-BE49-F238E27FC236}">
                        <a16:creationId xmlns:a16="http://schemas.microsoft.com/office/drawing/2014/main" id="{99E875E6-059E-45CD-8912-A00B86F6AB8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861" name="Text Box 85">
                  <a:extLst>
                    <a:ext uri="{FF2B5EF4-FFF2-40B4-BE49-F238E27FC236}">
                      <a16:creationId xmlns:a16="http://schemas.microsoft.com/office/drawing/2014/main" id="{C4BCBDBB-AFA8-4C25-916A-3DC1ADBB14D4}"/>
                    </a:ext>
                  </a:extLst>
                </p:cNvPr>
                <p:cNvSpPr txBox="1">
                  <a:spLocks noChangeAspect="1" noChangeArrowheads="1"/>
                </p:cNvSpPr>
                <p:nvPr/>
              </p:nvSpPr>
              <p:spPr bwMode="auto">
                <a:xfrm>
                  <a:off x="1385" y="563"/>
                  <a:ext cx="460" cy="3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5862" name="Line 86">
                <a:extLst>
                  <a:ext uri="{FF2B5EF4-FFF2-40B4-BE49-F238E27FC236}">
                    <a16:creationId xmlns:a16="http://schemas.microsoft.com/office/drawing/2014/main" id="{97254CCC-F97A-4C20-B95E-B369032459CC}"/>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63" name="Line 87">
                <a:extLst>
                  <a:ext uri="{FF2B5EF4-FFF2-40B4-BE49-F238E27FC236}">
                    <a16:creationId xmlns:a16="http://schemas.microsoft.com/office/drawing/2014/main" id="{B5B16B29-2ABE-4794-8A8C-63F30BA3DC01}"/>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864" name="Group 88">
                <a:extLst>
                  <a:ext uri="{FF2B5EF4-FFF2-40B4-BE49-F238E27FC236}">
                    <a16:creationId xmlns:a16="http://schemas.microsoft.com/office/drawing/2014/main" id="{DC2F8BEA-3ED7-48CE-AE8F-F2384EDBA96E}"/>
                  </a:ext>
                </a:extLst>
              </p:cNvPr>
              <p:cNvGrpSpPr>
                <a:grpSpLocks noChangeAspect="1"/>
              </p:cNvGrpSpPr>
              <p:nvPr/>
            </p:nvGrpSpPr>
            <p:grpSpPr bwMode="auto">
              <a:xfrm>
                <a:off x="2851" y="1235"/>
                <a:ext cx="199" cy="371"/>
                <a:chOff x="2991" y="411"/>
                <a:chExt cx="359" cy="768"/>
              </a:xfrm>
            </p:grpSpPr>
            <p:sp>
              <p:nvSpPr>
                <p:cNvPr id="75865" name="AutoShape 89">
                  <a:extLst>
                    <a:ext uri="{FF2B5EF4-FFF2-40B4-BE49-F238E27FC236}">
                      <a16:creationId xmlns:a16="http://schemas.microsoft.com/office/drawing/2014/main" id="{D7A75979-0C92-445B-BE37-76E8A7524BF3}"/>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5866" name="AutoShape 90">
                  <a:extLst>
                    <a:ext uri="{FF2B5EF4-FFF2-40B4-BE49-F238E27FC236}">
                      <a16:creationId xmlns:a16="http://schemas.microsoft.com/office/drawing/2014/main" id="{22EBBDF0-CD51-4756-A8C0-B7E93A741D9F}"/>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67" name="Freeform 91">
                  <a:extLst>
                    <a:ext uri="{FF2B5EF4-FFF2-40B4-BE49-F238E27FC236}">
                      <a16:creationId xmlns:a16="http://schemas.microsoft.com/office/drawing/2014/main" id="{E875B632-8A21-41D2-96D1-D3E6443077D6}"/>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68" name="Text Box 92">
                  <a:extLst>
                    <a:ext uri="{FF2B5EF4-FFF2-40B4-BE49-F238E27FC236}">
                      <a16:creationId xmlns:a16="http://schemas.microsoft.com/office/drawing/2014/main" id="{CC8029F7-ED53-41F5-8ECC-61628B539A4B}"/>
                    </a:ext>
                  </a:extLst>
                </p:cNvPr>
                <p:cNvSpPr txBox="1">
                  <a:spLocks noChangeAspect="1" noChangeArrowheads="1"/>
                </p:cNvSpPr>
                <p:nvPr/>
              </p:nvSpPr>
              <p:spPr bwMode="auto">
                <a:xfrm rot="-5400000">
                  <a:off x="2919" y="632"/>
                  <a:ext cx="623"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5869" name="Line 93">
                <a:extLst>
                  <a:ext uri="{FF2B5EF4-FFF2-40B4-BE49-F238E27FC236}">
                    <a16:creationId xmlns:a16="http://schemas.microsoft.com/office/drawing/2014/main" id="{44A4DC18-EDAD-4EE9-98C7-F80C7DE7451B}"/>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70" name="Line 94">
                <a:extLst>
                  <a:ext uri="{FF2B5EF4-FFF2-40B4-BE49-F238E27FC236}">
                    <a16:creationId xmlns:a16="http://schemas.microsoft.com/office/drawing/2014/main" id="{CF242CA8-C18F-491A-AF32-AB9CC24FFDCA}"/>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871" name="Group 95">
                <a:extLst>
                  <a:ext uri="{FF2B5EF4-FFF2-40B4-BE49-F238E27FC236}">
                    <a16:creationId xmlns:a16="http://schemas.microsoft.com/office/drawing/2014/main" id="{428C17AC-973C-4621-AC49-407E8F702238}"/>
                  </a:ext>
                </a:extLst>
              </p:cNvPr>
              <p:cNvGrpSpPr>
                <a:grpSpLocks noChangeAspect="1"/>
              </p:cNvGrpSpPr>
              <p:nvPr/>
            </p:nvGrpSpPr>
            <p:grpSpPr bwMode="auto">
              <a:xfrm>
                <a:off x="3200" y="1305"/>
                <a:ext cx="293" cy="232"/>
                <a:chOff x="3834" y="576"/>
                <a:chExt cx="632" cy="480"/>
              </a:xfrm>
            </p:grpSpPr>
            <p:sp>
              <p:nvSpPr>
                <p:cNvPr id="75872" name="Rectangle 96">
                  <a:extLst>
                    <a:ext uri="{FF2B5EF4-FFF2-40B4-BE49-F238E27FC236}">
                      <a16:creationId xmlns:a16="http://schemas.microsoft.com/office/drawing/2014/main" id="{A8AB978F-8564-417F-8993-7EC5A927EBF0}"/>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873" name="Text Box 97">
                  <a:extLst>
                    <a:ext uri="{FF2B5EF4-FFF2-40B4-BE49-F238E27FC236}">
                      <a16:creationId xmlns:a16="http://schemas.microsoft.com/office/drawing/2014/main" id="{96814A56-6BB3-4DCB-A811-E1F376110A25}"/>
                    </a:ext>
                  </a:extLst>
                </p:cNvPr>
                <p:cNvSpPr txBox="1">
                  <a:spLocks noChangeAspect="1" noChangeArrowheads="1"/>
                </p:cNvSpPr>
                <p:nvPr/>
              </p:nvSpPr>
              <p:spPr bwMode="auto">
                <a:xfrm>
                  <a:off x="3834" y="615"/>
                  <a:ext cx="632"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75874" name="Freeform 98">
                <a:extLst>
                  <a:ext uri="{FF2B5EF4-FFF2-40B4-BE49-F238E27FC236}">
                    <a16:creationId xmlns:a16="http://schemas.microsoft.com/office/drawing/2014/main" id="{1F03336E-504B-4F17-B83E-9B64D5093584}"/>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75" name="Line 99">
                <a:extLst>
                  <a:ext uri="{FF2B5EF4-FFF2-40B4-BE49-F238E27FC236}">
                    <a16:creationId xmlns:a16="http://schemas.microsoft.com/office/drawing/2014/main" id="{CE7DA0D7-C4F2-4D46-ABBC-968C3D80E0F6}"/>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76" name="Line 100">
                <a:extLst>
                  <a:ext uri="{FF2B5EF4-FFF2-40B4-BE49-F238E27FC236}">
                    <a16:creationId xmlns:a16="http://schemas.microsoft.com/office/drawing/2014/main" id="{88342ECD-F607-49DF-8DD3-9BA12FB0EA80}"/>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877" name="Group 101">
                <a:extLst>
                  <a:ext uri="{FF2B5EF4-FFF2-40B4-BE49-F238E27FC236}">
                    <a16:creationId xmlns:a16="http://schemas.microsoft.com/office/drawing/2014/main" id="{59289865-4C13-47FA-BD20-07F3266CC182}"/>
                  </a:ext>
                </a:extLst>
              </p:cNvPr>
              <p:cNvGrpSpPr>
                <a:grpSpLocks noChangeAspect="1"/>
              </p:cNvGrpSpPr>
              <p:nvPr/>
            </p:nvGrpSpPr>
            <p:grpSpPr bwMode="auto">
              <a:xfrm>
                <a:off x="1953" y="1305"/>
                <a:ext cx="309" cy="232"/>
                <a:chOff x="1104" y="576"/>
                <a:chExt cx="667" cy="480"/>
              </a:xfrm>
            </p:grpSpPr>
            <p:sp>
              <p:nvSpPr>
                <p:cNvPr id="75878" name="Rectangle 102">
                  <a:extLst>
                    <a:ext uri="{FF2B5EF4-FFF2-40B4-BE49-F238E27FC236}">
                      <a16:creationId xmlns:a16="http://schemas.microsoft.com/office/drawing/2014/main" id="{E55FD773-70FA-4AFA-AB43-824B9BD5AAC3}"/>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879" name="Text Box 103">
                  <a:extLst>
                    <a:ext uri="{FF2B5EF4-FFF2-40B4-BE49-F238E27FC236}">
                      <a16:creationId xmlns:a16="http://schemas.microsoft.com/office/drawing/2014/main" id="{3036A0F4-39E6-4421-B1CF-A4EADE1925B7}"/>
                    </a:ext>
                  </a:extLst>
                </p:cNvPr>
                <p:cNvSpPr txBox="1">
                  <a:spLocks noChangeAspect="1" noChangeArrowheads="1"/>
                </p:cNvSpPr>
                <p:nvPr/>
              </p:nvSpPr>
              <p:spPr bwMode="auto">
                <a:xfrm>
                  <a:off x="1104" y="615"/>
                  <a:ext cx="667"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75880" name="Group 104">
                <a:extLst>
                  <a:ext uri="{FF2B5EF4-FFF2-40B4-BE49-F238E27FC236}">
                    <a16:creationId xmlns:a16="http://schemas.microsoft.com/office/drawing/2014/main" id="{5DD1F027-A274-4BAF-9B80-17DC9769DCCF}"/>
                  </a:ext>
                </a:extLst>
              </p:cNvPr>
              <p:cNvGrpSpPr>
                <a:grpSpLocks/>
              </p:cNvGrpSpPr>
              <p:nvPr/>
            </p:nvGrpSpPr>
            <p:grpSpPr bwMode="auto">
              <a:xfrm>
                <a:off x="2288" y="1200"/>
                <a:ext cx="1297" cy="441"/>
                <a:chOff x="2112" y="528"/>
                <a:chExt cx="2088" cy="681"/>
              </a:xfrm>
            </p:grpSpPr>
            <p:sp>
              <p:nvSpPr>
                <p:cNvPr id="75881" name="Rectangle 105">
                  <a:extLst>
                    <a:ext uri="{FF2B5EF4-FFF2-40B4-BE49-F238E27FC236}">
                      <a16:creationId xmlns:a16="http://schemas.microsoft.com/office/drawing/2014/main" id="{F15EC252-1C95-4CBA-AB5E-F9D34973AD5A}"/>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82" name="Rectangle 106">
                  <a:extLst>
                    <a:ext uri="{FF2B5EF4-FFF2-40B4-BE49-F238E27FC236}">
                      <a16:creationId xmlns:a16="http://schemas.microsoft.com/office/drawing/2014/main" id="{F631506B-2677-493F-8C7B-77EBE1F41A4B}"/>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83" name="Rectangle 107">
                  <a:extLst>
                    <a:ext uri="{FF2B5EF4-FFF2-40B4-BE49-F238E27FC236}">
                      <a16:creationId xmlns:a16="http://schemas.microsoft.com/office/drawing/2014/main" id="{3BD1E053-0952-4067-A08D-29D02097224B}"/>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84" name="Rectangle 108">
                  <a:extLst>
                    <a:ext uri="{FF2B5EF4-FFF2-40B4-BE49-F238E27FC236}">
                      <a16:creationId xmlns:a16="http://schemas.microsoft.com/office/drawing/2014/main" id="{BE3D639B-E398-4CBA-8356-D9C5D622A592}"/>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5885" name="Group 109">
                <a:extLst>
                  <a:ext uri="{FF2B5EF4-FFF2-40B4-BE49-F238E27FC236}">
                    <a16:creationId xmlns:a16="http://schemas.microsoft.com/office/drawing/2014/main" id="{03CD2E1D-AAF2-4DBD-B814-E7265A5334D8}"/>
                  </a:ext>
                </a:extLst>
              </p:cNvPr>
              <p:cNvGrpSpPr>
                <a:grpSpLocks noChangeAspect="1"/>
              </p:cNvGrpSpPr>
              <p:nvPr/>
            </p:nvGrpSpPr>
            <p:grpSpPr bwMode="auto">
              <a:xfrm flipH="1">
                <a:off x="3649" y="1296"/>
                <a:ext cx="223" cy="233"/>
                <a:chOff x="1374" y="528"/>
                <a:chExt cx="480" cy="432"/>
              </a:xfrm>
            </p:grpSpPr>
            <p:grpSp>
              <p:nvGrpSpPr>
                <p:cNvPr id="75886" name="Group 110">
                  <a:extLst>
                    <a:ext uri="{FF2B5EF4-FFF2-40B4-BE49-F238E27FC236}">
                      <a16:creationId xmlns:a16="http://schemas.microsoft.com/office/drawing/2014/main" id="{1A138CC8-CD0F-4FC0-8498-2E3BC38A272E}"/>
                    </a:ext>
                  </a:extLst>
                </p:cNvPr>
                <p:cNvGrpSpPr>
                  <a:grpSpLocks noChangeAspect="1"/>
                </p:cNvGrpSpPr>
                <p:nvPr/>
              </p:nvGrpSpPr>
              <p:grpSpPr bwMode="auto">
                <a:xfrm>
                  <a:off x="1374" y="528"/>
                  <a:ext cx="480" cy="432"/>
                  <a:chOff x="1392" y="528"/>
                  <a:chExt cx="480" cy="432"/>
                </a:xfrm>
              </p:grpSpPr>
              <p:sp>
                <p:nvSpPr>
                  <p:cNvPr id="75887" name="Rectangle 111">
                    <a:extLst>
                      <a:ext uri="{FF2B5EF4-FFF2-40B4-BE49-F238E27FC236}">
                        <a16:creationId xmlns:a16="http://schemas.microsoft.com/office/drawing/2014/main" id="{2E0E694D-61F2-4C38-BBB2-8A5863CE9AF7}"/>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88" name="Rectangle 112">
                    <a:extLst>
                      <a:ext uri="{FF2B5EF4-FFF2-40B4-BE49-F238E27FC236}">
                        <a16:creationId xmlns:a16="http://schemas.microsoft.com/office/drawing/2014/main" id="{0CAF393D-8BBA-448A-AFB1-ED9B466D7624}"/>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889" name="Text Box 113">
                  <a:extLst>
                    <a:ext uri="{FF2B5EF4-FFF2-40B4-BE49-F238E27FC236}">
                      <a16:creationId xmlns:a16="http://schemas.microsoft.com/office/drawing/2014/main" id="{B4A86895-0C83-459F-8C7C-60E801F95CEA}"/>
                    </a:ext>
                  </a:extLst>
                </p:cNvPr>
                <p:cNvSpPr txBox="1">
                  <a:spLocks noChangeAspect="1" noChangeArrowheads="1"/>
                </p:cNvSpPr>
                <p:nvPr/>
              </p:nvSpPr>
              <p:spPr bwMode="auto">
                <a:xfrm>
                  <a:off x="1393" y="561"/>
                  <a:ext cx="457" cy="3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75890" name="Group 114">
              <a:extLst>
                <a:ext uri="{FF2B5EF4-FFF2-40B4-BE49-F238E27FC236}">
                  <a16:creationId xmlns:a16="http://schemas.microsoft.com/office/drawing/2014/main" id="{EEB6C6DC-A016-4303-8396-4986FC95E23F}"/>
                </a:ext>
              </a:extLst>
            </p:cNvPr>
            <p:cNvGrpSpPr>
              <a:grpSpLocks noChangeAspect="1"/>
            </p:cNvGrpSpPr>
            <p:nvPr/>
          </p:nvGrpSpPr>
          <p:grpSpPr bwMode="auto">
            <a:xfrm>
              <a:off x="3238" y="3080"/>
              <a:ext cx="282" cy="233"/>
              <a:chOff x="1374" y="528"/>
              <a:chExt cx="480" cy="432"/>
            </a:xfrm>
          </p:grpSpPr>
          <p:grpSp>
            <p:nvGrpSpPr>
              <p:cNvPr id="75891" name="Group 115">
                <a:extLst>
                  <a:ext uri="{FF2B5EF4-FFF2-40B4-BE49-F238E27FC236}">
                    <a16:creationId xmlns:a16="http://schemas.microsoft.com/office/drawing/2014/main" id="{0B073EA3-BE0F-4CA7-8CA3-527ED9EA82E7}"/>
                  </a:ext>
                </a:extLst>
              </p:cNvPr>
              <p:cNvGrpSpPr>
                <a:grpSpLocks noChangeAspect="1"/>
              </p:cNvGrpSpPr>
              <p:nvPr/>
            </p:nvGrpSpPr>
            <p:grpSpPr bwMode="auto">
              <a:xfrm>
                <a:off x="1374" y="528"/>
                <a:ext cx="480" cy="432"/>
                <a:chOff x="1392" y="528"/>
                <a:chExt cx="480" cy="432"/>
              </a:xfrm>
            </p:grpSpPr>
            <p:sp>
              <p:nvSpPr>
                <p:cNvPr id="75892" name="Rectangle 116">
                  <a:extLst>
                    <a:ext uri="{FF2B5EF4-FFF2-40B4-BE49-F238E27FC236}">
                      <a16:creationId xmlns:a16="http://schemas.microsoft.com/office/drawing/2014/main" id="{64B08095-5CCB-495F-B440-C2D3EC374A63}"/>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93" name="Rectangle 117">
                  <a:extLst>
                    <a:ext uri="{FF2B5EF4-FFF2-40B4-BE49-F238E27FC236}">
                      <a16:creationId xmlns:a16="http://schemas.microsoft.com/office/drawing/2014/main" id="{A5B26B6C-8531-4C2B-AAAB-107A59EE6358}"/>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894" name="Text Box 118">
                <a:extLst>
                  <a:ext uri="{FF2B5EF4-FFF2-40B4-BE49-F238E27FC236}">
                    <a16:creationId xmlns:a16="http://schemas.microsoft.com/office/drawing/2014/main" id="{1506B718-D1F7-4961-942A-30E10B1C76D1}"/>
                  </a:ext>
                </a:extLst>
              </p:cNvPr>
              <p:cNvSpPr txBox="1">
                <a:spLocks noChangeAspect="1" noChangeArrowheads="1"/>
              </p:cNvSpPr>
              <p:nvPr/>
            </p:nvSpPr>
            <p:spPr bwMode="auto">
              <a:xfrm>
                <a:off x="1386" y="563"/>
                <a:ext cx="461" cy="3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5895" name="Line 119">
              <a:extLst>
                <a:ext uri="{FF2B5EF4-FFF2-40B4-BE49-F238E27FC236}">
                  <a16:creationId xmlns:a16="http://schemas.microsoft.com/office/drawing/2014/main" id="{9EAC2E7A-CDF4-4076-B936-E1945110AF30}"/>
                </a:ext>
              </a:extLst>
            </p:cNvPr>
            <p:cNvSpPr>
              <a:spLocks noChangeAspect="1" noChangeShapeType="1"/>
            </p:cNvSpPr>
            <p:nvPr/>
          </p:nvSpPr>
          <p:spPr bwMode="auto">
            <a:xfrm>
              <a:off x="3522" y="3127"/>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896" name="Line 120">
              <a:extLst>
                <a:ext uri="{FF2B5EF4-FFF2-40B4-BE49-F238E27FC236}">
                  <a16:creationId xmlns:a16="http://schemas.microsoft.com/office/drawing/2014/main" id="{1EE3968E-39CB-4D7D-8C55-3486CAAEF505}"/>
                </a:ext>
              </a:extLst>
            </p:cNvPr>
            <p:cNvSpPr>
              <a:spLocks noChangeAspect="1" noChangeShapeType="1"/>
            </p:cNvSpPr>
            <p:nvPr/>
          </p:nvSpPr>
          <p:spPr bwMode="auto">
            <a:xfrm>
              <a:off x="3522" y="3266"/>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897" name="Group 121">
              <a:extLst>
                <a:ext uri="{FF2B5EF4-FFF2-40B4-BE49-F238E27FC236}">
                  <a16:creationId xmlns:a16="http://schemas.microsoft.com/office/drawing/2014/main" id="{3B661E94-4D40-4937-88BD-4B35229C6947}"/>
                </a:ext>
              </a:extLst>
            </p:cNvPr>
            <p:cNvGrpSpPr>
              <a:grpSpLocks noChangeAspect="1"/>
            </p:cNvGrpSpPr>
            <p:nvPr/>
          </p:nvGrpSpPr>
          <p:grpSpPr bwMode="auto">
            <a:xfrm>
              <a:off x="3778" y="3011"/>
              <a:ext cx="254" cy="371"/>
              <a:chOff x="2991" y="411"/>
              <a:chExt cx="359" cy="768"/>
            </a:xfrm>
          </p:grpSpPr>
          <p:sp>
            <p:nvSpPr>
              <p:cNvPr id="75898" name="AutoShape 122">
                <a:extLst>
                  <a:ext uri="{FF2B5EF4-FFF2-40B4-BE49-F238E27FC236}">
                    <a16:creationId xmlns:a16="http://schemas.microsoft.com/office/drawing/2014/main" id="{8DC8C014-B3D6-48E3-8ED0-7C33664C5187}"/>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5899" name="AutoShape 123">
                <a:extLst>
                  <a:ext uri="{FF2B5EF4-FFF2-40B4-BE49-F238E27FC236}">
                    <a16:creationId xmlns:a16="http://schemas.microsoft.com/office/drawing/2014/main" id="{852A5253-87CB-4FAE-9A7C-0FF53D43388D}"/>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00" name="Freeform 124">
                <a:extLst>
                  <a:ext uri="{FF2B5EF4-FFF2-40B4-BE49-F238E27FC236}">
                    <a16:creationId xmlns:a16="http://schemas.microsoft.com/office/drawing/2014/main" id="{85856141-9566-4625-913B-594799BE7DCD}"/>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01" name="Text Box 125">
                <a:extLst>
                  <a:ext uri="{FF2B5EF4-FFF2-40B4-BE49-F238E27FC236}">
                    <a16:creationId xmlns:a16="http://schemas.microsoft.com/office/drawing/2014/main" id="{CAFAE382-2167-43E6-9362-1F6A29CC9426}"/>
                  </a:ext>
                </a:extLst>
              </p:cNvPr>
              <p:cNvSpPr txBox="1">
                <a:spLocks noChangeAspect="1" noChangeArrowheads="1"/>
              </p:cNvSpPr>
              <p:nvPr/>
            </p:nvSpPr>
            <p:spPr bwMode="auto">
              <a:xfrm rot="-5400000">
                <a:off x="2920" y="630"/>
                <a:ext cx="621"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5902" name="Line 126">
              <a:extLst>
                <a:ext uri="{FF2B5EF4-FFF2-40B4-BE49-F238E27FC236}">
                  <a16:creationId xmlns:a16="http://schemas.microsoft.com/office/drawing/2014/main" id="{315EE28C-84A5-4F8F-9BFC-7BED7CFD32C0}"/>
                </a:ext>
              </a:extLst>
            </p:cNvPr>
            <p:cNvSpPr>
              <a:spLocks noChangeAspect="1" noChangeShapeType="1"/>
            </p:cNvSpPr>
            <p:nvPr/>
          </p:nvSpPr>
          <p:spPr bwMode="auto">
            <a:xfrm>
              <a:off x="4035" y="3197"/>
              <a:ext cx="3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03" name="Line 127">
              <a:extLst>
                <a:ext uri="{FF2B5EF4-FFF2-40B4-BE49-F238E27FC236}">
                  <a16:creationId xmlns:a16="http://schemas.microsoft.com/office/drawing/2014/main" id="{156D1A92-8E26-45C5-B1D9-819AC027F206}"/>
                </a:ext>
              </a:extLst>
            </p:cNvPr>
            <p:cNvSpPr>
              <a:spLocks noChangeAspect="1" noChangeShapeType="1"/>
            </p:cNvSpPr>
            <p:nvPr/>
          </p:nvSpPr>
          <p:spPr bwMode="auto">
            <a:xfrm>
              <a:off x="4576" y="3197"/>
              <a:ext cx="3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904" name="Group 128">
              <a:extLst>
                <a:ext uri="{FF2B5EF4-FFF2-40B4-BE49-F238E27FC236}">
                  <a16:creationId xmlns:a16="http://schemas.microsoft.com/office/drawing/2014/main" id="{B4D2884C-8ED0-47B0-8EAC-F17E5D4308E4}"/>
                </a:ext>
              </a:extLst>
            </p:cNvPr>
            <p:cNvGrpSpPr>
              <a:grpSpLocks noChangeAspect="1"/>
            </p:cNvGrpSpPr>
            <p:nvPr/>
          </p:nvGrpSpPr>
          <p:grpSpPr bwMode="auto">
            <a:xfrm>
              <a:off x="4225" y="3081"/>
              <a:ext cx="375" cy="232"/>
              <a:chOff x="3834" y="576"/>
              <a:chExt cx="633" cy="480"/>
            </a:xfrm>
          </p:grpSpPr>
          <p:sp>
            <p:nvSpPr>
              <p:cNvPr id="75905" name="Rectangle 129">
                <a:extLst>
                  <a:ext uri="{FF2B5EF4-FFF2-40B4-BE49-F238E27FC236}">
                    <a16:creationId xmlns:a16="http://schemas.microsoft.com/office/drawing/2014/main" id="{9D05FDD7-FB16-45C3-BEC0-5F725AC8130E}"/>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906" name="Text Box 130">
                <a:extLst>
                  <a:ext uri="{FF2B5EF4-FFF2-40B4-BE49-F238E27FC236}">
                    <a16:creationId xmlns:a16="http://schemas.microsoft.com/office/drawing/2014/main" id="{353996CA-D02C-448A-B0EF-3D2CE91AD053}"/>
                  </a:ext>
                </a:extLst>
              </p:cNvPr>
              <p:cNvSpPr txBox="1">
                <a:spLocks noChangeAspect="1" noChangeArrowheads="1"/>
              </p:cNvSpPr>
              <p:nvPr/>
            </p:nvSpPr>
            <p:spPr bwMode="auto">
              <a:xfrm>
                <a:off x="3834" y="615"/>
                <a:ext cx="633" cy="3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75907" name="Freeform 131">
              <a:extLst>
                <a:ext uri="{FF2B5EF4-FFF2-40B4-BE49-F238E27FC236}">
                  <a16:creationId xmlns:a16="http://schemas.microsoft.com/office/drawing/2014/main" id="{B0A60FD5-A10C-4740-9D03-4936E7446C5B}"/>
                </a:ext>
              </a:extLst>
            </p:cNvPr>
            <p:cNvSpPr>
              <a:spLocks noChangeAspect="1"/>
            </p:cNvSpPr>
            <p:nvPr/>
          </p:nvSpPr>
          <p:spPr bwMode="auto">
            <a:xfrm>
              <a:off x="4234" y="3197"/>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08" name="Line 132">
              <a:extLst>
                <a:ext uri="{FF2B5EF4-FFF2-40B4-BE49-F238E27FC236}">
                  <a16:creationId xmlns:a16="http://schemas.microsoft.com/office/drawing/2014/main" id="{1675885C-327A-4499-995F-20874D05862D}"/>
                </a:ext>
              </a:extLst>
            </p:cNvPr>
            <p:cNvSpPr>
              <a:spLocks noChangeAspect="1" noChangeShapeType="1"/>
            </p:cNvSpPr>
            <p:nvPr/>
          </p:nvSpPr>
          <p:spPr bwMode="auto">
            <a:xfrm>
              <a:off x="2943" y="3267"/>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09" name="Line 133">
              <a:extLst>
                <a:ext uri="{FF2B5EF4-FFF2-40B4-BE49-F238E27FC236}">
                  <a16:creationId xmlns:a16="http://schemas.microsoft.com/office/drawing/2014/main" id="{20DDF23E-6C25-4182-807E-43D3DB1F13D3}"/>
                </a:ext>
              </a:extLst>
            </p:cNvPr>
            <p:cNvSpPr>
              <a:spLocks noChangeAspect="1" noChangeShapeType="1"/>
            </p:cNvSpPr>
            <p:nvPr/>
          </p:nvSpPr>
          <p:spPr bwMode="auto">
            <a:xfrm>
              <a:off x="2905" y="3127"/>
              <a:ext cx="3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10" name="Rectangle 134">
              <a:extLst>
                <a:ext uri="{FF2B5EF4-FFF2-40B4-BE49-F238E27FC236}">
                  <a16:creationId xmlns:a16="http://schemas.microsoft.com/office/drawing/2014/main" id="{CD3A8CDF-C341-4D96-B2D4-AC3B73422C95}"/>
                </a:ext>
              </a:extLst>
            </p:cNvPr>
            <p:cNvSpPr>
              <a:spLocks noChangeAspect="1" noChangeArrowheads="1"/>
            </p:cNvSpPr>
            <p:nvPr/>
          </p:nvSpPr>
          <p:spPr bwMode="auto">
            <a:xfrm>
              <a:off x="2684" y="3081"/>
              <a:ext cx="284" cy="232"/>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911" name="Text Box 135">
              <a:extLst>
                <a:ext uri="{FF2B5EF4-FFF2-40B4-BE49-F238E27FC236}">
                  <a16:creationId xmlns:a16="http://schemas.microsoft.com/office/drawing/2014/main" id="{A68D620E-8278-4EA7-B6DA-7F11F1142359}"/>
                </a:ext>
              </a:extLst>
            </p:cNvPr>
            <p:cNvSpPr txBox="1">
              <a:spLocks noChangeAspect="1" noChangeArrowheads="1"/>
            </p:cNvSpPr>
            <p:nvPr/>
          </p:nvSpPr>
          <p:spPr bwMode="auto">
            <a:xfrm>
              <a:off x="2628" y="3100"/>
              <a:ext cx="39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nvGrpSpPr>
            <p:cNvPr id="75912" name="Group 136">
              <a:extLst>
                <a:ext uri="{FF2B5EF4-FFF2-40B4-BE49-F238E27FC236}">
                  <a16:creationId xmlns:a16="http://schemas.microsoft.com/office/drawing/2014/main" id="{6A043F2A-334D-43C7-8A24-E0CEC8B5CDBA}"/>
                </a:ext>
              </a:extLst>
            </p:cNvPr>
            <p:cNvGrpSpPr>
              <a:grpSpLocks/>
            </p:cNvGrpSpPr>
            <p:nvPr/>
          </p:nvGrpSpPr>
          <p:grpSpPr bwMode="auto">
            <a:xfrm>
              <a:off x="3057" y="2976"/>
              <a:ext cx="1660" cy="441"/>
              <a:chOff x="2112" y="528"/>
              <a:chExt cx="2088" cy="681"/>
            </a:xfrm>
          </p:grpSpPr>
          <p:sp>
            <p:nvSpPr>
              <p:cNvPr id="75913" name="Rectangle 137">
                <a:extLst>
                  <a:ext uri="{FF2B5EF4-FFF2-40B4-BE49-F238E27FC236}">
                    <a16:creationId xmlns:a16="http://schemas.microsoft.com/office/drawing/2014/main" id="{B3D44C2C-264F-485B-B698-B9E9AFD39AF1}"/>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14" name="Rectangle 138">
                <a:extLst>
                  <a:ext uri="{FF2B5EF4-FFF2-40B4-BE49-F238E27FC236}">
                    <a16:creationId xmlns:a16="http://schemas.microsoft.com/office/drawing/2014/main" id="{016B0CDB-BCB2-49FB-8222-B95A7E0265D9}"/>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15" name="Rectangle 139">
                <a:extLst>
                  <a:ext uri="{FF2B5EF4-FFF2-40B4-BE49-F238E27FC236}">
                    <a16:creationId xmlns:a16="http://schemas.microsoft.com/office/drawing/2014/main" id="{BFA0FC7D-1C0C-407E-A859-01600609414A}"/>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16" name="Rectangle 140">
                <a:extLst>
                  <a:ext uri="{FF2B5EF4-FFF2-40B4-BE49-F238E27FC236}">
                    <a16:creationId xmlns:a16="http://schemas.microsoft.com/office/drawing/2014/main" id="{2FED07B3-B29C-493B-89EF-55830AFAB38D}"/>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5917" name="Group 141">
              <a:extLst>
                <a:ext uri="{FF2B5EF4-FFF2-40B4-BE49-F238E27FC236}">
                  <a16:creationId xmlns:a16="http://schemas.microsoft.com/office/drawing/2014/main" id="{03C14346-1E7D-4988-B4CB-20BFCEFB3922}"/>
                </a:ext>
              </a:extLst>
            </p:cNvPr>
            <p:cNvGrpSpPr>
              <a:grpSpLocks noChangeAspect="1"/>
            </p:cNvGrpSpPr>
            <p:nvPr/>
          </p:nvGrpSpPr>
          <p:grpSpPr bwMode="auto">
            <a:xfrm flipH="1">
              <a:off x="4799" y="3072"/>
              <a:ext cx="285" cy="233"/>
              <a:chOff x="1374" y="528"/>
              <a:chExt cx="480" cy="432"/>
            </a:xfrm>
          </p:grpSpPr>
          <p:grpSp>
            <p:nvGrpSpPr>
              <p:cNvPr id="75918" name="Group 142">
                <a:extLst>
                  <a:ext uri="{FF2B5EF4-FFF2-40B4-BE49-F238E27FC236}">
                    <a16:creationId xmlns:a16="http://schemas.microsoft.com/office/drawing/2014/main" id="{B747B890-F710-428C-A865-4F59D3F977F5}"/>
                  </a:ext>
                </a:extLst>
              </p:cNvPr>
              <p:cNvGrpSpPr>
                <a:grpSpLocks noChangeAspect="1"/>
              </p:cNvGrpSpPr>
              <p:nvPr/>
            </p:nvGrpSpPr>
            <p:grpSpPr bwMode="auto">
              <a:xfrm>
                <a:off x="1374" y="528"/>
                <a:ext cx="480" cy="432"/>
                <a:chOff x="1392" y="528"/>
                <a:chExt cx="480" cy="432"/>
              </a:xfrm>
            </p:grpSpPr>
            <p:sp>
              <p:nvSpPr>
                <p:cNvPr id="75919" name="Rectangle 143">
                  <a:extLst>
                    <a:ext uri="{FF2B5EF4-FFF2-40B4-BE49-F238E27FC236}">
                      <a16:creationId xmlns:a16="http://schemas.microsoft.com/office/drawing/2014/main" id="{99452DDD-0A9E-4F0B-8633-44EA42AA8B4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20" name="Rectangle 144">
                  <a:extLst>
                    <a:ext uri="{FF2B5EF4-FFF2-40B4-BE49-F238E27FC236}">
                      <a16:creationId xmlns:a16="http://schemas.microsoft.com/office/drawing/2014/main" id="{561971E4-1C64-4C73-9CD1-3E1749ED7116}"/>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921" name="Text Box 145">
                <a:extLst>
                  <a:ext uri="{FF2B5EF4-FFF2-40B4-BE49-F238E27FC236}">
                    <a16:creationId xmlns:a16="http://schemas.microsoft.com/office/drawing/2014/main" id="{E3D45532-97CF-4E35-8A5D-6F3A693520F4}"/>
                  </a:ext>
                </a:extLst>
              </p:cNvPr>
              <p:cNvSpPr txBox="1">
                <a:spLocks noChangeAspect="1" noChangeArrowheads="1"/>
              </p:cNvSpPr>
              <p:nvPr/>
            </p:nvSpPr>
            <p:spPr bwMode="auto">
              <a:xfrm>
                <a:off x="1391" y="563"/>
                <a:ext cx="456" cy="3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5922" name="Text Box 146">
              <a:extLst>
                <a:ext uri="{FF2B5EF4-FFF2-40B4-BE49-F238E27FC236}">
                  <a16:creationId xmlns:a16="http://schemas.microsoft.com/office/drawing/2014/main" id="{495B62C5-A4F0-4FE4-BB39-F037CD4FDEF1}"/>
                </a:ext>
              </a:extLst>
            </p:cNvPr>
            <p:cNvSpPr txBox="1">
              <a:spLocks noChangeArrowheads="1"/>
            </p:cNvSpPr>
            <p:nvPr/>
          </p:nvSpPr>
          <p:spPr bwMode="auto">
            <a:xfrm>
              <a:off x="920" y="1255"/>
              <a:ext cx="611"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1</a:t>
              </a:r>
              <a:endParaRPr lang="en-US" altLang="en-US" sz="1600">
                <a:latin typeface="Comic Sans MS" panose="030F0702030302020204" pitchFamily="66" charset="0"/>
              </a:endParaRPr>
            </a:p>
          </p:txBody>
        </p:sp>
        <p:sp>
          <p:nvSpPr>
            <p:cNvPr id="75923" name="Text Box 147">
              <a:extLst>
                <a:ext uri="{FF2B5EF4-FFF2-40B4-BE49-F238E27FC236}">
                  <a16:creationId xmlns:a16="http://schemas.microsoft.com/office/drawing/2014/main" id="{35852D97-171D-4182-A8F4-841BD34A0FA8}"/>
                </a:ext>
              </a:extLst>
            </p:cNvPr>
            <p:cNvSpPr txBox="1">
              <a:spLocks noChangeArrowheads="1"/>
            </p:cNvSpPr>
            <p:nvPr/>
          </p:nvSpPr>
          <p:spPr bwMode="auto">
            <a:xfrm>
              <a:off x="1434" y="1255"/>
              <a:ext cx="611"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2</a:t>
              </a:r>
              <a:endParaRPr lang="en-US" altLang="en-US" sz="1600">
                <a:latin typeface="Comic Sans MS" panose="030F0702030302020204" pitchFamily="66" charset="0"/>
              </a:endParaRPr>
            </a:p>
          </p:txBody>
        </p:sp>
        <p:sp>
          <p:nvSpPr>
            <p:cNvPr id="75924" name="Text Box 148">
              <a:extLst>
                <a:ext uri="{FF2B5EF4-FFF2-40B4-BE49-F238E27FC236}">
                  <a16:creationId xmlns:a16="http://schemas.microsoft.com/office/drawing/2014/main" id="{DEEDEF03-A979-4415-B294-10C0D51C0AAC}"/>
                </a:ext>
              </a:extLst>
            </p:cNvPr>
            <p:cNvSpPr txBox="1">
              <a:spLocks noChangeArrowheads="1"/>
            </p:cNvSpPr>
            <p:nvPr/>
          </p:nvSpPr>
          <p:spPr bwMode="auto">
            <a:xfrm>
              <a:off x="1977" y="1254"/>
              <a:ext cx="616" cy="2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3</a:t>
              </a:r>
              <a:endParaRPr lang="en-US" altLang="en-US" sz="1600">
                <a:latin typeface="Comic Sans MS" panose="030F0702030302020204" pitchFamily="66" charset="0"/>
              </a:endParaRPr>
            </a:p>
          </p:txBody>
        </p:sp>
        <p:sp>
          <p:nvSpPr>
            <p:cNvPr id="75925" name="Text Box 149">
              <a:extLst>
                <a:ext uri="{FF2B5EF4-FFF2-40B4-BE49-F238E27FC236}">
                  <a16:creationId xmlns:a16="http://schemas.microsoft.com/office/drawing/2014/main" id="{939C88AA-F62F-42C2-B3A8-EE9D4CC469ED}"/>
                </a:ext>
              </a:extLst>
            </p:cNvPr>
            <p:cNvSpPr txBox="1">
              <a:spLocks noChangeArrowheads="1"/>
            </p:cNvSpPr>
            <p:nvPr/>
          </p:nvSpPr>
          <p:spPr bwMode="auto">
            <a:xfrm>
              <a:off x="2515" y="1255"/>
              <a:ext cx="611"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4</a:t>
              </a:r>
              <a:endParaRPr lang="en-US" altLang="en-US" sz="1600">
                <a:latin typeface="Comic Sans MS" panose="030F0702030302020204" pitchFamily="66" charset="0"/>
              </a:endParaRPr>
            </a:p>
          </p:txBody>
        </p:sp>
        <p:sp>
          <p:nvSpPr>
            <p:cNvPr id="75926" name="Text Box 150">
              <a:extLst>
                <a:ext uri="{FF2B5EF4-FFF2-40B4-BE49-F238E27FC236}">
                  <a16:creationId xmlns:a16="http://schemas.microsoft.com/office/drawing/2014/main" id="{0B97B7B8-E09F-4389-B129-E56747FCBE85}"/>
                </a:ext>
              </a:extLst>
            </p:cNvPr>
            <p:cNvSpPr txBox="1">
              <a:spLocks noChangeArrowheads="1"/>
            </p:cNvSpPr>
            <p:nvPr/>
          </p:nvSpPr>
          <p:spPr bwMode="auto">
            <a:xfrm>
              <a:off x="3606" y="1255"/>
              <a:ext cx="611"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6</a:t>
              </a:r>
              <a:endParaRPr lang="en-US" altLang="en-US" sz="1600">
                <a:latin typeface="Comic Sans MS" panose="030F0702030302020204" pitchFamily="66" charset="0"/>
              </a:endParaRPr>
            </a:p>
          </p:txBody>
        </p:sp>
        <p:sp>
          <p:nvSpPr>
            <p:cNvPr id="75927" name="Text Box 151">
              <a:extLst>
                <a:ext uri="{FF2B5EF4-FFF2-40B4-BE49-F238E27FC236}">
                  <a16:creationId xmlns:a16="http://schemas.microsoft.com/office/drawing/2014/main" id="{D8FDBF2A-5B6B-4D97-AA12-BF13CC33A017}"/>
                </a:ext>
              </a:extLst>
            </p:cNvPr>
            <p:cNvSpPr txBox="1">
              <a:spLocks noChangeArrowheads="1"/>
            </p:cNvSpPr>
            <p:nvPr/>
          </p:nvSpPr>
          <p:spPr bwMode="auto">
            <a:xfrm>
              <a:off x="4134" y="1255"/>
              <a:ext cx="611"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7</a:t>
              </a:r>
              <a:endParaRPr lang="en-US" altLang="en-US" sz="1600">
                <a:latin typeface="Comic Sans MS" panose="030F0702030302020204" pitchFamily="66" charset="0"/>
              </a:endParaRPr>
            </a:p>
          </p:txBody>
        </p:sp>
        <p:sp>
          <p:nvSpPr>
            <p:cNvPr id="75928" name="Text Box 152">
              <a:extLst>
                <a:ext uri="{FF2B5EF4-FFF2-40B4-BE49-F238E27FC236}">
                  <a16:creationId xmlns:a16="http://schemas.microsoft.com/office/drawing/2014/main" id="{C0E0E411-DF28-48CA-AA26-342DBF936E2F}"/>
                </a:ext>
              </a:extLst>
            </p:cNvPr>
            <p:cNvSpPr txBox="1">
              <a:spLocks noChangeArrowheads="1"/>
            </p:cNvSpPr>
            <p:nvPr/>
          </p:nvSpPr>
          <p:spPr bwMode="auto">
            <a:xfrm>
              <a:off x="3031" y="1255"/>
              <a:ext cx="611"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5</a:t>
              </a:r>
              <a:endParaRPr lang="en-US" altLang="en-US" sz="1600">
                <a:latin typeface="Comic Sans MS" panose="030F0702030302020204" pitchFamily="66" charset="0"/>
              </a:endParaRPr>
            </a:p>
          </p:txBody>
        </p:sp>
        <p:grpSp>
          <p:nvGrpSpPr>
            <p:cNvPr id="75929" name="Group 153">
              <a:extLst>
                <a:ext uri="{FF2B5EF4-FFF2-40B4-BE49-F238E27FC236}">
                  <a16:creationId xmlns:a16="http://schemas.microsoft.com/office/drawing/2014/main" id="{732E06F9-5BAC-4658-95DD-8577F2F7A360}"/>
                </a:ext>
              </a:extLst>
            </p:cNvPr>
            <p:cNvGrpSpPr>
              <a:grpSpLocks/>
            </p:cNvGrpSpPr>
            <p:nvPr/>
          </p:nvGrpSpPr>
          <p:grpSpPr bwMode="auto">
            <a:xfrm>
              <a:off x="3161" y="3467"/>
              <a:ext cx="2459" cy="441"/>
              <a:chOff x="1951" y="1200"/>
              <a:chExt cx="1921" cy="441"/>
            </a:xfrm>
          </p:grpSpPr>
          <p:grpSp>
            <p:nvGrpSpPr>
              <p:cNvPr id="75930" name="Group 154">
                <a:extLst>
                  <a:ext uri="{FF2B5EF4-FFF2-40B4-BE49-F238E27FC236}">
                    <a16:creationId xmlns:a16="http://schemas.microsoft.com/office/drawing/2014/main" id="{2E0965FB-4CF0-49B8-94B2-C77AC8B1E1D1}"/>
                  </a:ext>
                </a:extLst>
              </p:cNvPr>
              <p:cNvGrpSpPr>
                <a:grpSpLocks noChangeAspect="1"/>
              </p:cNvGrpSpPr>
              <p:nvPr/>
            </p:nvGrpSpPr>
            <p:grpSpPr bwMode="auto">
              <a:xfrm>
                <a:off x="2429" y="1304"/>
                <a:ext cx="221" cy="233"/>
                <a:chOff x="1374" y="528"/>
                <a:chExt cx="480" cy="432"/>
              </a:xfrm>
            </p:grpSpPr>
            <p:grpSp>
              <p:nvGrpSpPr>
                <p:cNvPr id="75931" name="Group 155">
                  <a:extLst>
                    <a:ext uri="{FF2B5EF4-FFF2-40B4-BE49-F238E27FC236}">
                      <a16:creationId xmlns:a16="http://schemas.microsoft.com/office/drawing/2014/main" id="{E58F035D-471D-4A07-AFBC-6DD42B4A18ED}"/>
                    </a:ext>
                  </a:extLst>
                </p:cNvPr>
                <p:cNvGrpSpPr>
                  <a:grpSpLocks noChangeAspect="1"/>
                </p:cNvGrpSpPr>
                <p:nvPr/>
              </p:nvGrpSpPr>
              <p:grpSpPr bwMode="auto">
                <a:xfrm>
                  <a:off x="1374" y="528"/>
                  <a:ext cx="480" cy="432"/>
                  <a:chOff x="1392" y="528"/>
                  <a:chExt cx="480" cy="432"/>
                </a:xfrm>
              </p:grpSpPr>
              <p:sp>
                <p:nvSpPr>
                  <p:cNvPr id="75932" name="Rectangle 156">
                    <a:extLst>
                      <a:ext uri="{FF2B5EF4-FFF2-40B4-BE49-F238E27FC236}">
                        <a16:creationId xmlns:a16="http://schemas.microsoft.com/office/drawing/2014/main" id="{5346FAD5-A326-4D73-B5A9-2DB228C7A95C}"/>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33" name="Rectangle 157">
                    <a:extLst>
                      <a:ext uri="{FF2B5EF4-FFF2-40B4-BE49-F238E27FC236}">
                        <a16:creationId xmlns:a16="http://schemas.microsoft.com/office/drawing/2014/main" id="{6E1B05AD-3982-479C-B27D-F25756C47F8E}"/>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934" name="Text Box 158">
                  <a:extLst>
                    <a:ext uri="{FF2B5EF4-FFF2-40B4-BE49-F238E27FC236}">
                      <a16:creationId xmlns:a16="http://schemas.microsoft.com/office/drawing/2014/main" id="{8DC4A716-0267-47CA-BAF2-8EED983E7F61}"/>
                    </a:ext>
                  </a:extLst>
                </p:cNvPr>
                <p:cNvSpPr txBox="1">
                  <a:spLocks noChangeAspect="1" noChangeArrowheads="1"/>
                </p:cNvSpPr>
                <p:nvPr/>
              </p:nvSpPr>
              <p:spPr bwMode="auto">
                <a:xfrm>
                  <a:off x="1385" y="563"/>
                  <a:ext cx="460" cy="3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75935" name="Line 159">
                <a:extLst>
                  <a:ext uri="{FF2B5EF4-FFF2-40B4-BE49-F238E27FC236}">
                    <a16:creationId xmlns:a16="http://schemas.microsoft.com/office/drawing/2014/main" id="{73F2CB9E-9B11-4198-B70D-D04687BC11C2}"/>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36" name="Line 160">
                <a:extLst>
                  <a:ext uri="{FF2B5EF4-FFF2-40B4-BE49-F238E27FC236}">
                    <a16:creationId xmlns:a16="http://schemas.microsoft.com/office/drawing/2014/main" id="{B7E0A7C6-CC79-41E6-B761-9A6E8B7DFF5E}"/>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937" name="Group 161">
                <a:extLst>
                  <a:ext uri="{FF2B5EF4-FFF2-40B4-BE49-F238E27FC236}">
                    <a16:creationId xmlns:a16="http://schemas.microsoft.com/office/drawing/2014/main" id="{CD64EF02-685F-4777-8CB2-01A0265FD636}"/>
                  </a:ext>
                </a:extLst>
              </p:cNvPr>
              <p:cNvGrpSpPr>
                <a:grpSpLocks noChangeAspect="1"/>
              </p:cNvGrpSpPr>
              <p:nvPr/>
            </p:nvGrpSpPr>
            <p:grpSpPr bwMode="auto">
              <a:xfrm>
                <a:off x="2851" y="1235"/>
                <a:ext cx="199" cy="371"/>
                <a:chOff x="2991" y="411"/>
                <a:chExt cx="359" cy="768"/>
              </a:xfrm>
            </p:grpSpPr>
            <p:sp>
              <p:nvSpPr>
                <p:cNvPr id="75938" name="AutoShape 162">
                  <a:extLst>
                    <a:ext uri="{FF2B5EF4-FFF2-40B4-BE49-F238E27FC236}">
                      <a16:creationId xmlns:a16="http://schemas.microsoft.com/office/drawing/2014/main" id="{2C7DF1E6-1811-4FAF-A1FA-81A63973B73D}"/>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75939" name="AutoShape 163">
                  <a:extLst>
                    <a:ext uri="{FF2B5EF4-FFF2-40B4-BE49-F238E27FC236}">
                      <a16:creationId xmlns:a16="http://schemas.microsoft.com/office/drawing/2014/main" id="{D460C089-1E3B-48AF-8A22-9ECC9FFE3EF0}"/>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40" name="Freeform 164">
                  <a:extLst>
                    <a:ext uri="{FF2B5EF4-FFF2-40B4-BE49-F238E27FC236}">
                      <a16:creationId xmlns:a16="http://schemas.microsoft.com/office/drawing/2014/main" id="{501F63C8-10A6-459C-8F88-34F8B3D0BFF3}"/>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41" name="Text Box 165">
                  <a:extLst>
                    <a:ext uri="{FF2B5EF4-FFF2-40B4-BE49-F238E27FC236}">
                      <a16:creationId xmlns:a16="http://schemas.microsoft.com/office/drawing/2014/main" id="{FB72ADDF-B46D-43AB-B357-B163B0F3BC6A}"/>
                    </a:ext>
                  </a:extLst>
                </p:cNvPr>
                <p:cNvSpPr txBox="1">
                  <a:spLocks noChangeAspect="1" noChangeArrowheads="1"/>
                </p:cNvSpPr>
                <p:nvPr/>
              </p:nvSpPr>
              <p:spPr bwMode="auto">
                <a:xfrm rot="-5400000">
                  <a:off x="2920" y="633"/>
                  <a:ext cx="62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75942" name="Line 166">
                <a:extLst>
                  <a:ext uri="{FF2B5EF4-FFF2-40B4-BE49-F238E27FC236}">
                    <a16:creationId xmlns:a16="http://schemas.microsoft.com/office/drawing/2014/main" id="{CC5D69BC-C94B-4433-AB05-FDBDACC0A26A}"/>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43" name="Line 167">
                <a:extLst>
                  <a:ext uri="{FF2B5EF4-FFF2-40B4-BE49-F238E27FC236}">
                    <a16:creationId xmlns:a16="http://schemas.microsoft.com/office/drawing/2014/main" id="{67E72DF0-BAB9-4B23-A908-B6F543A3C08C}"/>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944" name="Group 168">
                <a:extLst>
                  <a:ext uri="{FF2B5EF4-FFF2-40B4-BE49-F238E27FC236}">
                    <a16:creationId xmlns:a16="http://schemas.microsoft.com/office/drawing/2014/main" id="{A6D08333-4713-45D7-8A0B-2581EB417B48}"/>
                  </a:ext>
                </a:extLst>
              </p:cNvPr>
              <p:cNvGrpSpPr>
                <a:grpSpLocks noChangeAspect="1"/>
              </p:cNvGrpSpPr>
              <p:nvPr/>
            </p:nvGrpSpPr>
            <p:grpSpPr bwMode="auto">
              <a:xfrm>
                <a:off x="3200" y="1305"/>
                <a:ext cx="293" cy="232"/>
                <a:chOff x="3834" y="576"/>
                <a:chExt cx="632" cy="480"/>
              </a:xfrm>
            </p:grpSpPr>
            <p:sp>
              <p:nvSpPr>
                <p:cNvPr id="75945" name="Rectangle 169">
                  <a:extLst>
                    <a:ext uri="{FF2B5EF4-FFF2-40B4-BE49-F238E27FC236}">
                      <a16:creationId xmlns:a16="http://schemas.microsoft.com/office/drawing/2014/main" id="{68F39B34-FADF-4528-80B5-530074489862}"/>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946" name="Text Box 170">
                  <a:extLst>
                    <a:ext uri="{FF2B5EF4-FFF2-40B4-BE49-F238E27FC236}">
                      <a16:creationId xmlns:a16="http://schemas.microsoft.com/office/drawing/2014/main" id="{2B507A4D-F9EB-45AE-BF54-B58B4C8317A9}"/>
                    </a:ext>
                  </a:extLst>
                </p:cNvPr>
                <p:cNvSpPr txBox="1">
                  <a:spLocks noChangeAspect="1" noChangeArrowheads="1"/>
                </p:cNvSpPr>
                <p:nvPr/>
              </p:nvSpPr>
              <p:spPr bwMode="auto">
                <a:xfrm>
                  <a:off x="3834" y="615"/>
                  <a:ext cx="632" cy="3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75947" name="Freeform 171">
                <a:extLst>
                  <a:ext uri="{FF2B5EF4-FFF2-40B4-BE49-F238E27FC236}">
                    <a16:creationId xmlns:a16="http://schemas.microsoft.com/office/drawing/2014/main" id="{4CE6378C-8F52-4C49-9AC5-BADE5DB884BC}"/>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48" name="Line 172">
                <a:extLst>
                  <a:ext uri="{FF2B5EF4-FFF2-40B4-BE49-F238E27FC236}">
                    <a16:creationId xmlns:a16="http://schemas.microsoft.com/office/drawing/2014/main" id="{66F9F1B4-C5CC-42BF-900D-96366B8E9303}"/>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49" name="Line 173">
                <a:extLst>
                  <a:ext uri="{FF2B5EF4-FFF2-40B4-BE49-F238E27FC236}">
                    <a16:creationId xmlns:a16="http://schemas.microsoft.com/office/drawing/2014/main" id="{B8F9B479-58CE-4111-A6B5-217DDDBB3C82}"/>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5950" name="Group 174">
                <a:extLst>
                  <a:ext uri="{FF2B5EF4-FFF2-40B4-BE49-F238E27FC236}">
                    <a16:creationId xmlns:a16="http://schemas.microsoft.com/office/drawing/2014/main" id="{1F042864-059A-410F-B015-6597A65E9B7B}"/>
                  </a:ext>
                </a:extLst>
              </p:cNvPr>
              <p:cNvGrpSpPr>
                <a:grpSpLocks noChangeAspect="1"/>
              </p:cNvGrpSpPr>
              <p:nvPr/>
            </p:nvGrpSpPr>
            <p:grpSpPr bwMode="auto">
              <a:xfrm>
                <a:off x="1951" y="1305"/>
                <a:ext cx="311" cy="232"/>
                <a:chOff x="1100" y="576"/>
                <a:chExt cx="671" cy="480"/>
              </a:xfrm>
            </p:grpSpPr>
            <p:sp>
              <p:nvSpPr>
                <p:cNvPr id="75951" name="Rectangle 175">
                  <a:extLst>
                    <a:ext uri="{FF2B5EF4-FFF2-40B4-BE49-F238E27FC236}">
                      <a16:creationId xmlns:a16="http://schemas.microsoft.com/office/drawing/2014/main" id="{8AB19987-5E97-42BC-8E69-506A2F5B0768}"/>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75952" name="Text Box 176">
                  <a:extLst>
                    <a:ext uri="{FF2B5EF4-FFF2-40B4-BE49-F238E27FC236}">
                      <a16:creationId xmlns:a16="http://schemas.microsoft.com/office/drawing/2014/main" id="{A67FBD20-58BD-4F9C-AA0D-99DEACD4B435}"/>
                    </a:ext>
                  </a:extLst>
                </p:cNvPr>
                <p:cNvSpPr txBox="1">
                  <a:spLocks noChangeAspect="1" noChangeArrowheads="1"/>
                </p:cNvSpPr>
                <p:nvPr/>
              </p:nvSpPr>
              <p:spPr bwMode="auto">
                <a:xfrm>
                  <a:off x="1100" y="615"/>
                  <a:ext cx="671" cy="3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75953" name="Group 177">
                <a:extLst>
                  <a:ext uri="{FF2B5EF4-FFF2-40B4-BE49-F238E27FC236}">
                    <a16:creationId xmlns:a16="http://schemas.microsoft.com/office/drawing/2014/main" id="{A012E797-8393-4BA9-BA21-B547E45CA869}"/>
                  </a:ext>
                </a:extLst>
              </p:cNvPr>
              <p:cNvGrpSpPr>
                <a:grpSpLocks/>
              </p:cNvGrpSpPr>
              <p:nvPr/>
            </p:nvGrpSpPr>
            <p:grpSpPr bwMode="auto">
              <a:xfrm>
                <a:off x="2288" y="1200"/>
                <a:ext cx="1297" cy="441"/>
                <a:chOff x="2112" y="528"/>
                <a:chExt cx="2088" cy="681"/>
              </a:xfrm>
            </p:grpSpPr>
            <p:sp>
              <p:nvSpPr>
                <p:cNvPr id="75954" name="Rectangle 178">
                  <a:extLst>
                    <a:ext uri="{FF2B5EF4-FFF2-40B4-BE49-F238E27FC236}">
                      <a16:creationId xmlns:a16="http://schemas.microsoft.com/office/drawing/2014/main" id="{055A3E7D-CC38-44A0-A958-B41E63AA5AB0}"/>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55" name="Rectangle 179">
                  <a:extLst>
                    <a:ext uri="{FF2B5EF4-FFF2-40B4-BE49-F238E27FC236}">
                      <a16:creationId xmlns:a16="http://schemas.microsoft.com/office/drawing/2014/main" id="{FC1C71C9-819B-449C-9948-615314035070}"/>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56" name="Rectangle 180">
                  <a:extLst>
                    <a:ext uri="{FF2B5EF4-FFF2-40B4-BE49-F238E27FC236}">
                      <a16:creationId xmlns:a16="http://schemas.microsoft.com/office/drawing/2014/main" id="{D4B4DED7-EBBB-4293-9C5E-C8379A3446CA}"/>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57" name="Rectangle 181">
                  <a:extLst>
                    <a:ext uri="{FF2B5EF4-FFF2-40B4-BE49-F238E27FC236}">
                      <a16:creationId xmlns:a16="http://schemas.microsoft.com/office/drawing/2014/main" id="{6361F6AD-6987-4AC5-A451-E03D75088994}"/>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5958" name="Group 182">
                <a:extLst>
                  <a:ext uri="{FF2B5EF4-FFF2-40B4-BE49-F238E27FC236}">
                    <a16:creationId xmlns:a16="http://schemas.microsoft.com/office/drawing/2014/main" id="{0CDE46F9-8388-4495-9B9D-F4EB4CE32514}"/>
                  </a:ext>
                </a:extLst>
              </p:cNvPr>
              <p:cNvGrpSpPr>
                <a:grpSpLocks noChangeAspect="1"/>
              </p:cNvGrpSpPr>
              <p:nvPr/>
            </p:nvGrpSpPr>
            <p:grpSpPr bwMode="auto">
              <a:xfrm flipH="1">
                <a:off x="3649" y="1296"/>
                <a:ext cx="223" cy="233"/>
                <a:chOff x="1374" y="528"/>
                <a:chExt cx="480" cy="432"/>
              </a:xfrm>
            </p:grpSpPr>
            <p:grpSp>
              <p:nvGrpSpPr>
                <p:cNvPr id="75959" name="Group 183">
                  <a:extLst>
                    <a:ext uri="{FF2B5EF4-FFF2-40B4-BE49-F238E27FC236}">
                      <a16:creationId xmlns:a16="http://schemas.microsoft.com/office/drawing/2014/main" id="{CB0A5FB9-40ED-4C15-98B3-DAF557EBCE03}"/>
                    </a:ext>
                  </a:extLst>
                </p:cNvPr>
                <p:cNvGrpSpPr>
                  <a:grpSpLocks noChangeAspect="1"/>
                </p:cNvGrpSpPr>
                <p:nvPr/>
              </p:nvGrpSpPr>
              <p:grpSpPr bwMode="auto">
                <a:xfrm>
                  <a:off x="1374" y="528"/>
                  <a:ext cx="480" cy="432"/>
                  <a:chOff x="1392" y="528"/>
                  <a:chExt cx="480" cy="432"/>
                </a:xfrm>
              </p:grpSpPr>
              <p:sp>
                <p:nvSpPr>
                  <p:cNvPr id="75960" name="Rectangle 184">
                    <a:extLst>
                      <a:ext uri="{FF2B5EF4-FFF2-40B4-BE49-F238E27FC236}">
                        <a16:creationId xmlns:a16="http://schemas.microsoft.com/office/drawing/2014/main" id="{80F00DDC-7BB7-4E86-B9FD-063A99616F79}"/>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61" name="Rectangle 185">
                    <a:extLst>
                      <a:ext uri="{FF2B5EF4-FFF2-40B4-BE49-F238E27FC236}">
                        <a16:creationId xmlns:a16="http://schemas.microsoft.com/office/drawing/2014/main" id="{3138909D-705E-47BD-AFE9-3B9A2FCC8314}"/>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75962" name="Text Box 186">
                  <a:extLst>
                    <a:ext uri="{FF2B5EF4-FFF2-40B4-BE49-F238E27FC236}">
                      <a16:creationId xmlns:a16="http://schemas.microsoft.com/office/drawing/2014/main" id="{D4A4DB46-9088-44B5-BC05-12A85B6BDBF8}"/>
                    </a:ext>
                  </a:extLst>
                </p:cNvPr>
                <p:cNvSpPr txBox="1">
                  <a:spLocks noChangeAspect="1" noChangeArrowheads="1"/>
                </p:cNvSpPr>
                <p:nvPr/>
              </p:nvSpPr>
              <p:spPr bwMode="auto">
                <a:xfrm>
                  <a:off x="1393" y="563"/>
                  <a:ext cx="457" cy="3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sp>
          <p:nvSpPr>
            <p:cNvPr id="75963" name="Line 187">
              <a:extLst>
                <a:ext uri="{FF2B5EF4-FFF2-40B4-BE49-F238E27FC236}">
                  <a16:creationId xmlns:a16="http://schemas.microsoft.com/office/drawing/2014/main" id="{1A615A74-582B-4F51-A30A-6BC60D59E8D2}"/>
                </a:ext>
              </a:extLst>
            </p:cNvPr>
            <p:cNvSpPr>
              <a:spLocks noChangeShapeType="1"/>
            </p:cNvSpPr>
            <p:nvPr/>
          </p:nvSpPr>
          <p:spPr bwMode="auto">
            <a:xfrm>
              <a:off x="1488"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64" name="Line 188">
              <a:extLst>
                <a:ext uri="{FF2B5EF4-FFF2-40B4-BE49-F238E27FC236}">
                  <a16:creationId xmlns:a16="http://schemas.microsoft.com/office/drawing/2014/main" id="{CE428224-3EF2-46D3-BCF3-46117D633FD9}"/>
                </a:ext>
              </a:extLst>
            </p:cNvPr>
            <p:cNvSpPr>
              <a:spLocks noChangeShapeType="1"/>
            </p:cNvSpPr>
            <p:nvPr/>
          </p:nvSpPr>
          <p:spPr bwMode="auto">
            <a:xfrm>
              <a:off x="3072"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65" name="Line 189">
              <a:extLst>
                <a:ext uri="{FF2B5EF4-FFF2-40B4-BE49-F238E27FC236}">
                  <a16:creationId xmlns:a16="http://schemas.microsoft.com/office/drawing/2014/main" id="{9C508D43-0482-4C83-B31D-C1ACB6C906F2}"/>
                </a:ext>
              </a:extLst>
            </p:cNvPr>
            <p:cNvSpPr>
              <a:spLocks noChangeShapeType="1"/>
            </p:cNvSpPr>
            <p:nvPr/>
          </p:nvSpPr>
          <p:spPr bwMode="auto">
            <a:xfrm>
              <a:off x="2544"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66" name="Line 190">
              <a:extLst>
                <a:ext uri="{FF2B5EF4-FFF2-40B4-BE49-F238E27FC236}">
                  <a16:creationId xmlns:a16="http://schemas.microsoft.com/office/drawing/2014/main" id="{40F575E2-51A3-4BD7-97E3-9435B4255DA3}"/>
                </a:ext>
              </a:extLst>
            </p:cNvPr>
            <p:cNvSpPr>
              <a:spLocks noChangeShapeType="1"/>
            </p:cNvSpPr>
            <p:nvPr/>
          </p:nvSpPr>
          <p:spPr bwMode="auto">
            <a:xfrm>
              <a:off x="2016"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67" name="Line 191">
              <a:extLst>
                <a:ext uri="{FF2B5EF4-FFF2-40B4-BE49-F238E27FC236}">
                  <a16:creationId xmlns:a16="http://schemas.microsoft.com/office/drawing/2014/main" id="{06399D8A-A098-490C-90CF-43C157149344}"/>
                </a:ext>
              </a:extLst>
            </p:cNvPr>
            <p:cNvSpPr>
              <a:spLocks noChangeShapeType="1"/>
            </p:cNvSpPr>
            <p:nvPr/>
          </p:nvSpPr>
          <p:spPr bwMode="auto">
            <a:xfrm>
              <a:off x="4176"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68" name="Line 192">
              <a:extLst>
                <a:ext uri="{FF2B5EF4-FFF2-40B4-BE49-F238E27FC236}">
                  <a16:creationId xmlns:a16="http://schemas.microsoft.com/office/drawing/2014/main" id="{615DDD7A-FCB6-4221-A183-BE0D4EDF6689}"/>
                </a:ext>
              </a:extLst>
            </p:cNvPr>
            <p:cNvSpPr>
              <a:spLocks noChangeShapeType="1"/>
            </p:cNvSpPr>
            <p:nvPr/>
          </p:nvSpPr>
          <p:spPr bwMode="auto">
            <a:xfrm>
              <a:off x="3610"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969" name="Line 193">
              <a:extLst>
                <a:ext uri="{FF2B5EF4-FFF2-40B4-BE49-F238E27FC236}">
                  <a16:creationId xmlns:a16="http://schemas.microsoft.com/office/drawing/2014/main" id="{724A97C6-951D-4428-96B2-8A45893DE4C3}"/>
                </a:ext>
              </a:extLst>
            </p:cNvPr>
            <p:cNvSpPr>
              <a:spLocks noChangeShapeType="1"/>
            </p:cNvSpPr>
            <p:nvPr/>
          </p:nvSpPr>
          <p:spPr bwMode="auto">
            <a:xfrm>
              <a:off x="4704"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EA3B3FB1-0D30-4418-9A82-B60F0EECA85D}"/>
              </a:ext>
            </a:extLst>
          </p:cNvPr>
          <p:cNvSpPr>
            <a:spLocks noGrp="1" noChangeArrowheads="1"/>
          </p:cNvSpPr>
          <p:nvPr>
            <p:ph type="title"/>
          </p:nvPr>
        </p:nvSpPr>
        <p:spPr>
          <a:xfrm>
            <a:off x="2438400" y="0"/>
            <a:ext cx="7772400" cy="1143000"/>
          </a:xfrm>
        </p:spPr>
        <p:txBody>
          <a:bodyPr/>
          <a:lstStyle/>
          <a:p>
            <a:r>
              <a:rPr lang="en-US" altLang="en-US">
                <a:solidFill>
                  <a:srgbClr val="FF3300"/>
                </a:solidFill>
              </a:rPr>
              <a:t>Structural Hazards</a:t>
            </a:r>
          </a:p>
        </p:txBody>
      </p:sp>
      <p:sp>
        <p:nvSpPr>
          <p:cNvPr id="176" name="Slide Number Placeholder 5">
            <a:extLst>
              <a:ext uri="{FF2B5EF4-FFF2-40B4-BE49-F238E27FC236}">
                <a16:creationId xmlns:a16="http://schemas.microsoft.com/office/drawing/2014/main" id="{7F3375E2-60CC-4E43-B13B-F13057387E6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57</a:t>
            </a:fld>
            <a:endParaRPr lang="en-US" altLang="en-US"/>
          </a:p>
        </p:txBody>
      </p:sp>
      <p:sp>
        <p:nvSpPr>
          <p:cNvPr id="81925" name="Text Box 5">
            <a:extLst>
              <a:ext uri="{FF2B5EF4-FFF2-40B4-BE49-F238E27FC236}">
                <a16:creationId xmlns:a16="http://schemas.microsoft.com/office/drawing/2014/main" id="{FAC41FB8-14A8-402B-B246-F62E94061398}"/>
              </a:ext>
            </a:extLst>
          </p:cNvPr>
          <p:cNvSpPr txBox="1">
            <a:spLocks noChangeArrowheads="1"/>
          </p:cNvSpPr>
          <p:nvPr/>
        </p:nvSpPr>
        <p:spPr bwMode="auto">
          <a:xfrm>
            <a:off x="9128126" y="1447801"/>
            <a:ext cx="15398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This is another way of looking at the effect of a stall.</a:t>
            </a:r>
          </a:p>
        </p:txBody>
      </p:sp>
      <p:grpSp>
        <p:nvGrpSpPr>
          <p:cNvPr id="82094" name="Group 174">
            <a:extLst>
              <a:ext uri="{FF2B5EF4-FFF2-40B4-BE49-F238E27FC236}">
                <a16:creationId xmlns:a16="http://schemas.microsoft.com/office/drawing/2014/main" id="{9B3E49C1-9A76-4D76-99CB-5E1F6D231E6B}"/>
              </a:ext>
            </a:extLst>
          </p:cNvPr>
          <p:cNvGrpSpPr>
            <a:grpSpLocks/>
          </p:cNvGrpSpPr>
          <p:nvPr/>
        </p:nvGrpSpPr>
        <p:grpSpPr bwMode="auto">
          <a:xfrm>
            <a:off x="1674814" y="990600"/>
            <a:ext cx="8693151" cy="5105400"/>
            <a:chOff x="143" y="960"/>
            <a:chExt cx="5476" cy="3216"/>
          </a:xfrm>
        </p:grpSpPr>
        <p:sp>
          <p:nvSpPr>
            <p:cNvPr id="81926" name="Rectangle 6">
              <a:extLst>
                <a:ext uri="{FF2B5EF4-FFF2-40B4-BE49-F238E27FC236}">
                  <a16:creationId xmlns:a16="http://schemas.microsoft.com/office/drawing/2014/main" id="{EEACBC7F-EF6A-47DC-AB85-A4E1C727151B}"/>
                </a:ext>
              </a:extLst>
            </p:cNvPr>
            <p:cNvSpPr>
              <a:spLocks noChangeArrowheads="1"/>
            </p:cNvSpPr>
            <p:nvPr/>
          </p:nvSpPr>
          <p:spPr bwMode="auto">
            <a:xfrm>
              <a:off x="143" y="1632"/>
              <a:ext cx="263" cy="2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latin typeface="Comic Sans MS" panose="030F0702030302020204" pitchFamily="66" charset="0"/>
                </a:rPr>
                <a:t>I</a:t>
              </a:r>
            </a:p>
            <a:p>
              <a:pPr algn="ctr"/>
              <a:r>
                <a:rPr lang="en-US" altLang="en-US" sz="2000" b="1" i="1">
                  <a:latin typeface="Comic Sans MS" panose="030F0702030302020204" pitchFamily="66" charset="0"/>
                </a:rPr>
                <a:t>n</a:t>
              </a:r>
            </a:p>
            <a:p>
              <a:pPr algn="ctr"/>
              <a:r>
                <a:rPr lang="en-US" altLang="en-US" sz="2000" b="1" i="1">
                  <a:latin typeface="Comic Sans MS" panose="030F0702030302020204" pitchFamily="66" charset="0"/>
                </a:rPr>
                <a:t>s</a:t>
              </a:r>
            </a:p>
            <a:p>
              <a:pPr algn="ctr"/>
              <a:r>
                <a:rPr lang="en-US" altLang="en-US" sz="2000" b="1" i="1">
                  <a:latin typeface="Comic Sans MS" panose="030F0702030302020204" pitchFamily="66" charset="0"/>
                </a:rPr>
                <a:t>t</a:t>
              </a:r>
            </a:p>
            <a:p>
              <a:pPr algn="ctr"/>
              <a:r>
                <a:rPr lang="en-US" altLang="en-US" sz="2000" b="1" i="1">
                  <a:latin typeface="Comic Sans MS" panose="030F0702030302020204" pitchFamily="66" charset="0"/>
                </a:rPr>
                <a:t>r.</a:t>
              </a:r>
            </a:p>
            <a:p>
              <a:pPr algn="ctr"/>
              <a:endParaRPr lang="en-US" altLang="en-US" sz="2000" b="1" i="1">
                <a:latin typeface="Comic Sans MS" panose="030F0702030302020204" pitchFamily="66" charset="0"/>
              </a:endParaRPr>
            </a:p>
            <a:p>
              <a:pPr algn="ctr"/>
              <a:r>
                <a:rPr lang="en-US" altLang="en-US" sz="2000" b="1" i="1">
                  <a:latin typeface="Comic Sans MS" panose="030F0702030302020204" pitchFamily="66" charset="0"/>
                </a:rPr>
                <a:t>O</a:t>
              </a:r>
            </a:p>
            <a:p>
              <a:pPr algn="ctr"/>
              <a:r>
                <a:rPr lang="en-US" altLang="en-US" sz="2000" b="1" i="1">
                  <a:latin typeface="Comic Sans MS" panose="030F0702030302020204" pitchFamily="66" charset="0"/>
                </a:rPr>
                <a:t>r</a:t>
              </a:r>
            </a:p>
            <a:p>
              <a:pPr algn="ctr"/>
              <a:r>
                <a:rPr lang="en-US" altLang="en-US" sz="2000" b="1" i="1">
                  <a:latin typeface="Comic Sans MS" panose="030F0702030302020204" pitchFamily="66" charset="0"/>
                </a:rPr>
                <a:t>d</a:t>
              </a:r>
            </a:p>
            <a:p>
              <a:pPr algn="ctr"/>
              <a:r>
                <a:rPr lang="en-US" altLang="en-US" sz="2000" b="1" i="1">
                  <a:latin typeface="Comic Sans MS" panose="030F0702030302020204" pitchFamily="66" charset="0"/>
                </a:rPr>
                <a:t>e</a:t>
              </a:r>
            </a:p>
            <a:p>
              <a:pPr algn="ctr"/>
              <a:r>
                <a:rPr lang="en-US" altLang="en-US" sz="2000" b="1" i="1">
                  <a:latin typeface="Comic Sans MS" panose="030F0702030302020204" pitchFamily="66" charset="0"/>
                </a:rPr>
                <a:t>r</a:t>
              </a:r>
            </a:p>
          </p:txBody>
        </p:sp>
        <p:sp>
          <p:nvSpPr>
            <p:cNvPr id="81927" name="Line 7">
              <a:extLst>
                <a:ext uri="{FF2B5EF4-FFF2-40B4-BE49-F238E27FC236}">
                  <a16:creationId xmlns:a16="http://schemas.microsoft.com/office/drawing/2014/main" id="{F4E0CB7E-F327-4FE8-88AA-6AB2EABD6819}"/>
                </a:ext>
              </a:extLst>
            </p:cNvPr>
            <p:cNvSpPr>
              <a:spLocks noChangeShapeType="1"/>
            </p:cNvSpPr>
            <p:nvPr/>
          </p:nvSpPr>
          <p:spPr bwMode="auto">
            <a:xfrm flipH="1">
              <a:off x="432" y="1392"/>
              <a:ext cx="0" cy="24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28" name="Rectangle 8">
              <a:extLst>
                <a:ext uri="{FF2B5EF4-FFF2-40B4-BE49-F238E27FC236}">
                  <a16:creationId xmlns:a16="http://schemas.microsoft.com/office/drawing/2014/main" id="{3D5821F6-1533-44C6-A8B7-2982B872C4A3}"/>
                </a:ext>
              </a:extLst>
            </p:cNvPr>
            <p:cNvSpPr>
              <a:spLocks noChangeArrowheads="1"/>
            </p:cNvSpPr>
            <p:nvPr/>
          </p:nvSpPr>
          <p:spPr bwMode="auto">
            <a:xfrm>
              <a:off x="672" y="960"/>
              <a:ext cx="1595" cy="250"/>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latin typeface="Comic Sans MS" panose="030F0702030302020204" pitchFamily="66" charset="0"/>
                </a:rPr>
                <a:t>Time (clock cycles)</a:t>
              </a:r>
            </a:p>
          </p:txBody>
        </p:sp>
        <p:sp>
          <p:nvSpPr>
            <p:cNvPr id="81929" name="Rectangle 9">
              <a:extLst>
                <a:ext uri="{FF2B5EF4-FFF2-40B4-BE49-F238E27FC236}">
                  <a16:creationId xmlns:a16="http://schemas.microsoft.com/office/drawing/2014/main" id="{C07197AB-1365-43B2-BED2-87589B764735}"/>
                </a:ext>
              </a:extLst>
            </p:cNvPr>
            <p:cNvSpPr>
              <a:spLocks noChangeArrowheads="1"/>
            </p:cNvSpPr>
            <p:nvPr/>
          </p:nvSpPr>
          <p:spPr bwMode="auto">
            <a:xfrm>
              <a:off x="432" y="1632"/>
              <a:ext cx="580" cy="28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Load</a:t>
              </a:r>
            </a:p>
          </p:txBody>
        </p:sp>
        <p:sp>
          <p:nvSpPr>
            <p:cNvPr id="81930" name="Rectangle 10">
              <a:extLst>
                <a:ext uri="{FF2B5EF4-FFF2-40B4-BE49-F238E27FC236}">
                  <a16:creationId xmlns:a16="http://schemas.microsoft.com/office/drawing/2014/main" id="{0E5B62A2-B01D-4DD0-88B0-14ABB0686884}"/>
                </a:ext>
              </a:extLst>
            </p:cNvPr>
            <p:cNvSpPr>
              <a:spLocks noChangeArrowheads="1"/>
            </p:cNvSpPr>
            <p:nvPr/>
          </p:nvSpPr>
          <p:spPr bwMode="auto">
            <a:xfrm>
              <a:off x="432" y="2102"/>
              <a:ext cx="928" cy="28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Instr 1</a:t>
              </a:r>
            </a:p>
          </p:txBody>
        </p:sp>
        <p:sp>
          <p:nvSpPr>
            <p:cNvPr id="81931" name="Rectangle 11">
              <a:extLst>
                <a:ext uri="{FF2B5EF4-FFF2-40B4-BE49-F238E27FC236}">
                  <a16:creationId xmlns:a16="http://schemas.microsoft.com/office/drawing/2014/main" id="{68434AEC-9820-44F9-8336-70648857E850}"/>
                </a:ext>
              </a:extLst>
            </p:cNvPr>
            <p:cNvSpPr>
              <a:spLocks noChangeArrowheads="1"/>
            </p:cNvSpPr>
            <p:nvPr/>
          </p:nvSpPr>
          <p:spPr bwMode="auto">
            <a:xfrm>
              <a:off x="464" y="2602"/>
              <a:ext cx="928" cy="28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Instr 2</a:t>
              </a:r>
            </a:p>
          </p:txBody>
        </p:sp>
        <p:sp>
          <p:nvSpPr>
            <p:cNvPr id="81932" name="Rectangle 12">
              <a:extLst>
                <a:ext uri="{FF2B5EF4-FFF2-40B4-BE49-F238E27FC236}">
                  <a16:creationId xmlns:a16="http://schemas.microsoft.com/office/drawing/2014/main" id="{01CB93E8-7283-4166-A0DE-12D6697A9307}"/>
                </a:ext>
              </a:extLst>
            </p:cNvPr>
            <p:cNvSpPr>
              <a:spLocks noChangeArrowheads="1"/>
            </p:cNvSpPr>
            <p:nvPr/>
          </p:nvSpPr>
          <p:spPr bwMode="auto">
            <a:xfrm>
              <a:off x="470" y="3075"/>
              <a:ext cx="696" cy="28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Stall</a:t>
              </a:r>
            </a:p>
          </p:txBody>
        </p:sp>
        <p:sp>
          <p:nvSpPr>
            <p:cNvPr id="81933" name="Rectangle 13">
              <a:extLst>
                <a:ext uri="{FF2B5EF4-FFF2-40B4-BE49-F238E27FC236}">
                  <a16:creationId xmlns:a16="http://schemas.microsoft.com/office/drawing/2014/main" id="{B45A3B0E-E105-4EC1-BA43-6C86909918C8}"/>
                </a:ext>
              </a:extLst>
            </p:cNvPr>
            <p:cNvSpPr>
              <a:spLocks noChangeArrowheads="1"/>
            </p:cNvSpPr>
            <p:nvPr/>
          </p:nvSpPr>
          <p:spPr bwMode="auto">
            <a:xfrm>
              <a:off x="494" y="3567"/>
              <a:ext cx="928" cy="28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Instr 3</a:t>
              </a:r>
            </a:p>
          </p:txBody>
        </p:sp>
        <p:sp>
          <p:nvSpPr>
            <p:cNvPr id="81934" name="Line 14">
              <a:extLst>
                <a:ext uri="{FF2B5EF4-FFF2-40B4-BE49-F238E27FC236}">
                  <a16:creationId xmlns:a16="http://schemas.microsoft.com/office/drawing/2014/main" id="{56F62560-69FD-4E09-A889-B582A73FE48D}"/>
                </a:ext>
              </a:extLst>
            </p:cNvPr>
            <p:cNvSpPr>
              <a:spLocks noChangeShapeType="1"/>
            </p:cNvSpPr>
            <p:nvPr/>
          </p:nvSpPr>
          <p:spPr bwMode="auto">
            <a:xfrm>
              <a:off x="768" y="1248"/>
              <a:ext cx="412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1935" name="Group 15">
              <a:extLst>
                <a:ext uri="{FF2B5EF4-FFF2-40B4-BE49-F238E27FC236}">
                  <a16:creationId xmlns:a16="http://schemas.microsoft.com/office/drawing/2014/main" id="{CA8EB57A-94E0-4DF7-83CB-C58F06525DF1}"/>
                </a:ext>
              </a:extLst>
            </p:cNvPr>
            <p:cNvGrpSpPr>
              <a:grpSpLocks noChangeAspect="1"/>
            </p:cNvGrpSpPr>
            <p:nvPr/>
          </p:nvGrpSpPr>
          <p:grpSpPr bwMode="auto">
            <a:xfrm>
              <a:off x="1644" y="1640"/>
              <a:ext cx="282" cy="233"/>
              <a:chOff x="1374" y="528"/>
              <a:chExt cx="480" cy="432"/>
            </a:xfrm>
          </p:grpSpPr>
          <p:grpSp>
            <p:nvGrpSpPr>
              <p:cNvPr id="81936" name="Group 16">
                <a:extLst>
                  <a:ext uri="{FF2B5EF4-FFF2-40B4-BE49-F238E27FC236}">
                    <a16:creationId xmlns:a16="http://schemas.microsoft.com/office/drawing/2014/main" id="{DB53D57E-F2C5-4836-8E6D-C60378E6D7CE}"/>
                  </a:ext>
                </a:extLst>
              </p:cNvPr>
              <p:cNvGrpSpPr>
                <a:grpSpLocks noChangeAspect="1"/>
              </p:cNvGrpSpPr>
              <p:nvPr/>
            </p:nvGrpSpPr>
            <p:grpSpPr bwMode="auto">
              <a:xfrm>
                <a:off x="1374" y="528"/>
                <a:ext cx="480" cy="432"/>
                <a:chOff x="1392" y="528"/>
                <a:chExt cx="480" cy="432"/>
              </a:xfrm>
            </p:grpSpPr>
            <p:sp>
              <p:nvSpPr>
                <p:cNvPr id="81937" name="Rectangle 17">
                  <a:extLst>
                    <a:ext uri="{FF2B5EF4-FFF2-40B4-BE49-F238E27FC236}">
                      <a16:creationId xmlns:a16="http://schemas.microsoft.com/office/drawing/2014/main" id="{3427325B-1005-48D4-970A-675CA3FE7C7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38" name="Rectangle 18">
                  <a:extLst>
                    <a:ext uri="{FF2B5EF4-FFF2-40B4-BE49-F238E27FC236}">
                      <a16:creationId xmlns:a16="http://schemas.microsoft.com/office/drawing/2014/main" id="{C8F9CCB6-EC43-4B19-A28D-0D0C282AAA49}"/>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1939" name="Text Box 19">
                <a:extLst>
                  <a:ext uri="{FF2B5EF4-FFF2-40B4-BE49-F238E27FC236}">
                    <a16:creationId xmlns:a16="http://schemas.microsoft.com/office/drawing/2014/main" id="{E43E4B33-5D71-4D5D-AD5E-15C9FD012CAD}"/>
                  </a:ext>
                </a:extLst>
              </p:cNvPr>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1940" name="Line 20">
              <a:extLst>
                <a:ext uri="{FF2B5EF4-FFF2-40B4-BE49-F238E27FC236}">
                  <a16:creationId xmlns:a16="http://schemas.microsoft.com/office/drawing/2014/main" id="{2C818E4D-FFD9-4FFA-AE83-061F410736DA}"/>
                </a:ext>
              </a:extLst>
            </p:cNvPr>
            <p:cNvSpPr>
              <a:spLocks noChangeAspect="1" noChangeShapeType="1"/>
            </p:cNvSpPr>
            <p:nvPr/>
          </p:nvSpPr>
          <p:spPr bwMode="auto">
            <a:xfrm>
              <a:off x="1928" y="1687"/>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1" name="Line 21">
              <a:extLst>
                <a:ext uri="{FF2B5EF4-FFF2-40B4-BE49-F238E27FC236}">
                  <a16:creationId xmlns:a16="http://schemas.microsoft.com/office/drawing/2014/main" id="{A2971D2B-BF7A-4F6B-8918-4CAD71F9E551}"/>
                </a:ext>
              </a:extLst>
            </p:cNvPr>
            <p:cNvSpPr>
              <a:spLocks noChangeAspect="1" noChangeShapeType="1"/>
            </p:cNvSpPr>
            <p:nvPr/>
          </p:nvSpPr>
          <p:spPr bwMode="auto">
            <a:xfrm>
              <a:off x="1928" y="1826"/>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1942" name="Group 22">
              <a:extLst>
                <a:ext uri="{FF2B5EF4-FFF2-40B4-BE49-F238E27FC236}">
                  <a16:creationId xmlns:a16="http://schemas.microsoft.com/office/drawing/2014/main" id="{89957751-644B-49CF-A4B8-FAD6357F8637}"/>
                </a:ext>
              </a:extLst>
            </p:cNvPr>
            <p:cNvGrpSpPr>
              <a:grpSpLocks noChangeAspect="1"/>
            </p:cNvGrpSpPr>
            <p:nvPr/>
          </p:nvGrpSpPr>
          <p:grpSpPr bwMode="auto">
            <a:xfrm>
              <a:off x="2184" y="1571"/>
              <a:ext cx="254" cy="371"/>
              <a:chOff x="2991" y="411"/>
              <a:chExt cx="359" cy="768"/>
            </a:xfrm>
          </p:grpSpPr>
          <p:sp>
            <p:nvSpPr>
              <p:cNvPr id="81943" name="AutoShape 23">
                <a:extLst>
                  <a:ext uri="{FF2B5EF4-FFF2-40B4-BE49-F238E27FC236}">
                    <a16:creationId xmlns:a16="http://schemas.microsoft.com/office/drawing/2014/main" id="{E002F297-BF54-4CBA-87BD-7CA1524F7468}"/>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1944" name="AutoShape 24">
                <a:extLst>
                  <a:ext uri="{FF2B5EF4-FFF2-40B4-BE49-F238E27FC236}">
                    <a16:creationId xmlns:a16="http://schemas.microsoft.com/office/drawing/2014/main" id="{574A5CA7-36DD-4A7B-A36E-11F4C680D2C9}"/>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5" name="Freeform 25">
                <a:extLst>
                  <a:ext uri="{FF2B5EF4-FFF2-40B4-BE49-F238E27FC236}">
                    <a16:creationId xmlns:a16="http://schemas.microsoft.com/office/drawing/2014/main" id="{19D833A1-5BEB-4554-A205-3267646F549C}"/>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6" name="Text Box 26">
                <a:extLst>
                  <a:ext uri="{FF2B5EF4-FFF2-40B4-BE49-F238E27FC236}">
                    <a16:creationId xmlns:a16="http://schemas.microsoft.com/office/drawing/2014/main" id="{77C04A63-1616-41B6-9A47-8ABEBA7A683F}"/>
                  </a:ext>
                </a:extLst>
              </p:cNvPr>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1947" name="Line 27">
              <a:extLst>
                <a:ext uri="{FF2B5EF4-FFF2-40B4-BE49-F238E27FC236}">
                  <a16:creationId xmlns:a16="http://schemas.microsoft.com/office/drawing/2014/main" id="{10E4E586-E179-4A92-87B3-482200BF76BF}"/>
                </a:ext>
              </a:extLst>
            </p:cNvPr>
            <p:cNvSpPr>
              <a:spLocks noChangeAspect="1" noChangeShapeType="1"/>
            </p:cNvSpPr>
            <p:nvPr/>
          </p:nvSpPr>
          <p:spPr bwMode="auto">
            <a:xfrm>
              <a:off x="2441" y="1757"/>
              <a:ext cx="3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8" name="Line 28">
              <a:extLst>
                <a:ext uri="{FF2B5EF4-FFF2-40B4-BE49-F238E27FC236}">
                  <a16:creationId xmlns:a16="http://schemas.microsoft.com/office/drawing/2014/main" id="{0504825F-9AB4-4882-A50E-8E8B965FE301}"/>
                </a:ext>
              </a:extLst>
            </p:cNvPr>
            <p:cNvSpPr>
              <a:spLocks noChangeAspect="1" noChangeShapeType="1"/>
            </p:cNvSpPr>
            <p:nvPr/>
          </p:nvSpPr>
          <p:spPr bwMode="auto">
            <a:xfrm>
              <a:off x="2982" y="1757"/>
              <a:ext cx="3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49" name="Rectangle 29">
              <a:extLst>
                <a:ext uri="{FF2B5EF4-FFF2-40B4-BE49-F238E27FC236}">
                  <a16:creationId xmlns:a16="http://schemas.microsoft.com/office/drawing/2014/main" id="{D6E5C809-5B91-4158-9027-32B5E45C3FD5}"/>
                </a:ext>
              </a:extLst>
            </p:cNvPr>
            <p:cNvSpPr>
              <a:spLocks noChangeAspect="1" noChangeArrowheads="1"/>
            </p:cNvSpPr>
            <p:nvPr/>
          </p:nvSpPr>
          <p:spPr bwMode="auto">
            <a:xfrm>
              <a:off x="2679" y="1641"/>
              <a:ext cx="284" cy="2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1950" name="Text Box 30">
              <a:extLst>
                <a:ext uri="{FF2B5EF4-FFF2-40B4-BE49-F238E27FC236}">
                  <a16:creationId xmlns:a16="http://schemas.microsoft.com/office/drawing/2014/main" id="{4357283E-1A36-4231-9F24-0C9BCF0AAFBE}"/>
                </a:ext>
              </a:extLst>
            </p:cNvPr>
            <p:cNvSpPr txBox="1">
              <a:spLocks noChangeAspect="1" noChangeArrowheads="1"/>
            </p:cNvSpPr>
            <p:nvPr/>
          </p:nvSpPr>
          <p:spPr bwMode="auto">
            <a:xfrm>
              <a:off x="2642" y="1666"/>
              <a:ext cx="352" cy="15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sp>
          <p:nvSpPr>
            <p:cNvPr id="81951" name="Freeform 31">
              <a:extLst>
                <a:ext uri="{FF2B5EF4-FFF2-40B4-BE49-F238E27FC236}">
                  <a16:creationId xmlns:a16="http://schemas.microsoft.com/office/drawing/2014/main" id="{474CB4A3-8D34-45DC-8A25-3B5E7E271CBA}"/>
                </a:ext>
              </a:extLst>
            </p:cNvPr>
            <p:cNvSpPr>
              <a:spLocks noChangeAspect="1"/>
            </p:cNvSpPr>
            <p:nvPr/>
          </p:nvSpPr>
          <p:spPr bwMode="auto">
            <a:xfrm>
              <a:off x="2640" y="1757"/>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52" name="Line 32">
              <a:extLst>
                <a:ext uri="{FF2B5EF4-FFF2-40B4-BE49-F238E27FC236}">
                  <a16:creationId xmlns:a16="http://schemas.microsoft.com/office/drawing/2014/main" id="{CD09C8F8-9D3D-4D63-AED0-89856435D4C3}"/>
                </a:ext>
              </a:extLst>
            </p:cNvPr>
            <p:cNvSpPr>
              <a:spLocks noChangeAspect="1" noChangeShapeType="1"/>
            </p:cNvSpPr>
            <p:nvPr/>
          </p:nvSpPr>
          <p:spPr bwMode="auto">
            <a:xfrm>
              <a:off x="1349" y="1827"/>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53" name="Line 33">
              <a:extLst>
                <a:ext uri="{FF2B5EF4-FFF2-40B4-BE49-F238E27FC236}">
                  <a16:creationId xmlns:a16="http://schemas.microsoft.com/office/drawing/2014/main" id="{06056EF3-EC11-40A9-ABA4-4A558CC4A7F0}"/>
                </a:ext>
              </a:extLst>
            </p:cNvPr>
            <p:cNvSpPr>
              <a:spLocks noChangeAspect="1" noChangeShapeType="1"/>
            </p:cNvSpPr>
            <p:nvPr/>
          </p:nvSpPr>
          <p:spPr bwMode="auto">
            <a:xfrm>
              <a:off x="1311" y="1687"/>
              <a:ext cx="3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1954" name="Group 34">
              <a:extLst>
                <a:ext uri="{FF2B5EF4-FFF2-40B4-BE49-F238E27FC236}">
                  <a16:creationId xmlns:a16="http://schemas.microsoft.com/office/drawing/2014/main" id="{79ECD549-F611-4735-B591-99F7056E07E5}"/>
                </a:ext>
              </a:extLst>
            </p:cNvPr>
            <p:cNvGrpSpPr>
              <a:grpSpLocks noChangeAspect="1"/>
            </p:cNvGrpSpPr>
            <p:nvPr/>
          </p:nvGrpSpPr>
          <p:grpSpPr bwMode="auto">
            <a:xfrm>
              <a:off x="1046" y="1641"/>
              <a:ext cx="371" cy="232"/>
              <a:chOff x="1123" y="576"/>
              <a:chExt cx="626" cy="480"/>
            </a:xfrm>
          </p:grpSpPr>
          <p:sp>
            <p:nvSpPr>
              <p:cNvPr id="81955" name="Rectangle 35">
                <a:extLst>
                  <a:ext uri="{FF2B5EF4-FFF2-40B4-BE49-F238E27FC236}">
                    <a16:creationId xmlns:a16="http://schemas.microsoft.com/office/drawing/2014/main" id="{6EFDD80D-10D8-4611-8C1B-2B67472B1DAB}"/>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1956" name="Text Box 36">
                <a:extLst>
                  <a:ext uri="{FF2B5EF4-FFF2-40B4-BE49-F238E27FC236}">
                    <a16:creationId xmlns:a16="http://schemas.microsoft.com/office/drawing/2014/main" id="{C75FCEBC-A5FF-497F-AD70-24D6F202A6DA}"/>
                  </a:ext>
                </a:extLst>
              </p:cNvPr>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1957" name="Group 37">
              <a:extLst>
                <a:ext uri="{FF2B5EF4-FFF2-40B4-BE49-F238E27FC236}">
                  <a16:creationId xmlns:a16="http://schemas.microsoft.com/office/drawing/2014/main" id="{73DDBFEB-CD73-4713-866A-E7D847962926}"/>
                </a:ext>
              </a:extLst>
            </p:cNvPr>
            <p:cNvGrpSpPr>
              <a:grpSpLocks/>
            </p:cNvGrpSpPr>
            <p:nvPr/>
          </p:nvGrpSpPr>
          <p:grpSpPr bwMode="auto">
            <a:xfrm>
              <a:off x="1463" y="1536"/>
              <a:ext cx="1660" cy="441"/>
              <a:chOff x="2112" y="528"/>
              <a:chExt cx="2088" cy="681"/>
            </a:xfrm>
          </p:grpSpPr>
          <p:sp>
            <p:nvSpPr>
              <p:cNvPr id="81958" name="Rectangle 38">
                <a:extLst>
                  <a:ext uri="{FF2B5EF4-FFF2-40B4-BE49-F238E27FC236}">
                    <a16:creationId xmlns:a16="http://schemas.microsoft.com/office/drawing/2014/main" id="{FC4FBF4F-C38D-40C2-80EB-5C4439E5FFF6}"/>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59" name="Rectangle 39">
                <a:extLst>
                  <a:ext uri="{FF2B5EF4-FFF2-40B4-BE49-F238E27FC236}">
                    <a16:creationId xmlns:a16="http://schemas.microsoft.com/office/drawing/2014/main" id="{2978175E-C51D-437F-8A22-0840449E78C3}"/>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60" name="Rectangle 40">
                <a:extLst>
                  <a:ext uri="{FF2B5EF4-FFF2-40B4-BE49-F238E27FC236}">
                    <a16:creationId xmlns:a16="http://schemas.microsoft.com/office/drawing/2014/main" id="{1E68BAD3-3A76-462F-98FF-087771128753}"/>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61" name="Rectangle 41">
                <a:extLst>
                  <a:ext uri="{FF2B5EF4-FFF2-40B4-BE49-F238E27FC236}">
                    <a16:creationId xmlns:a16="http://schemas.microsoft.com/office/drawing/2014/main" id="{1A938274-E05B-4F29-8484-55DA0DA93BA0}"/>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1962" name="Group 42">
              <a:extLst>
                <a:ext uri="{FF2B5EF4-FFF2-40B4-BE49-F238E27FC236}">
                  <a16:creationId xmlns:a16="http://schemas.microsoft.com/office/drawing/2014/main" id="{AE0B940C-65F5-46F8-9D33-A12BC4B91926}"/>
                </a:ext>
              </a:extLst>
            </p:cNvPr>
            <p:cNvGrpSpPr>
              <a:grpSpLocks noChangeAspect="1"/>
            </p:cNvGrpSpPr>
            <p:nvPr/>
          </p:nvGrpSpPr>
          <p:grpSpPr bwMode="auto">
            <a:xfrm flipH="1">
              <a:off x="3205" y="1632"/>
              <a:ext cx="285" cy="233"/>
              <a:chOff x="1374" y="528"/>
              <a:chExt cx="480" cy="432"/>
            </a:xfrm>
          </p:grpSpPr>
          <p:grpSp>
            <p:nvGrpSpPr>
              <p:cNvPr id="81963" name="Group 43">
                <a:extLst>
                  <a:ext uri="{FF2B5EF4-FFF2-40B4-BE49-F238E27FC236}">
                    <a16:creationId xmlns:a16="http://schemas.microsoft.com/office/drawing/2014/main" id="{F96DFFE1-B6E7-4AE0-A6EB-1D228FF581D3}"/>
                  </a:ext>
                </a:extLst>
              </p:cNvPr>
              <p:cNvGrpSpPr>
                <a:grpSpLocks noChangeAspect="1"/>
              </p:cNvGrpSpPr>
              <p:nvPr/>
            </p:nvGrpSpPr>
            <p:grpSpPr bwMode="auto">
              <a:xfrm>
                <a:off x="1374" y="528"/>
                <a:ext cx="480" cy="432"/>
                <a:chOff x="1392" y="528"/>
                <a:chExt cx="480" cy="432"/>
              </a:xfrm>
            </p:grpSpPr>
            <p:sp>
              <p:nvSpPr>
                <p:cNvPr id="81964" name="Rectangle 44">
                  <a:extLst>
                    <a:ext uri="{FF2B5EF4-FFF2-40B4-BE49-F238E27FC236}">
                      <a16:creationId xmlns:a16="http://schemas.microsoft.com/office/drawing/2014/main" id="{961D6FF9-C8F7-40EB-B4EA-A1644E9BF6EC}"/>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65" name="Rectangle 45">
                  <a:extLst>
                    <a:ext uri="{FF2B5EF4-FFF2-40B4-BE49-F238E27FC236}">
                      <a16:creationId xmlns:a16="http://schemas.microsoft.com/office/drawing/2014/main" id="{D3903B19-C873-437E-8DA7-9CA7D918BBE9}"/>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1966" name="Text Box 46">
                <a:extLst>
                  <a:ext uri="{FF2B5EF4-FFF2-40B4-BE49-F238E27FC236}">
                    <a16:creationId xmlns:a16="http://schemas.microsoft.com/office/drawing/2014/main" id="{EB834AD2-89A2-47E8-8130-DDD6FCBEEDE6}"/>
                  </a:ext>
                </a:extLst>
              </p:cNvPr>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nvGrpSpPr>
            <p:cNvPr id="81967" name="Group 47">
              <a:extLst>
                <a:ext uri="{FF2B5EF4-FFF2-40B4-BE49-F238E27FC236}">
                  <a16:creationId xmlns:a16="http://schemas.microsoft.com/office/drawing/2014/main" id="{A85BF51D-ACAF-418A-BD26-6AD1AE3E245C}"/>
                </a:ext>
              </a:extLst>
            </p:cNvPr>
            <p:cNvGrpSpPr>
              <a:grpSpLocks/>
            </p:cNvGrpSpPr>
            <p:nvPr/>
          </p:nvGrpSpPr>
          <p:grpSpPr bwMode="auto">
            <a:xfrm>
              <a:off x="1584" y="2016"/>
              <a:ext cx="2444" cy="441"/>
              <a:chOff x="1962" y="1200"/>
              <a:chExt cx="1910" cy="441"/>
            </a:xfrm>
          </p:grpSpPr>
          <p:grpSp>
            <p:nvGrpSpPr>
              <p:cNvPr id="81968" name="Group 48">
                <a:extLst>
                  <a:ext uri="{FF2B5EF4-FFF2-40B4-BE49-F238E27FC236}">
                    <a16:creationId xmlns:a16="http://schemas.microsoft.com/office/drawing/2014/main" id="{069F1CB1-5AFA-4697-9830-E47912F36987}"/>
                  </a:ext>
                </a:extLst>
              </p:cNvPr>
              <p:cNvGrpSpPr>
                <a:grpSpLocks noChangeAspect="1"/>
              </p:cNvGrpSpPr>
              <p:nvPr/>
            </p:nvGrpSpPr>
            <p:grpSpPr bwMode="auto">
              <a:xfrm>
                <a:off x="2429" y="1304"/>
                <a:ext cx="221" cy="233"/>
                <a:chOff x="1374" y="528"/>
                <a:chExt cx="480" cy="432"/>
              </a:xfrm>
            </p:grpSpPr>
            <p:grpSp>
              <p:nvGrpSpPr>
                <p:cNvPr id="81969" name="Group 49">
                  <a:extLst>
                    <a:ext uri="{FF2B5EF4-FFF2-40B4-BE49-F238E27FC236}">
                      <a16:creationId xmlns:a16="http://schemas.microsoft.com/office/drawing/2014/main" id="{1A4789E0-1332-41F6-BE7E-C8CBB601E26D}"/>
                    </a:ext>
                  </a:extLst>
                </p:cNvPr>
                <p:cNvGrpSpPr>
                  <a:grpSpLocks noChangeAspect="1"/>
                </p:cNvGrpSpPr>
                <p:nvPr/>
              </p:nvGrpSpPr>
              <p:grpSpPr bwMode="auto">
                <a:xfrm>
                  <a:off x="1374" y="528"/>
                  <a:ext cx="480" cy="432"/>
                  <a:chOff x="1392" y="528"/>
                  <a:chExt cx="480" cy="432"/>
                </a:xfrm>
              </p:grpSpPr>
              <p:sp>
                <p:nvSpPr>
                  <p:cNvPr id="81970" name="Rectangle 50">
                    <a:extLst>
                      <a:ext uri="{FF2B5EF4-FFF2-40B4-BE49-F238E27FC236}">
                        <a16:creationId xmlns:a16="http://schemas.microsoft.com/office/drawing/2014/main" id="{4025A64B-8397-4F4C-A90D-84F26384D9B2}"/>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71" name="Rectangle 51">
                    <a:extLst>
                      <a:ext uri="{FF2B5EF4-FFF2-40B4-BE49-F238E27FC236}">
                        <a16:creationId xmlns:a16="http://schemas.microsoft.com/office/drawing/2014/main" id="{68827B34-B6F2-4F70-A173-AE871E7C50F2}"/>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1972" name="Text Box 52">
                  <a:extLst>
                    <a:ext uri="{FF2B5EF4-FFF2-40B4-BE49-F238E27FC236}">
                      <a16:creationId xmlns:a16="http://schemas.microsoft.com/office/drawing/2014/main" id="{462690D6-55D8-4521-850F-9ACF51B2420B}"/>
                    </a:ext>
                  </a:extLst>
                </p:cNvPr>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1973" name="Line 53">
                <a:extLst>
                  <a:ext uri="{FF2B5EF4-FFF2-40B4-BE49-F238E27FC236}">
                    <a16:creationId xmlns:a16="http://schemas.microsoft.com/office/drawing/2014/main" id="{63761CC0-70FC-452B-9A98-C552FAE8CD68}"/>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74" name="Line 54">
                <a:extLst>
                  <a:ext uri="{FF2B5EF4-FFF2-40B4-BE49-F238E27FC236}">
                    <a16:creationId xmlns:a16="http://schemas.microsoft.com/office/drawing/2014/main" id="{8490B12D-1382-436C-893C-985A6ACC51B0}"/>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1975" name="Group 55">
                <a:extLst>
                  <a:ext uri="{FF2B5EF4-FFF2-40B4-BE49-F238E27FC236}">
                    <a16:creationId xmlns:a16="http://schemas.microsoft.com/office/drawing/2014/main" id="{9247B56C-95F8-4D7A-A783-FD0DC1C2C1FE}"/>
                  </a:ext>
                </a:extLst>
              </p:cNvPr>
              <p:cNvGrpSpPr>
                <a:grpSpLocks noChangeAspect="1"/>
              </p:cNvGrpSpPr>
              <p:nvPr/>
            </p:nvGrpSpPr>
            <p:grpSpPr bwMode="auto">
              <a:xfrm>
                <a:off x="2851" y="1235"/>
                <a:ext cx="199" cy="371"/>
                <a:chOff x="2991" y="411"/>
                <a:chExt cx="359" cy="768"/>
              </a:xfrm>
            </p:grpSpPr>
            <p:sp>
              <p:nvSpPr>
                <p:cNvPr id="81976" name="AutoShape 56">
                  <a:extLst>
                    <a:ext uri="{FF2B5EF4-FFF2-40B4-BE49-F238E27FC236}">
                      <a16:creationId xmlns:a16="http://schemas.microsoft.com/office/drawing/2014/main" id="{8560C116-3F63-4844-A9E8-F2ED5D4396AE}"/>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1977" name="AutoShape 57">
                  <a:extLst>
                    <a:ext uri="{FF2B5EF4-FFF2-40B4-BE49-F238E27FC236}">
                      <a16:creationId xmlns:a16="http://schemas.microsoft.com/office/drawing/2014/main" id="{E64370CD-CB02-45BF-BDB1-37169B6FEDEC}"/>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78" name="Freeform 58">
                  <a:extLst>
                    <a:ext uri="{FF2B5EF4-FFF2-40B4-BE49-F238E27FC236}">
                      <a16:creationId xmlns:a16="http://schemas.microsoft.com/office/drawing/2014/main" id="{4C02C663-A38A-48C8-B3B0-24E02EA7F3CD}"/>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79" name="Text Box 59">
                  <a:extLst>
                    <a:ext uri="{FF2B5EF4-FFF2-40B4-BE49-F238E27FC236}">
                      <a16:creationId xmlns:a16="http://schemas.microsoft.com/office/drawing/2014/main" id="{2DEA191C-6E07-4C1F-9A82-69F4005D2724}"/>
                    </a:ext>
                  </a:extLst>
                </p:cNvPr>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1980" name="Line 60">
                <a:extLst>
                  <a:ext uri="{FF2B5EF4-FFF2-40B4-BE49-F238E27FC236}">
                    <a16:creationId xmlns:a16="http://schemas.microsoft.com/office/drawing/2014/main" id="{CD7B56E3-A1B5-4BC8-AB15-DBD521245788}"/>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81" name="Line 61">
                <a:extLst>
                  <a:ext uri="{FF2B5EF4-FFF2-40B4-BE49-F238E27FC236}">
                    <a16:creationId xmlns:a16="http://schemas.microsoft.com/office/drawing/2014/main" id="{29EE03A1-836F-431B-8D77-0AE6F2E1B1E7}"/>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1982" name="Group 62">
                <a:extLst>
                  <a:ext uri="{FF2B5EF4-FFF2-40B4-BE49-F238E27FC236}">
                    <a16:creationId xmlns:a16="http://schemas.microsoft.com/office/drawing/2014/main" id="{55F5147B-69D7-4E4F-816B-A594DB982A2E}"/>
                  </a:ext>
                </a:extLst>
              </p:cNvPr>
              <p:cNvGrpSpPr>
                <a:grpSpLocks noChangeAspect="1"/>
              </p:cNvGrpSpPr>
              <p:nvPr/>
            </p:nvGrpSpPr>
            <p:grpSpPr bwMode="auto">
              <a:xfrm>
                <a:off x="3209" y="1305"/>
                <a:ext cx="275" cy="232"/>
                <a:chOff x="3853" y="576"/>
                <a:chExt cx="594" cy="480"/>
              </a:xfrm>
            </p:grpSpPr>
            <p:sp>
              <p:nvSpPr>
                <p:cNvPr id="81983" name="Rectangle 63">
                  <a:extLst>
                    <a:ext uri="{FF2B5EF4-FFF2-40B4-BE49-F238E27FC236}">
                      <a16:creationId xmlns:a16="http://schemas.microsoft.com/office/drawing/2014/main" id="{82F19252-F616-4322-A519-20E786D4437F}"/>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1984" name="Text Box 64">
                  <a:extLst>
                    <a:ext uri="{FF2B5EF4-FFF2-40B4-BE49-F238E27FC236}">
                      <a16:creationId xmlns:a16="http://schemas.microsoft.com/office/drawing/2014/main" id="{E95E52CB-F007-4243-9619-1850936FAA22}"/>
                    </a:ext>
                  </a:extLst>
                </p:cNvPr>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81985" name="Freeform 65">
                <a:extLst>
                  <a:ext uri="{FF2B5EF4-FFF2-40B4-BE49-F238E27FC236}">
                    <a16:creationId xmlns:a16="http://schemas.microsoft.com/office/drawing/2014/main" id="{FE953EFD-D34D-424F-8F33-F85A9BF3A882}"/>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86" name="Line 66">
                <a:extLst>
                  <a:ext uri="{FF2B5EF4-FFF2-40B4-BE49-F238E27FC236}">
                    <a16:creationId xmlns:a16="http://schemas.microsoft.com/office/drawing/2014/main" id="{2101298B-7655-4811-BEF8-67E36DEF1FDE}"/>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87" name="Line 67">
                <a:extLst>
                  <a:ext uri="{FF2B5EF4-FFF2-40B4-BE49-F238E27FC236}">
                    <a16:creationId xmlns:a16="http://schemas.microsoft.com/office/drawing/2014/main" id="{5797ED42-C503-4F4E-8AD7-BC1045683D69}"/>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1988" name="Group 68">
                <a:extLst>
                  <a:ext uri="{FF2B5EF4-FFF2-40B4-BE49-F238E27FC236}">
                    <a16:creationId xmlns:a16="http://schemas.microsoft.com/office/drawing/2014/main" id="{0B7458F1-BF49-47B2-AD62-8949EC2B1CE6}"/>
                  </a:ext>
                </a:extLst>
              </p:cNvPr>
              <p:cNvGrpSpPr>
                <a:grpSpLocks noChangeAspect="1"/>
              </p:cNvGrpSpPr>
              <p:nvPr/>
            </p:nvGrpSpPr>
            <p:grpSpPr bwMode="auto">
              <a:xfrm>
                <a:off x="1962" y="1305"/>
                <a:ext cx="290" cy="232"/>
                <a:chOff x="1123" y="576"/>
                <a:chExt cx="626" cy="480"/>
              </a:xfrm>
            </p:grpSpPr>
            <p:sp>
              <p:nvSpPr>
                <p:cNvPr id="81989" name="Rectangle 69">
                  <a:extLst>
                    <a:ext uri="{FF2B5EF4-FFF2-40B4-BE49-F238E27FC236}">
                      <a16:creationId xmlns:a16="http://schemas.microsoft.com/office/drawing/2014/main" id="{34B8F7B6-2707-47EC-95DD-6802F3828D63}"/>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1990" name="Text Box 70">
                  <a:extLst>
                    <a:ext uri="{FF2B5EF4-FFF2-40B4-BE49-F238E27FC236}">
                      <a16:creationId xmlns:a16="http://schemas.microsoft.com/office/drawing/2014/main" id="{E2DABFCB-ABC0-4D06-80B3-2378FCE47D51}"/>
                    </a:ext>
                  </a:extLst>
                </p:cNvPr>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1991" name="Group 71">
                <a:extLst>
                  <a:ext uri="{FF2B5EF4-FFF2-40B4-BE49-F238E27FC236}">
                    <a16:creationId xmlns:a16="http://schemas.microsoft.com/office/drawing/2014/main" id="{224A488A-EB27-4338-B16E-FCF6A9843492}"/>
                  </a:ext>
                </a:extLst>
              </p:cNvPr>
              <p:cNvGrpSpPr>
                <a:grpSpLocks/>
              </p:cNvGrpSpPr>
              <p:nvPr/>
            </p:nvGrpSpPr>
            <p:grpSpPr bwMode="auto">
              <a:xfrm>
                <a:off x="2288" y="1200"/>
                <a:ext cx="1297" cy="441"/>
                <a:chOff x="2112" y="528"/>
                <a:chExt cx="2088" cy="681"/>
              </a:xfrm>
            </p:grpSpPr>
            <p:sp>
              <p:nvSpPr>
                <p:cNvPr id="81992" name="Rectangle 72">
                  <a:extLst>
                    <a:ext uri="{FF2B5EF4-FFF2-40B4-BE49-F238E27FC236}">
                      <a16:creationId xmlns:a16="http://schemas.microsoft.com/office/drawing/2014/main" id="{9799AEF0-FADA-4F96-B134-2C85EC2D24BA}"/>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93" name="Rectangle 73">
                  <a:extLst>
                    <a:ext uri="{FF2B5EF4-FFF2-40B4-BE49-F238E27FC236}">
                      <a16:creationId xmlns:a16="http://schemas.microsoft.com/office/drawing/2014/main" id="{DA73E415-62AE-4DC5-A8D0-11F6543C54F9}"/>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94" name="Rectangle 74">
                  <a:extLst>
                    <a:ext uri="{FF2B5EF4-FFF2-40B4-BE49-F238E27FC236}">
                      <a16:creationId xmlns:a16="http://schemas.microsoft.com/office/drawing/2014/main" id="{093B2549-A5EE-4F87-B5D4-95E3A767383F}"/>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95" name="Rectangle 75">
                  <a:extLst>
                    <a:ext uri="{FF2B5EF4-FFF2-40B4-BE49-F238E27FC236}">
                      <a16:creationId xmlns:a16="http://schemas.microsoft.com/office/drawing/2014/main" id="{D831353D-DBC6-4F39-9918-F406839DD07B}"/>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1996" name="Group 76">
                <a:extLst>
                  <a:ext uri="{FF2B5EF4-FFF2-40B4-BE49-F238E27FC236}">
                    <a16:creationId xmlns:a16="http://schemas.microsoft.com/office/drawing/2014/main" id="{F2AF6077-9A17-4475-BFB0-619A84229319}"/>
                  </a:ext>
                </a:extLst>
              </p:cNvPr>
              <p:cNvGrpSpPr>
                <a:grpSpLocks noChangeAspect="1"/>
              </p:cNvGrpSpPr>
              <p:nvPr/>
            </p:nvGrpSpPr>
            <p:grpSpPr bwMode="auto">
              <a:xfrm flipH="1">
                <a:off x="3649" y="1296"/>
                <a:ext cx="223" cy="233"/>
                <a:chOff x="1374" y="528"/>
                <a:chExt cx="480" cy="432"/>
              </a:xfrm>
            </p:grpSpPr>
            <p:grpSp>
              <p:nvGrpSpPr>
                <p:cNvPr id="81997" name="Group 77">
                  <a:extLst>
                    <a:ext uri="{FF2B5EF4-FFF2-40B4-BE49-F238E27FC236}">
                      <a16:creationId xmlns:a16="http://schemas.microsoft.com/office/drawing/2014/main" id="{7AE11CED-79D3-42B9-842A-99FF5F600D89}"/>
                    </a:ext>
                  </a:extLst>
                </p:cNvPr>
                <p:cNvGrpSpPr>
                  <a:grpSpLocks noChangeAspect="1"/>
                </p:cNvGrpSpPr>
                <p:nvPr/>
              </p:nvGrpSpPr>
              <p:grpSpPr bwMode="auto">
                <a:xfrm>
                  <a:off x="1374" y="528"/>
                  <a:ext cx="480" cy="432"/>
                  <a:chOff x="1392" y="528"/>
                  <a:chExt cx="480" cy="432"/>
                </a:xfrm>
              </p:grpSpPr>
              <p:sp>
                <p:nvSpPr>
                  <p:cNvPr id="81998" name="Rectangle 78">
                    <a:extLst>
                      <a:ext uri="{FF2B5EF4-FFF2-40B4-BE49-F238E27FC236}">
                        <a16:creationId xmlns:a16="http://schemas.microsoft.com/office/drawing/2014/main" id="{9EB4D8D0-6576-4E61-B990-4D0CD279688C}"/>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999" name="Rectangle 79">
                    <a:extLst>
                      <a:ext uri="{FF2B5EF4-FFF2-40B4-BE49-F238E27FC236}">
                        <a16:creationId xmlns:a16="http://schemas.microsoft.com/office/drawing/2014/main" id="{E8E95DE0-ABA1-4D8A-AD20-6C9A6839DF7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2000" name="Text Box 80">
                  <a:extLst>
                    <a:ext uri="{FF2B5EF4-FFF2-40B4-BE49-F238E27FC236}">
                      <a16:creationId xmlns:a16="http://schemas.microsoft.com/office/drawing/2014/main" id="{98687AEE-1303-4ADA-8001-F0FD09D9B9D2}"/>
                    </a:ext>
                  </a:extLst>
                </p:cNvPr>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82001" name="Group 81">
              <a:extLst>
                <a:ext uri="{FF2B5EF4-FFF2-40B4-BE49-F238E27FC236}">
                  <a16:creationId xmlns:a16="http://schemas.microsoft.com/office/drawing/2014/main" id="{E78F2091-E682-42D8-8A45-79004D199EB7}"/>
                </a:ext>
              </a:extLst>
            </p:cNvPr>
            <p:cNvGrpSpPr>
              <a:grpSpLocks/>
            </p:cNvGrpSpPr>
            <p:nvPr/>
          </p:nvGrpSpPr>
          <p:grpSpPr bwMode="auto">
            <a:xfrm>
              <a:off x="2112" y="2496"/>
              <a:ext cx="2444" cy="441"/>
              <a:chOff x="2112" y="2496"/>
              <a:chExt cx="2444" cy="441"/>
            </a:xfrm>
          </p:grpSpPr>
          <p:grpSp>
            <p:nvGrpSpPr>
              <p:cNvPr id="82002" name="Group 82">
                <a:extLst>
                  <a:ext uri="{FF2B5EF4-FFF2-40B4-BE49-F238E27FC236}">
                    <a16:creationId xmlns:a16="http://schemas.microsoft.com/office/drawing/2014/main" id="{07239AD7-3F29-4F29-BB52-1E854C1633CE}"/>
                  </a:ext>
                </a:extLst>
              </p:cNvPr>
              <p:cNvGrpSpPr>
                <a:grpSpLocks noChangeAspect="1"/>
              </p:cNvGrpSpPr>
              <p:nvPr/>
            </p:nvGrpSpPr>
            <p:grpSpPr bwMode="auto">
              <a:xfrm>
                <a:off x="2710" y="2600"/>
                <a:ext cx="282" cy="233"/>
                <a:chOff x="1374" y="528"/>
                <a:chExt cx="480" cy="432"/>
              </a:xfrm>
            </p:grpSpPr>
            <p:grpSp>
              <p:nvGrpSpPr>
                <p:cNvPr id="82003" name="Group 83">
                  <a:extLst>
                    <a:ext uri="{FF2B5EF4-FFF2-40B4-BE49-F238E27FC236}">
                      <a16:creationId xmlns:a16="http://schemas.microsoft.com/office/drawing/2014/main" id="{EC777EE8-DC7C-435D-A868-4DDD500EDDFB}"/>
                    </a:ext>
                  </a:extLst>
                </p:cNvPr>
                <p:cNvGrpSpPr>
                  <a:grpSpLocks noChangeAspect="1"/>
                </p:cNvGrpSpPr>
                <p:nvPr/>
              </p:nvGrpSpPr>
              <p:grpSpPr bwMode="auto">
                <a:xfrm>
                  <a:off x="1374" y="528"/>
                  <a:ext cx="480" cy="432"/>
                  <a:chOff x="1392" y="528"/>
                  <a:chExt cx="480" cy="432"/>
                </a:xfrm>
              </p:grpSpPr>
              <p:sp>
                <p:nvSpPr>
                  <p:cNvPr id="82004" name="Rectangle 84">
                    <a:extLst>
                      <a:ext uri="{FF2B5EF4-FFF2-40B4-BE49-F238E27FC236}">
                        <a16:creationId xmlns:a16="http://schemas.microsoft.com/office/drawing/2014/main" id="{201BB983-3B80-4450-B0CA-61D7C06AD322}"/>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05" name="Rectangle 85">
                    <a:extLst>
                      <a:ext uri="{FF2B5EF4-FFF2-40B4-BE49-F238E27FC236}">
                        <a16:creationId xmlns:a16="http://schemas.microsoft.com/office/drawing/2014/main" id="{B75D840D-0954-4001-A764-B0230A1E943D}"/>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2006" name="Text Box 86">
                  <a:extLst>
                    <a:ext uri="{FF2B5EF4-FFF2-40B4-BE49-F238E27FC236}">
                      <a16:creationId xmlns:a16="http://schemas.microsoft.com/office/drawing/2014/main" id="{4A6E1D88-C850-4C1D-B1D9-B0BAD38CD84B}"/>
                    </a:ext>
                  </a:extLst>
                </p:cNvPr>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2007" name="Line 87">
                <a:extLst>
                  <a:ext uri="{FF2B5EF4-FFF2-40B4-BE49-F238E27FC236}">
                    <a16:creationId xmlns:a16="http://schemas.microsoft.com/office/drawing/2014/main" id="{2BE369B4-AF8D-46C1-A10E-451E7864C98B}"/>
                  </a:ext>
                </a:extLst>
              </p:cNvPr>
              <p:cNvSpPr>
                <a:spLocks noChangeAspect="1" noChangeShapeType="1"/>
              </p:cNvSpPr>
              <p:nvPr/>
            </p:nvSpPr>
            <p:spPr bwMode="auto">
              <a:xfrm>
                <a:off x="2994" y="2647"/>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08" name="Line 88">
                <a:extLst>
                  <a:ext uri="{FF2B5EF4-FFF2-40B4-BE49-F238E27FC236}">
                    <a16:creationId xmlns:a16="http://schemas.microsoft.com/office/drawing/2014/main" id="{F20C241C-DA24-4938-8119-52E6F3C8E723}"/>
                  </a:ext>
                </a:extLst>
              </p:cNvPr>
              <p:cNvSpPr>
                <a:spLocks noChangeAspect="1" noChangeShapeType="1"/>
              </p:cNvSpPr>
              <p:nvPr/>
            </p:nvSpPr>
            <p:spPr bwMode="auto">
              <a:xfrm>
                <a:off x="2994" y="2786"/>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2009" name="Group 89">
                <a:extLst>
                  <a:ext uri="{FF2B5EF4-FFF2-40B4-BE49-F238E27FC236}">
                    <a16:creationId xmlns:a16="http://schemas.microsoft.com/office/drawing/2014/main" id="{006AF974-C672-4D23-87D7-6BA5761D7828}"/>
                  </a:ext>
                </a:extLst>
              </p:cNvPr>
              <p:cNvGrpSpPr>
                <a:grpSpLocks noChangeAspect="1"/>
              </p:cNvGrpSpPr>
              <p:nvPr/>
            </p:nvGrpSpPr>
            <p:grpSpPr bwMode="auto">
              <a:xfrm>
                <a:off x="3250" y="2531"/>
                <a:ext cx="254" cy="371"/>
                <a:chOff x="2991" y="411"/>
                <a:chExt cx="359" cy="768"/>
              </a:xfrm>
            </p:grpSpPr>
            <p:sp>
              <p:nvSpPr>
                <p:cNvPr id="82010" name="AutoShape 90">
                  <a:extLst>
                    <a:ext uri="{FF2B5EF4-FFF2-40B4-BE49-F238E27FC236}">
                      <a16:creationId xmlns:a16="http://schemas.microsoft.com/office/drawing/2014/main" id="{F32F34F9-8A66-4E1A-BFBF-D004B0B04C6F}"/>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2011" name="AutoShape 91">
                  <a:extLst>
                    <a:ext uri="{FF2B5EF4-FFF2-40B4-BE49-F238E27FC236}">
                      <a16:creationId xmlns:a16="http://schemas.microsoft.com/office/drawing/2014/main" id="{D115B2E9-FD20-467E-AF6D-87A36AD0355C}"/>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12" name="Freeform 92">
                  <a:extLst>
                    <a:ext uri="{FF2B5EF4-FFF2-40B4-BE49-F238E27FC236}">
                      <a16:creationId xmlns:a16="http://schemas.microsoft.com/office/drawing/2014/main" id="{EE505D01-7D7B-4972-9474-BC8D075A88E3}"/>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13" name="Text Box 93">
                  <a:extLst>
                    <a:ext uri="{FF2B5EF4-FFF2-40B4-BE49-F238E27FC236}">
                      <a16:creationId xmlns:a16="http://schemas.microsoft.com/office/drawing/2014/main" id="{B983F10E-BCF7-4878-BF64-F67652D401CC}"/>
                    </a:ext>
                  </a:extLst>
                </p:cNvPr>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2014" name="Line 94">
                <a:extLst>
                  <a:ext uri="{FF2B5EF4-FFF2-40B4-BE49-F238E27FC236}">
                    <a16:creationId xmlns:a16="http://schemas.microsoft.com/office/drawing/2014/main" id="{D69D798D-F6D5-4C1E-9233-E35E0ADB0227}"/>
                  </a:ext>
                </a:extLst>
              </p:cNvPr>
              <p:cNvSpPr>
                <a:spLocks noChangeAspect="1" noChangeShapeType="1"/>
              </p:cNvSpPr>
              <p:nvPr/>
            </p:nvSpPr>
            <p:spPr bwMode="auto">
              <a:xfrm>
                <a:off x="3507" y="2717"/>
                <a:ext cx="3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15" name="Line 95">
                <a:extLst>
                  <a:ext uri="{FF2B5EF4-FFF2-40B4-BE49-F238E27FC236}">
                    <a16:creationId xmlns:a16="http://schemas.microsoft.com/office/drawing/2014/main" id="{F9865D05-1984-4494-87D9-6F59113858AB}"/>
                  </a:ext>
                </a:extLst>
              </p:cNvPr>
              <p:cNvSpPr>
                <a:spLocks noChangeAspect="1" noChangeShapeType="1"/>
              </p:cNvSpPr>
              <p:nvPr/>
            </p:nvSpPr>
            <p:spPr bwMode="auto">
              <a:xfrm>
                <a:off x="4048" y="2717"/>
                <a:ext cx="3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2016" name="Group 96">
                <a:extLst>
                  <a:ext uri="{FF2B5EF4-FFF2-40B4-BE49-F238E27FC236}">
                    <a16:creationId xmlns:a16="http://schemas.microsoft.com/office/drawing/2014/main" id="{158CED3E-7869-4326-9D6F-9CE9EEC15411}"/>
                  </a:ext>
                </a:extLst>
              </p:cNvPr>
              <p:cNvGrpSpPr>
                <a:grpSpLocks noChangeAspect="1"/>
              </p:cNvGrpSpPr>
              <p:nvPr/>
            </p:nvGrpSpPr>
            <p:grpSpPr bwMode="auto">
              <a:xfrm>
                <a:off x="3708" y="2601"/>
                <a:ext cx="352" cy="232"/>
                <a:chOff x="3853" y="576"/>
                <a:chExt cx="594" cy="480"/>
              </a:xfrm>
            </p:grpSpPr>
            <p:sp>
              <p:nvSpPr>
                <p:cNvPr id="82017" name="Rectangle 97">
                  <a:extLst>
                    <a:ext uri="{FF2B5EF4-FFF2-40B4-BE49-F238E27FC236}">
                      <a16:creationId xmlns:a16="http://schemas.microsoft.com/office/drawing/2014/main" id="{5B637C91-D805-44C6-807D-B9F08F342EFF}"/>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2018" name="Text Box 98">
                  <a:extLst>
                    <a:ext uri="{FF2B5EF4-FFF2-40B4-BE49-F238E27FC236}">
                      <a16:creationId xmlns:a16="http://schemas.microsoft.com/office/drawing/2014/main" id="{11EE29BA-D6B6-4E72-808C-6477FE39BAF6}"/>
                    </a:ext>
                  </a:extLst>
                </p:cNvPr>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82019" name="Freeform 99">
                <a:extLst>
                  <a:ext uri="{FF2B5EF4-FFF2-40B4-BE49-F238E27FC236}">
                    <a16:creationId xmlns:a16="http://schemas.microsoft.com/office/drawing/2014/main" id="{5C28C372-C312-4812-80E9-104462F562AA}"/>
                  </a:ext>
                </a:extLst>
              </p:cNvPr>
              <p:cNvSpPr>
                <a:spLocks noChangeAspect="1"/>
              </p:cNvSpPr>
              <p:nvPr/>
            </p:nvSpPr>
            <p:spPr bwMode="auto">
              <a:xfrm>
                <a:off x="3706" y="2717"/>
                <a:ext cx="425"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0" name="Line 100">
                <a:extLst>
                  <a:ext uri="{FF2B5EF4-FFF2-40B4-BE49-F238E27FC236}">
                    <a16:creationId xmlns:a16="http://schemas.microsoft.com/office/drawing/2014/main" id="{417BBF41-5818-4BCD-BEEF-92BE207B9960}"/>
                  </a:ext>
                </a:extLst>
              </p:cNvPr>
              <p:cNvSpPr>
                <a:spLocks noChangeAspect="1" noChangeShapeType="1"/>
              </p:cNvSpPr>
              <p:nvPr/>
            </p:nvSpPr>
            <p:spPr bwMode="auto">
              <a:xfrm>
                <a:off x="2415" y="2787"/>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1" name="Line 101">
                <a:extLst>
                  <a:ext uri="{FF2B5EF4-FFF2-40B4-BE49-F238E27FC236}">
                    <a16:creationId xmlns:a16="http://schemas.microsoft.com/office/drawing/2014/main" id="{40AC4B53-B8C3-489E-ADEA-EB36E2B9ABF0}"/>
                  </a:ext>
                </a:extLst>
              </p:cNvPr>
              <p:cNvSpPr>
                <a:spLocks noChangeAspect="1" noChangeShapeType="1"/>
              </p:cNvSpPr>
              <p:nvPr/>
            </p:nvSpPr>
            <p:spPr bwMode="auto">
              <a:xfrm>
                <a:off x="2377" y="2647"/>
                <a:ext cx="3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2022" name="Group 102">
                <a:extLst>
                  <a:ext uri="{FF2B5EF4-FFF2-40B4-BE49-F238E27FC236}">
                    <a16:creationId xmlns:a16="http://schemas.microsoft.com/office/drawing/2014/main" id="{0DB22F6B-6997-48F6-9783-B6FE96E6450C}"/>
                  </a:ext>
                </a:extLst>
              </p:cNvPr>
              <p:cNvGrpSpPr>
                <a:grpSpLocks noChangeAspect="1"/>
              </p:cNvGrpSpPr>
              <p:nvPr/>
            </p:nvGrpSpPr>
            <p:grpSpPr bwMode="auto">
              <a:xfrm>
                <a:off x="2112" y="2601"/>
                <a:ext cx="371" cy="232"/>
                <a:chOff x="1123" y="576"/>
                <a:chExt cx="626" cy="480"/>
              </a:xfrm>
            </p:grpSpPr>
            <p:sp>
              <p:nvSpPr>
                <p:cNvPr id="82023" name="Rectangle 103">
                  <a:extLst>
                    <a:ext uri="{FF2B5EF4-FFF2-40B4-BE49-F238E27FC236}">
                      <a16:creationId xmlns:a16="http://schemas.microsoft.com/office/drawing/2014/main" id="{DC95495B-7F7A-4467-B46D-2474A5666DAD}"/>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2024" name="Text Box 104">
                  <a:extLst>
                    <a:ext uri="{FF2B5EF4-FFF2-40B4-BE49-F238E27FC236}">
                      <a16:creationId xmlns:a16="http://schemas.microsoft.com/office/drawing/2014/main" id="{5216F270-295F-4B91-B6B9-652B7DE4DD89}"/>
                    </a:ext>
                  </a:extLst>
                </p:cNvPr>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2025" name="Group 105">
                <a:extLst>
                  <a:ext uri="{FF2B5EF4-FFF2-40B4-BE49-F238E27FC236}">
                    <a16:creationId xmlns:a16="http://schemas.microsoft.com/office/drawing/2014/main" id="{85AF8B65-9FFD-41B3-9D64-BC68D3F239CC}"/>
                  </a:ext>
                </a:extLst>
              </p:cNvPr>
              <p:cNvGrpSpPr>
                <a:grpSpLocks/>
              </p:cNvGrpSpPr>
              <p:nvPr/>
            </p:nvGrpSpPr>
            <p:grpSpPr bwMode="auto">
              <a:xfrm>
                <a:off x="2529" y="2496"/>
                <a:ext cx="1660" cy="441"/>
                <a:chOff x="2112" y="528"/>
                <a:chExt cx="2088" cy="681"/>
              </a:xfrm>
            </p:grpSpPr>
            <p:sp>
              <p:nvSpPr>
                <p:cNvPr id="82026" name="Rectangle 106">
                  <a:extLst>
                    <a:ext uri="{FF2B5EF4-FFF2-40B4-BE49-F238E27FC236}">
                      <a16:creationId xmlns:a16="http://schemas.microsoft.com/office/drawing/2014/main" id="{966006B9-8C56-4E31-8B3E-6972C767EC7E}"/>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7" name="Rectangle 107">
                  <a:extLst>
                    <a:ext uri="{FF2B5EF4-FFF2-40B4-BE49-F238E27FC236}">
                      <a16:creationId xmlns:a16="http://schemas.microsoft.com/office/drawing/2014/main" id="{24758020-C480-4E85-B2AD-3D7776C305CC}"/>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8" name="Rectangle 108">
                  <a:extLst>
                    <a:ext uri="{FF2B5EF4-FFF2-40B4-BE49-F238E27FC236}">
                      <a16:creationId xmlns:a16="http://schemas.microsoft.com/office/drawing/2014/main" id="{C1219E89-0FCB-4A01-944F-08D0B148F6C5}"/>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9" name="Rectangle 109">
                  <a:extLst>
                    <a:ext uri="{FF2B5EF4-FFF2-40B4-BE49-F238E27FC236}">
                      <a16:creationId xmlns:a16="http://schemas.microsoft.com/office/drawing/2014/main" id="{0742A6C0-B9DB-47BA-9110-A53A0FC47E12}"/>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2030" name="Group 110">
                <a:extLst>
                  <a:ext uri="{FF2B5EF4-FFF2-40B4-BE49-F238E27FC236}">
                    <a16:creationId xmlns:a16="http://schemas.microsoft.com/office/drawing/2014/main" id="{2DBB3598-39CC-40CA-BC68-E3741C4D60DC}"/>
                  </a:ext>
                </a:extLst>
              </p:cNvPr>
              <p:cNvGrpSpPr>
                <a:grpSpLocks noChangeAspect="1"/>
              </p:cNvGrpSpPr>
              <p:nvPr/>
            </p:nvGrpSpPr>
            <p:grpSpPr bwMode="auto">
              <a:xfrm flipH="1">
                <a:off x="4271" y="2592"/>
                <a:ext cx="285" cy="233"/>
                <a:chOff x="1374" y="528"/>
                <a:chExt cx="480" cy="432"/>
              </a:xfrm>
            </p:grpSpPr>
            <p:grpSp>
              <p:nvGrpSpPr>
                <p:cNvPr id="82031" name="Group 111">
                  <a:extLst>
                    <a:ext uri="{FF2B5EF4-FFF2-40B4-BE49-F238E27FC236}">
                      <a16:creationId xmlns:a16="http://schemas.microsoft.com/office/drawing/2014/main" id="{E090DB88-C3DD-4B7C-8CAF-08B6B62C1C9A}"/>
                    </a:ext>
                  </a:extLst>
                </p:cNvPr>
                <p:cNvGrpSpPr>
                  <a:grpSpLocks noChangeAspect="1"/>
                </p:cNvGrpSpPr>
                <p:nvPr/>
              </p:nvGrpSpPr>
              <p:grpSpPr bwMode="auto">
                <a:xfrm>
                  <a:off x="1374" y="528"/>
                  <a:ext cx="480" cy="432"/>
                  <a:chOff x="1392" y="528"/>
                  <a:chExt cx="480" cy="432"/>
                </a:xfrm>
              </p:grpSpPr>
              <p:sp>
                <p:nvSpPr>
                  <p:cNvPr id="82032" name="Rectangle 112">
                    <a:extLst>
                      <a:ext uri="{FF2B5EF4-FFF2-40B4-BE49-F238E27FC236}">
                        <a16:creationId xmlns:a16="http://schemas.microsoft.com/office/drawing/2014/main" id="{E375BF85-0A3E-4C5A-87F3-3EC2915425B7}"/>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33" name="Rectangle 113">
                    <a:extLst>
                      <a:ext uri="{FF2B5EF4-FFF2-40B4-BE49-F238E27FC236}">
                        <a16:creationId xmlns:a16="http://schemas.microsoft.com/office/drawing/2014/main" id="{C4C83709-4C15-44EB-A577-9BD92AC235F5}"/>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2034" name="Text Box 114">
                  <a:extLst>
                    <a:ext uri="{FF2B5EF4-FFF2-40B4-BE49-F238E27FC236}">
                      <a16:creationId xmlns:a16="http://schemas.microsoft.com/office/drawing/2014/main" id="{632093FE-FC32-4A40-83C2-B67ADE712DAD}"/>
                    </a:ext>
                  </a:extLst>
                </p:cNvPr>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sp>
          <p:nvSpPr>
            <p:cNvPr id="82035" name="Text Box 115">
              <a:extLst>
                <a:ext uri="{FF2B5EF4-FFF2-40B4-BE49-F238E27FC236}">
                  <a16:creationId xmlns:a16="http://schemas.microsoft.com/office/drawing/2014/main" id="{DBF37994-ABF1-4FDD-909D-7F3BF378C172}"/>
                </a:ext>
              </a:extLst>
            </p:cNvPr>
            <p:cNvSpPr txBox="1">
              <a:spLocks noChangeArrowheads="1"/>
            </p:cNvSpPr>
            <p:nvPr/>
          </p:nvSpPr>
          <p:spPr bwMode="auto">
            <a:xfrm>
              <a:off x="939" y="1264"/>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1</a:t>
              </a:r>
              <a:endParaRPr lang="en-US" altLang="en-US" sz="1600">
                <a:latin typeface="Comic Sans MS" panose="030F0702030302020204" pitchFamily="66" charset="0"/>
              </a:endParaRPr>
            </a:p>
          </p:txBody>
        </p:sp>
        <p:sp>
          <p:nvSpPr>
            <p:cNvPr id="82036" name="Text Box 116">
              <a:extLst>
                <a:ext uri="{FF2B5EF4-FFF2-40B4-BE49-F238E27FC236}">
                  <a16:creationId xmlns:a16="http://schemas.microsoft.com/office/drawing/2014/main" id="{A2E65362-8283-420F-A254-306FCD59C4B0}"/>
                </a:ext>
              </a:extLst>
            </p:cNvPr>
            <p:cNvSpPr txBox="1">
              <a:spLocks noChangeArrowheads="1"/>
            </p:cNvSpPr>
            <p:nvPr/>
          </p:nvSpPr>
          <p:spPr bwMode="auto">
            <a:xfrm>
              <a:off x="1453" y="1264"/>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2</a:t>
              </a:r>
              <a:endParaRPr lang="en-US" altLang="en-US" sz="1600">
                <a:latin typeface="Comic Sans MS" panose="030F0702030302020204" pitchFamily="66" charset="0"/>
              </a:endParaRPr>
            </a:p>
          </p:txBody>
        </p:sp>
        <p:sp>
          <p:nvSpPr>
            <p:cNvPr id="82037" name="Text Box 117">
              <a:extLst>
                <a:ext uri="{FF2B5EF4-FFF2-40B4-BE49-F238E27FC236}">
                  <a16:creationId xmlns:a16="http://schemas.microsoft.com/office/drawing/2014/main" id="{883BD61F-79F8-484B-A1AF-02B7C14F43DC}"/>
                </a:ext>
              </a:extLst>
            </p:cNvPr>
            <p:cNvSpPr txBox="1">
              <a:spLocks noChangeArrowheads="1"/>
            </p:cNvSpPr>
            <p:nvPr/>
          </p:nvSpPr>
          <p:spPr bwMode="auto">
            <a:xfrm>
              <a:off x="1998" y="1264"/>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3</a:t>
              </a:r>
              <a:endParaRPr lang="en-US" altLang="en-US" sz="1600">
                <a:latin typeface="Comic Sans MS" panose="030F0702030302020204" pitchFamily="66" charset="0"/>
              </a:endParaRPr>
            </a:p>
          </p:txBody>
        </p:sp>
        <p:sp>
          <p:nvSpPr>
            <p:cNvPr id="82038" name="Text Box 118">
              <a:extLst>
                <a:ext uri="{FF2B5EF4-FFF2-40B4-BE49-F238E27FC236}">
                  <a16:creationId xmlns:a16="http://schemas.microsoft.com/office/drawing/2014/main" id="{993F7F99-D0C4-4B45-A025-2F590A00E834}"/>
                </a:ext>
              </a:extLst>
            </p:cNvPr>
            <p:cNvSpPr txBox="1">
              <a:spLocks noChangeArrowheads="1"/>
            </p:cNvSpPr>
            <p:nvPr/>
          </p:nvSpPr>
          <p:spPr bwMode="auto">
            <a:xfrm>
              <a:off x="2533" y="1264"/>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4</a:t>
              </a:r>
              <a:endParaRPr lang="en-US" altLang="en-US" sz="1600">
                <a:latin typeface="Comic Sans MS" panose="030F0702030302020204" pitchFamily="66" charset="0"/>
              </a:endParaRPr>
            </a:p>
          </p:txBody>
        </p:sp>
        <p:sp>
          <p:nvSpPr>
            <p:cNvPr id="82039" name="Text Box 119">
              <a:extLst>
                <a:ext uri="{FF2B5EF4-FFF2-40B4-BE49-F238E27FC236}">
                  <a16:creationId xmlns:a16="http://schemas.microsoft.com/office/drawing/2014/main" id="{92213A83-376D-44EF-BC22-BF4DCDE6FB06}"/>
                </a:ext>
              </a:extLst>
            </p:cNvPr>
            <p:cNvSpPr txBox="1">
              <a:spLocks noChangeArrowheads="1"/>
            </p:cNvSpPr>
            <p:nvPr/>
          </p:nvSpPr>
          <p:spPr bwMode="auto">
            <a:xfrm>
              <a:off x="3625" y="1264"/>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6</a:t>
              </a:r>
              <a:endParaRPr lang="en-US" altLang="en-US" sz="1600">
                <a:latin typeface="Comic Sans MS" panose="030F0702030302020204" pitchFamily="66" charset="0"/>
              </a:endParaRPr>
            </a:p>
          </p:txBody>
        </p:sp>
        <p:sp>
          <p:nvSpPr>
            <p:cNvPr id="82040" name="Text Box 120">
              <a:extLst>
                <a:ext uri="{FF2B5EF4-FFF2-40B4-BE49-F238E27FC236}">
                  <a16:creationId xmlns:a16="http://schemas.microsoft.com/office/drawing/2014/main" id="{D2A3BFD2-90D3-4730-9974-92DDF78E429B}"/>
                </a:ext>
              </a:extLst>
            </p:cNvPr>
            <p:cNvSpPr txBox="1">
              <a:spLocks noChangeArrowheads="1"/>
            </p:cNvSpPr>
            <p:nvPr/>
          </p:nvSpPr>
          <p:spPr bwMode="auto">
            <a:xfrm>
              <a:off x="4153" y="1264"/>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7</a:t>
              </a:r>
              <a:endParaRPr lang="en-US" altLang="en-US" sz="1600">
                <a:latin typeface="Comic Sans MS" panose="030F0702030302020204" pitchFamily="66" charset="0"/>
              </a:endParaRPr>
            </a:p>
          </p:txBody>
        </p:sp>
        <p:sp>
          <p:nvSpPr>
            <p:cNvPr id="82041" name="Text Box 121">
              <a:extLst>
                <a:ext uri="{FF2B5EF4-FFF2-40B4-BE49-F238E27FC236}">
                  <a16:creationId xmlns:a16="http://schemas.microsoft.com/office/drawing/2014/main" id="{C2DE93C8-8023-4642-A141-E6487788E944}"/>
                </a:ext>
              </a:extLst>
            </p:cNvPr>
            <p:cNvSpPr txBox="1">
              <a:spLocks noChangeArrowheads="1"/>
            </p:cNvSpPr>
            <p:nvPr/>
          </p:nvSpPr>
          <p:spPr bwMode="auto">
            <a:xfrm>
              <a:off x="3049" y="1264"/>
              <a:ext cx="573"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600" b="1">
                  <a:latin typeface="Comic Sans MS" panose="030F0702030302020204" pitchFamily="66" charset="0"/>
                </a:rPr>
                <a:t>Cycle 5</a:t>
              </a:r>
              <a:endParaRPr lang="en-US" altLang="en-US" sz="1600">
                <a:latin typeface="Comic Sans MS" panose="030F0702030302020204" pitchFamily="66" charset="0"/>
              </a:endParaRPr>
            </a:p>
          </p:txBody>
        </p:sp>
        <p:grpSp>
          <p:nvGrpSpPr>
            <p:cNvPr id="82042" name="Group 122">
              <a:extLst>
                <a:ext uri="{FF2B5EF4-FFF2-40B4-BE49-F238E27FC236}">
                  <a16:creationId xmlns:a16="http://schemas.microsoft.com/office/drawing/2014/main" id="{3A8BDC38-E670-4D6D-9615-8D67560AA978}"/>
                </a:ext>
              </a:extLst>
            </p:cNvPr>
            <p:cNvGrpSpPr>
              <a:grpSpLocks/>
            </p:cNvGrpSpPr>
            <p:nvPr/>
          </p:nvGrpSpPr>
          <p:grpSpPr bwMode="auto">
            <a:xfrm>
              <a:off x="3175" y="3467"/>
              <a:ext cx="2444" cy="441"/>
              <a:chOff x="1962" y="1200"/>
              <a:chExt cx="1910" cy="441"/>
            </a:xfrm>
          </p:grpSpPr>
          <p:grpSp>
            <p:nvGrpSpPr>
              <p:cNvPr id="82043" name="Group 123">
                <a:extLst>
                  <a:ext uri="{FF2B5EF4-FFF2-40B4-BE49-F238E27FC236}">
                    <a16:creationId xmlns:a16="http://schemas.microsoft.com/office/drawing/2014/main" id="{17616631-4026-4CF2-ACF5-38594C96F718}"/>
                  </a:ext>
                </a:extLst>
              </p:cNvPr>
              <p:cNvGrpSpPr>
                <a:grpSpLocks noChangeAspect="1"/>
              </p:cNvGrpSpPr>
              <p:nvPr/>
            </p:nvGrpSpPr>
            <p:grpSpPr bwMode="auto">
              <a:xfrm>
                <a:off x="2429" y="1304"/>
                <a:ext cx="221" cy="233"/>
                <a:chOff x="1374" y="528"/>
                <a:chExt cx="480" cy="432"/>
              </a:xfrm>
            </p:grpSpPr>
            <p:grpSp>
              <p:nvGrpSpPr>
                <p:cNvPr id="82044" name="Group 124">
                  <a:extLst>
                    <a:ext uri="{FF2B5EF4-FFF2-40B4-BE49-F238E27FC236}">
                      <a16:creationId xmlns:a16="http://schemas.microsoft.com/office/drawing/2014/main" id="{AFDFD902-9810-410D-A1C9-63CD7C6E4317}"/>
                    </a:ext>
                  </a:extLst>
                </p:cNvPr>
                <p:cNvGrpSpPr>
                  <a:grpSpLocks noChangeAspect="1"/>
                </p:cNvGrpSpPr>
                <p:nvPr/>
              </p:nvGrpSpPr>
              <p:grpSpPr bwMode="auto">
                <a:xfrm>
                  <a:off x="1374" y="528"/>
                  <a:ext cx="480" cy="432"/>
                  <a:chOff x="1392" y="528"/>
                  <a:chExt cx="480" cy="432"/>
                </a:xfrm>
              </p:grpSpPr>
              <p:sp>
                <p:nvSpPr>
                  <p:cNvPr id="82045" name="Rectangle 125">
                    <a:extLst>
                      <a:ext uri="{FF2B5EF4-FFF2-40B4-BE49-F238E27FC236}">
                        <a16:creationId xmlns:a16="http://schemas.microsoft.com/office/drawing/2014/main" id="{D00558EA-68A2-447D-BBD6-6E276B30C166}"/>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46" name="Rectangle 126">
                    <a:extLst>
                      <a:ext uri="{FF2B5EF4-FFF2-40B4-BE49-F238E27FC236}">
                        <a16:creationId xmlns:a16="http://schemas.microsoft.com/office/drawing/2014/main" id="{8D414FF4-E558-4324-A168-56ED34E24EEF}"/>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2047" name="Text Box 127">
                  <a:extLst>
                    <a:ext uri="{FF2B5EF4-FFF2-40B4-BE49-F238E27FC236}">
                      <a16:creationId xmlns:a16="http://schemas.microsoft.com/office/drawing/2014/main" id="{C1A2E0DB-224A-43F3-AA99-370CF8087A8A}"/>
                    </a:ext>
                  </a:extLst>
                </p:cNvPr>
                <p:cNvSpPr txBox="1">
                  <a:spLocks noChangeAspect="1" noChangeArrowheads="1"/>
                </p:cNvSpPr>
                <p:nvPr/>
              </p:nvSpPr>
              <p:spPr bwMode="auto">
                <a:xfrm>
                  <a:off x="1400" y="574"/>
                  <a:ext cx="4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2048" name="Line 128">
                <a:extLst>
                  <a:ext uri="{FF2B5EF4-FFF2-40B4-BE49-F238E27FC236}">
                    <a16:creationId xmlns:a16="http://schemas.microsoft.com/office/drawing/2014/main" id="{5DD7F190-666D-4B98-8614-8958CB0D6FF5}"/>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49" name="Line 129">
                <a:extLst>
                  <a:ext uri="{FF2B5EF4-FFF2-40B4-BE49-F238E27FC236}">
                    <a16:creationId xmlns:a16="http://schemas.microsoft.com/office/drawing/2014/main" id="{8FE82D4C-C066-494D-9144-7DD70452D93A}"/>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2050" name="Group 130">
                <a:extLst>
                  <a:ext uri="{FF2B5EF4-FFF2-40B4-BE49-F238E27FC236}">
                    <a16:creationId xmlns:a16="http://schemas.microsoft.com/office/drawing/2014/main" id="{B4C6A3C8-0593-4B1C-A4F2-9B2DEBC5E0F6}"/>
                  </a:ext>
                </a:extLst>
              </p:cNvPr>
              <p:cNvGrpSpPr>
                <a:grpSpLocks noChangeAspect="1"/>
              </p:cNvGrpSpPr>
              <p:nvPr/>
            </p:nvGrpSpPr>
            <p:grpSpPr bwMode="auto">
              <a:xfrm>
                <a:off x="2851" y="1235"/>
                <a:ext cx="199" cy="371"/>
                <a:chOff x="2991" y="411"/>
                <a:chExt cx="359" cy="768"/>
              </a:xfrm>
            </p:grpSpPr>
            <p:sp>
              <p:nvSpPr>
                <p:cNvPr id="82051" name="AutoShape 131">
                  <a:extLst>
                    <a:ext uri="{FF2B5EF4-FFF2-40B4-BE49-F238E27FC236}">
                      <a16:creationId xmlns:a16="http://schemas.microsoft.com/office/drawing/2014/main" id="{A10289D8-DB45-4618-B4CD-E94A84F7A16A}"/>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2052" name="AutoShape 132">
                  <a:extLst>
                    <a:ext uri="{FF2B5EF4-FFF2-40B4-BE49-F238E27FC236}">
                      <a16:creationId xmlns:a16="http://schemas.microsoft.com/office/drawing/2014/main" id="{29349111-8085-4D33-BF65-755029909513}"/>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53" name="Freeform 133">
                  <a:extLst>
                    <a:ext uri="{FF2B5EF4-FFF2-40B4-BE49-F238E27FC236}">
                      <a16:creationId xmlns:a16="http://schemas.microsoft.com/office/drawing/2014/main" id="{1EAF44BA-0F49-49E2-97D9-3997CA09798F}"/>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54" name="Text Box 134">
                  <a:extLst>
                    <a:ext uri="{FF2B5EF4-FFF2-40B4-BE49-F238E27FC236}">
                      <a16:creationId xmlns:a16="http://schemas.microsoft.com/office/drawing/2014/main" id="{BF43A605-F9C9-4F43-8263-ED09E2CE0D61}"/>
                    </a:ext>
                  </a:extLst>
                </p:cNvPr>
                <p:cNvSpPr txBox="1">
                  <a:spLocks noChangeAspect="1" noChangeArrowheads="1"/>
                </p:cNvSpPr>
                <p:nvPr/>
              </p:nvSpPr>
              <p:spPr bwMode="auto">
                <a:xfrm rot="-5400000">
                  <a:off x="2942" y="642"/>
                  <a:ext cx="575"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2055" name="Line 135">
                <a:extLst>
                  <a:ext uri="{FF2B5EF4-FFF2-40B4-BE49-F238E27FC236}">
                    <a16:creationId xmlns:a16="http://schemas.microsoft.com/office/drawing/2014/main" id="{5F2483CC-0F48-469F-8D7A-35B57C6189A0}"/>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56" name="Line 136">
                <a:extLst>
                  <a:ext uri="{FF2B5EF4-FFF2-40B4-BE49-F238E27FC236}">
                    <a16:creationId xmlns:a16="http://schemas.microsoft.com/office/drawing/2014/main" id="{EA541FCF-0BD9-4240-90FE-996C78520C8C}"/>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2057" name="Group 137">
                <a:extLst>
                  <a:ext uri="{FF2B5EF4-FFF2-40B4-BE49-F238E27FC236}">
                    <a16:creationId xmlns:a16="http://schemas.microsoft.com/office/drawing/2014/main" id="{D926807F-CD13-4CF2-904C-9550470DA730}"/>
                  </a:ext>
                </a:extLst>
              </p:cNvPr>
              <p:cNvGrpSpPr>
                <a:grpSpLocks noChangeAspect="1"/>
              </p:cNvGrpSpPr>
              <p:nvPr/>
            </p:nvGrpSpPr>
            <p:grpSpPr bwMode="auto">
              <a:xfrm>
                <a:off x="3209" y="1305"/>
                <a:ext cx="275" cy="232"/>
                <a:chOff x="3853" y="576"/>
                <a:chExt cx="594" cy="480"/>
              </a:xfrm>
            </p:grpSpPr>
            <p:sp>
              <p:nvSpPr>
                <p:cNvPr id="82058" name="Rectangle 138">
                  <a:extLst>
                    <a:ext uri="{FF2B5EF4-FFF2-40B4-BE49-F238E27FC236}">
                      <a16:creationId xmlns:a16="http://schemas.microsoft.com/office/drawing/2014/main" id="{B1C3B760-B12E-4307-A867-5DCD9B7D26CE}"/>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2059" name="Text Box 139">
                  <a:extLst>
                    <a:ext uri="{FF2B5EF4-FFF2-40B4-BE49-F238E27FC236}">
                      <a16:creationId xmlns:a16="http://schemas.microsoft.com/office/drawing/2014/main" id="{87637F46-0BC6-4CF0-8B3C-9084A332F13E}"/>
                    </a:ext>
                  </a:extLst>
                </p:cNvPr>
                <p:cNvSpPr txBox="1">
                  <a:spLocks noChangeAspect="1" noChangeArrowheads="1"/>
                </p:cNvSpPr>
                <p:nvPr/>
              </p:nvSpPr>
              <p:spPr bwMode="auto">
                <a:xfrm>
                  <a:off x="3853" y="628"/>
                  <a:ext cx="59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82060" name="Freeform 140">
                <a:extLst>
                  <a:ext uri="{FF2B5EF4-FFF2-40B4-BE49-F238E27FC236}">
                    <a16:creationId xmlns:a16="http://schemas.microsoft.com/office/drawing/2014/main" id="{0D6E68A2-24A8-498D-869A-B6AB74E2F911}"/>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61" name="Line 141">
                <a:extLst>
                  <a:ext uri="{FF2B5EF4-FFF2-40B4-BE49-F238E27FC236}">
                    <a16:creationId xmlns:a16="http://schemas.microsoft.com/office/drawing/2014/main" id="{29226312-812E-4ED5-9931-50EAA897E15B}"/>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62" name="Line 142">
                <a:extLst>
                  <a:ext uri="{FF2B5EF4-FFF2-40B4-BE49-F238E27FC236}">
                    <a16:creationId xmlns:a16="http://schemas.microsoft.com/office/drawing/2014/main" id="{BCD7F015-6CED-4444-854B-A4C8478C4CFD}"/>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2063" name="Group 143">
                <a:extLst>
                  <a:ext uri="{FF2B5EF4-FFF2-40B4-BE49-F238E27FC236}">
                    <a16:creationId xmlns:a16="http://schemas.microsoft.com/office/drawing/2014/main" id="{70180530-84A4-4064-BCC4-B406FC11A2B0}"/>
                  </a:ext>
                </a:extLst>
              </p:cNvPr>
              <p:cNvGrpSpPr>
                <a:grpSpLocks noChangeAspect="1"/>
              </p:cNvGrpSpPr>
              <p:nvPr/>
            </p:nvGrpSpPr>
            <p:grpSpPr bwMode="auto">
              <a:xfrm>
                <a:off x="1962" y="1305"/>
                <a:ext cx="290" cy="232"/>
                <a:chOff x="1123" y="576"/>
                <a:chExt cx="626" cy="480"/>
              </a:xfrm>
            </p:grpSpPr>
            <p:sp>
              <p:nvSpPr>
                <p:cNvPr id="82064" name="Rectangle 144">
                  <a:extLst>
                    <a:ext uri="{FF2B5EF4-FFF2-40B4-BE49-F238E27FC236}">
                      <a16:creationId xmlns:a16="http://schemas.microsoft.com/office/drawing/2014/main" id="{4F434C03-6A38-47A1-B15E-E694CF05F4D9}"/>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2065" name="Text Box 145">
                  <a:extLst>
                    <a:ext uri="{FF2B5EF4-FFF2-40B4-BE49-F238E27FC236}">
                      <a16:creationId xmlns:a16="http://schemas.microsoft.com/office/drawing/2014/main" id="{AF2A1AA6-B828-45CF-8060-11549647D724}"/>
                    </a:ext>
                  </a:extLst>
                </p:cNvPr>
                <p:cNvSpPr txBox="1">
                  <a:spLocks noChangeAspect="1" noChangeArrowheads="1"/>
                </p:cNvSpPr>
                <p:nvPr/>
              </p:nvSpPr>
              <p:spPr bwMode="auto">
                <a:xfrm>
                  <a:off x="1123" y="628"/>
                  <a:ext cx="626"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2066" name="Group 146">
                <a:extLst>
                  <a:ext uri="{FF2B5EF4-FFF2-40B4-BE49-F238E27FC236}">
                    <a16:creationId xmlns:a16="http://schemas.microsoft.com/office/drawing/2014/main" id="{7E528C49-DF74-44EE-B9AB-E6A42074DBD6}"/>
                  </a:ext>
                </a:extLst>
              </p:cNvPr>
              <p:cNvGrpSpPr>
                <a:grpSpLocks/>
              </p:cNvGrpSpPr>
              <p:nvPr/>
            </p:nvGrpSpPr>
            <p:grpSpPr bwMode="auto">
              <a:xfrm>
                <a:off x="2288" y="1200"/>
                <a:ext cx="1297" cy="441"/>
                <a:chOff x="2112" y="528"/>
                <a:chExt cx="2088" cy="681"/>
              </a:xfrm>
            </p:grpSpPr>
            <p:sp>
              <p:nvSpPr>
                <p:cNvPr id="82067" name="Rectangle 147">
                  <a:extLst>
                    <a:ext uri="{FF2B5EF4-FFF2-40B4-BE49-F238E27FC236}">
                      <a16:creationId xmlns:a16="http://schemas.microsoft.com/office/drawing/2014/main" id="{6E36084C-51FE-4333-A90A-05737FE1E368}"/>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68" name="Rectangle 148">
                  <a:extLst>
                    <a:ext uri="{FF2B5EF4-FFF2-40B4-BE49-F238E27FC236}">
                      <a16:creationId xmlns:a16="http://schemas.microsoft.com/office/drawing/2014/main" id="{1E78DCD9-CFD4-4BDF-954A-EF1DF8F628C2}"/>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69" name="Rectangle 149">
                  <a:extLst>
                    <a:ext uri="{FF2B5EF4-FFF2-40B4-BE49-F238E27FC236}">
                      <a16:creationId xmlns:a16="http://schemas.microsoft.com/office/drawing/2014/main" id="{FB6880F8-5317-496F-897D-391CAAC44490}"/>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70" name="Rectangle 150">
                  <a:extLst>
                    <a:ext uri="{FF2B5EF4-FFF2-40B4-BE49-F238E27FC236}">
                      <a16:creationId xmlns:a16="http://schemas.microsoft.com/office/drawing/2014/main" id="{596AF249-8AB6-4F75-8E3C-806B099B8C0A}"/>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2071" name="Group 151">
                <a:extLst>
                  <a:ext uri="{FF2B5EF4-FFF2-40B4-BE49-F238E27FC236}">
                    <a16:creationId xmlns:a16="http://schemas.microsoft.com/office/drawing/2014/main" id="{97CAA95B-B338-4A7F-B4AF-D68AD12C4328}"/>
                  </a:ext>
                </a:extLst>
              </p:cNvPr>
              <p:cNvGrpSpPr>
                <a:grpSpLocks noChangeAspect="1"/>
              </p:cNvGrpSpPr>
              <p:nvPr/>
            </p:nvGrpSpPr>
            <p:grpSpPr bwMode="auto">
              <a:xfrm flipH="1">
                <a:off x="3649" y="1296"/>
                <a:ext cx="223" cy="233"/>
                <a:chOff x="1374" y="528"/>
                <a:chExt cx="480" cy="432"/>
              </a:xfrm>
            </p:grpSpPr>
            <p:grpSp>
              <p:nvGrpSpPr>
                <p:cNvPr id="82072" name="Group 152">
                  <a:extLst>
                    <a:ext uri="{FF2B5EF4-FFF2-40B4-BE49-F238E27FC236}">
                      <a16:creationId xmlns:a16="http://schemas.microsoft.com/office/drawing/2014/main" id="{672A9329-2A83-453B-A82C-05C4E44A9016}"/>
                    </a:ext>
                  </a:extLst>
                </p:cNvPr>
                <p:cNvGrpSpPr>
                  <a:grpSpLocks noChangeAspect="1"/>
                </p:cNvGrpSpPr>
                <p:nvPr/>
              </p:nvGrpSpPr>
              <p:grpSpPr bwMode="auto">
                <a:xfrm>
                  <a:off x="1374" y="528"/>
                  <a:ext cx="480" cy="432"/>
                  <a:chOff x="1392" y="528"/>
                  <a:chExt cx="480" cy="432"/>
                </a:xfrm>
              </p:grpSpPr>
              <p:sp>
                <p:nvSpPr>
                  <p:cNvPr id="82073" name="Rectangle 153">
                    <a:extLst>
                      <a:ext uri="{FF2B5EF4-FFF2-40B4-BE49-F238E27FC236}">
                        <a16:creationId xmlns:a16="http://schemas.microsoft.com/office/drawing/2014/main" id="{556D9300-17A5-41AB-B37B-DE2A3EEAE6DA}"/>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74" name="Rectangle 154">
                    <a:extLst>
                      <a:ext uri="{FF2B5EF4-FFF2-40B4-BE49-F238E27FC236}">
                        <a16:creationId xmlns:a16="http://schemas.microsoft.com/office/drawing/2014/main" id="{1396F1F1-DA4A-4CEC-A46B-0A6CFA460620}"/>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2075" name="Text Box 155">
                  <a:extLst>
                    <a:ext uri="{FF2B5EF4-FFF2-40B4-BE49-F238E27FC236}">
                      <a16:creationId xmlns:a16="http://schemas.microsoft.com/office/drawing/2014/main" id="{CFAA9BD2-6F20-42F9-80A0-1C39038BD423}"/>
                    </a:ext>
                  </a:extLst>
                </p:cNvPr>
                <p:cNvSpPr txBox="1">
                  <a:spLocks noChangeAspect="1" noChangeArrowheads="1"/>
                </p:cNvSpPr>
                <p:nvPr/>
              </p:nvSpPr>
              <p:spPr bwMode="auto">
                <a:xfrm>
                  <a:off x="1396" y="574"/>
                  <a:ext cx="42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sp>
          <p:nvSpPr>
            <p:cNvPr id="82076" name="Line 156">
              <a:extLst>
                <a:ext uri="{FF2B5EF4-FFF2-40B4-BE49-F238E27FC236}">
                  <a16:creationId xmlns:a16="http://schemas.microsoft.com/office/drawing/2014/main" id="{43F6828C-D923-449E-B625-77A6CC7C897E}"/>
                </a:ext>
              </a:extLst>
            </p:cNvPr>
            <p:cNvSpPr>
              <a:spLocks noChangeShapeType="1"/>
            </p:cNvSpPr>
            <p:nvPr/>
          </p:nvSpPr>
          <p:spPr bwMode="auto">
            <a:xfrm>
              <a:off x="1488"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77" name="Line 157">
              <a:extLst>
                <a:ext uri="{FF2B5EF4-FFF2-40B4-BE49-F238E27FC236}">
                  <a16:creationId xmlns:a16="http://schemas.microsoft.com/office/drawing/2014/main" id="{8A560DFA-FB40-49E2-8F81-DEB44B183068}"/>
                </a:ext>
              </a:extLst>
            </p:cNvPr>
            <p:cNvSpPr>
              <a:spLocks noChangeShapeType="1"/>
            </p:cNvSpPr>
            <p:nvPr/>
          </p:nvSpPr>
          <p:spPr bwMode="auto">
            <a:xfrm>
              <a:off x="3072"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78" name="Line 158">
              <a:extLst>
                <a:ext uri="{FF2B5EF4-FFF2-40B4-BE49-F238E27FC236}">
                  <a16:creationId xmlns:a16="http://schemas.microsoft.com/office/drawing/2014/main" id="{EC19D751-27A9-4ABE-83B3-695A6C12A558}"/>
                </a:ext>
              </a:extLst>
            </p:cNvPr>
            <p:cNvSpPr>
              <a:spLocks noChangeShapeType="1"/>
            </p:cNvSpPr>
            <p:nvPr/>
          </p:nvSpPr>
          <p:spPr bwMode="auto">
            <a:xfrm>
              <a:off x="2544"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79" name="Line 159">
              <a:extLst>
                <a:ext uri="{FF2B5EF4-FFF2-40B4-BE49-F238E27FC236}">
                  <a16:creationId xmlns:a16="http://schemas.microsoft.com/office/drawing/2014/main" id="{3A0817AA-5961-46FA-9B8B-CE686ADF1595}"/>
                </a:ext>
              </a:extLst>
            </p:cNvPr>
            <p:cNvSpPr>
              <a:spLocks noChangeShapeType="1"/>
            </p:cNvSpPr>
            <p:nvPr/>
          </p:nvSpPr>
          <p:spPr bwMode="auto">
            <a:xfrm>
              <a:off x="2016"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80" name="Line 160">
              <a:extLst>
                <a:ext uri="{FF2B5EF4-FFF2-40B4-BE49-F238E27FC236}">
                  <a16:creationId xmlns:a16="http://schemas.microsoft.com/office/drawing/2014/main" id="{910565CC-ECB1-4FD3-BE3E-E719F4E7B510}"/>
                </a:ext>
              </a:extLst>
            </p:cNvPr>
            <p:cNvSpPr>
              <a:spLocks noChangeShapeType="1"/>
            </p:cNvSpPr>
            <p:nvPr/>
          </p:nvSpPr>
          <p:spPr bwMode="auto">
            <a:xfrm>
              <a:off x="4176"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81" name="Line 161">
              <a:extLst>
                <a:ext uri="{FF2B5EF4-FFF2-40B4-BE49-F238E27FC236}">
                  <a16:creationId xmlns:a16="http://schemas.microsoft.com/office/drawing/2014/main" id="{F7AE8CA6-F6A1-440F-BB24-6F4C20786D39}"/>
                </a:ext>
              </a:extLst>
            </p:cNvPr>
            <p:cNvSpPr>
              <a:spLocks noChangeShapeType="1"/>
            </p:cNvSpPr>
            <p:nvPr/>
          </p:nvSpPr>
          <p:spPr bwMode="auto">
            <a:xfrm>
              <a:off x="3610"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82" name="Line 162">
              <a:extLst>
                <a:ext uri="{FF2B5EF4-FFF2-40B4-BE49-F238E27FC236}">
                  <a16:creationId xmlns:a16="http://schemas.microsoft.com/office/drawing/2014/main" id="{9CB4194D-E033-4ADD-98E5-6E10291D23D9}"/>
                </a:ext>
              </a:extLst>
            </p:cNvPr>
            <p:cNvSpPr>
              <a:spLocks noChangeShapeType="1"/>
            </p:cNvSpPr>
            <p:nvPr/>
          </p:nvSpPr>
          <p:spPr bwMode="auto">
            <a:xfrm>
              <a:off x="4704" y="1248"/>
              <a:ext cx="0" cy="292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2083" name="Group 163">
              <a:extLst>
                <a:ext uri="{FF2B5EF4-FFF2-40B4-BE49-F238E27FC236}">
                  <a16:creationId xmlns:a16="http://schemas.microsoft.com/office/drawing/2014/main" id="{B4F53A0D-2380-4C6C-B2EC-0E568475AB83}"/>
                </a:ext>
              </a:extLst>
            </p:cNvPr>
            <p:cNvGrpSpPr>
              <a:grpSpLocks/>
            </p:cNvGrpSpPr>
            <p:nvPr/>
          </p:nvGrpSpPr>
          <p:grpSpPr bwMode="auto">
            <a:xfrm>
              <a:off x="2544" y="2976"/>
              <a:ext cx="2736" cy="441"/>
              <a:chOff x="2544" y="2976"/>
              <a:chExt cx="2736" cy="441"/>
            </a:xfrm>
          </p:grpSpPr>
          <p:sp>
            <p:nvSpPr>
              <p:cNvPr id="82084" name="AutoShape 164">
                <a:extLst>
                  <a:ext uri="{FF2B5EF4-FFF2-40B4-BE49-F238E27FC236}">
                    <a16:creationId xmlns:a16="http://schemas.microsoft.com/office/drawing/2014/main" id="{B0B01B0D-938C-4124-BD77-19E62782A448}"/>
                  </a:ext>
                </a:extLst>
              </p:cNvPr>
              <p:cNvSpPr>
                <a:spLocks noChangeArrowheads="1"/>
              </p:cNvSpPr>
              <p:nvPr/>
            </p:nvSpPr>
            <p:spPr bwMode="auto">
              <a:xfrm>
                <a:off x="2544" y="3024"/>
                <a:ext cx="480" cy="384"/>
              </a:xfrm>
              <a:prstGeom prst="cloudCallout">
                <a:avLst>
                  <a:gd name="adj1" fmla="val 21875"/>
                  <a:gd name="adj2" fmla="val 36981"/>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omic Sans MS" panose="030F0702030302020204" pitchFamily="66" charset="0"/>
                  </a:rPr>
                  <a:t>Bubble</a:t>
                </a:r>
              </a:p>
            </p:txBody>
          </p:sp>
          <p:sp>
            <p:nvSpPr>
              <p:cNvPr id="82085" name="AutoShape 165">
                <a:extLst>
                  <a:ext uri="{FF2B5EF4-FFF2-40B4-BE49-F238E27FC236}">
                    <a16:creationId xmlns:a16="http://schemas.microsoft.com/office/drawing/2014/main" id="{5281CA78-81AC-4705-B626-E008D9D20054}"/>
                  </a:ext>
                </a:extLst>
              </p:cNvPr>
              <p:cNvSpPr>
                <a:spLocks noChangeArrowheads="1"/>
              </p:cNvSpPr>
              <p:nvPr/>
            </p:nvSpPr>
            <p:spPr bwMode="auto">
              <a:xfrm>
                <a:off x="3600" y="3024"/>
                <a:ext cx="528" cy="384"/>
              </a:xfrm>
              <a:prstGeom prst="cloudCallout">
                <a:avLst>
                  <a:gd name="adj1" fmla="val 15343"/>
                  <a:gd name="adj2" fmla="val 36981"/>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omic Sans MS" panose="030F0702030302020204" pitchFamily="66" charset="0"/>
                  </a:rPr>
                  <a:t>Bubble</a:t>
                </a:r>
              </a:p>
            </p:txBody>
          </p:sp>
          <p:sp>
            <p:nvSpPr>
              <p:cNvPr id="82086" name="AutoShape 166">
                <a:extLst>
                  <a:ext uri="{FF2B5EF4-FFF2-40B4-BE49-F238E27FC236}">
                    <a16:creationId xmlns:a16="http://schemas.microsoft.com/office/drawing/2014/main" id="{2A423233-8F09-4E97-8AF7-3C223F296C6E}"/>
                  </a:ext>
                </a:extLst>
              </p:cNvPr>
              <p:cNvSpPr>
                <a:spLocks noChangeArrowheads="1"/>
              </p:cNvSpPr>
              <p:nvPr/>
            </p:nvSpPr>
            <p:spPr bwMode="auto">
              <a:xfrm>
                <a:off x="4176" y="3024"/>
                <a:ext cx="528" cy="384"/>
              </a:xfrm>
              <a:prstGeom prst="cloudCallout">
                <a:avLst>
                  <a:gd name="adj1" fmla="val 15343"/>
                  <a:gd name="adj2" fmla="val 36981"/>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omic Sans MS" panose="030F0702030302020204" pitchFamily="66" charset="0"/>
                  </a:rPr>
                  <a:t>Bubble</a:t>
                </a:r>
              </a:p>
            </p:txBody>
          </p:sp>
          <p:sp>
            <p:nvSpPr>
              <p:cNvPr id="82087" name="AutoShape 167">
                <a:extLst>
                  <a:ext uri="{FF2B5EF4-FFF2-40B4-BE49-F238E27FC236}">
                    <a16:creationId xmlns:a16="http://schemas.microsoft.com/office/drawing/2014/main" id="{FB7917EF-9FFA-4C8A-8DBB-E8098999391B}"/>
                  </a:ext>
                </a:extLst>
              </p:cNvPr>
              <p:cNvSpPr>
                <a:spLocks noChangeArrowheads="1"/>
              </p:cNvSpPr>
              <p:nvPr/>
            </p:nvSpPr>
            <p:spPr bwMode="auto">
              <a:xfrm>
                <a:off x="4752" y="3024"/>
                <a:ext cx="528" cy="384"/>
              </a:xfrm>
              <a:prstGeom prst="cloudCallout">
                <a:avLst>
                  <a:gd name="adj1" fmla="val 15343"/>
                  <a:gd name="adj2" fmla="val 36981"/>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omic Sans MS" panose="030F0702030302020204" pitchFamily="66" charset="0"/>
                  </a:rPr>
                  <a:t>Bubble</a:t>
                </a:r>
              </a:p>
            </p:txBody>
          </p:sp>
          <p:sp>
            <p:nvSpPr>
              <p:cNvPr id="82088" name="AutoShape 168">
                <a:extLst>
                  <a:ext uri="{FF2B5EF4-FFF2-40B4-BE49-F238E27FC236}">
                    <a16:creationId xmlns:a16="http://schemas.microsoft.com/office/drawing/2014/main" id="{3F5A8BDF-1E3A-49E5-A92F-A330F372AA95}"/>
                  </a:ext>
                </a:extLst>
              </p:cNvPr>
              <p:cNvSpPr>
                <a:spLocks noChangeArrowheads="1"/>
              </p:cNvSpPr>
              <p:nvPr/>
            </p:nvSpPr>
            <p:spPr bwMode="auto">
              <a:xfrm>
                <a:off x="3072" y="3024"/>
                <a:ext cx="528" cy="384"/>
              </a:xfrm>
              <a:prstGeom prst="cloudCallout">
                <a:avLst>
                  <a:gd name="adj1" fmla="val 15343"/>
                  <a:gd name="adj2" fmla="val 36981"/>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Comic Sans MS" panose="030F0702030302020204" pitchFamily="66" charset="0"/>
                  </a:rPr>
                  <a:t>Bubble</a:t>
                </a:r>
              </a:p>
            </p:txBody>
          </p:sp>
          <p:grpSp>
            <p:nvGrpSpPr>
              <p:cNvPr id="82089" name="Group 169">
                <a:extLst>
                  <a:ext uri="{FF2B5EF4-FFF2-40B4-BE49-F238E27FC236}">
                    <a16:creationId xmlns:a16="http://schemas.microsoft.com/office/drawing/2014/main" id="{27BF22D0-8E13-44D1-9A46-5BC305AE829F}"/>
                  </a:ext>
                </a:extLst>
              </p:cNvPr>
              <p:cNvGrpSpPr>
                <a:grpSpLocks/>
              </p:cNvGrpSpPr>
              <p:nvPr/>
            </p:nvGrpSpPr>
            <p:grpSpPr bwMode="auto">
              <a:xfrm>
                <a:off x="3051" y="2976"/>
                <a:ext cx="1660" cy="441"/>
                <a:chOff x="2112" y="528"/>
                <a:chExt cx="2088" cy="681"/>
              </a:xfrm>
            </p:grpSpPr>
            <p:sp>
              <p:nvSpPr>
                <p:cNvPr id="82090" name="Rectangle 170">
                  <a:extLst>
                    <a:ext uri="{FF2B5EF4-FFF2-40B4-BE49-F238E27FC236}">
                      <a16:creationId xmlns:a16="http://schemas.microsoft.com/office/drawing/2014/main" id="{857453DF-CAB3-4829-9E87-5110A5E4F17B}"/>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91" name="Rectangle 171">
                  <a:extLst>
                    <a:ext uri="{FF2B5EF4-FFF2-40B4-BE49-F238E27FC236}">
                      <a16:creationId xmlns:a16="http://schemas.microsoft.com/office/drawing/2014/main" id="{D1422090-78A5-498D-8277-0AAC5BA929EC}"/>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92" name="Rectangle 172">
                  <a:extLst>
                    <a:ext uri="{FF2B5EF4-FFF2-40B4-BE49-F238E27FC236}">
                      <a16:creationId xmlns:a16="http://schemas.microsoft.com/office/drawing/2014/main" id="{71887BF9-07A2-4499-88B9-558B39BC51AA}"/>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93" name="Rectangle 173">
                  <a:extLst>
                    <a:ext uri="{FF2B5EF4-FFF2-40B4-BE49-F238E27FC236}">
                      <a16:creationId xmlns:a16="http://schemas.microsoft.com/office/drawing/2014/main" id="{B464741C-8506-45BF-8564-79159E5102AF}"/>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3350DA9-B325-49B8-99C1-F10557D4EC26}"/>
              </a:ext>
            </a:extLst>
          </p:cNvPr>
          <p:cNvSpPr>
            <a:spLocks noGrp="1" noChangeArrowheads="1"/>
          </p:cNvSpPr>
          <p:nvPr>
            <p:ph type="title"/>
          </p:nvPr>
        </p:nvSpPr>
        <p:spPr>
          <a:xfrm>
            <a:off x="2438400" y="0"/>
            <a:ext cx="7772400" cy="1143000"/>
          </a:xfrm>
        </p:spPr>
        <p:txBody>
          <a:bodyPr/>
          <a:lstStyle/>
          <a:p>
            <a:r>
              <a:rPr lang="en-US" altLang="en-US">
                <a:solidFill>
                  <a:srgbClr val="FF3300"/>
                </a:solidFill>
              </a:rPr>
              <a:t>Structural Hazards</a:t>
            </a:r>
          </a:p>
        </p:txBody>
      </p:sp>
      <p:sp>
        <p:nvSpPr>
          <p:cNvPr id="7" name="Slide Number Placeholder 5">
            <a:extLst>
              <a:ext uri="{FF2B5EF4-FFF2-40B4-BE49-F238E27FC236}">
                <a16:creationId xmlns:a16="http://schemas.microsoft.com/office/drawing/2014/main" id="{59BA1188-BEE0-4FF7-9E87-C1EB3664493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58</a:t>
            </a:fld>
            <a:endParaRPr lang="en-US" altLang="en-US"/>
          </a:p>
        </p:txBody>
      </p:sp>
      <p:pic>
        <p:nvPicPr>
          <p:cNvPr id="83972" name="Picture 4">
            <a:extLst>
              <a:ext uri="{FF2B5EF4-FFF2-40B4-BE49-F238E27FC236}">
                <a16:creationId xmlns:a16="http://schemas.microsoft.com/office/drawing/2014/main" id="{2206194E-5D94-4C04-974E-BE603EBBE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9200"/>
            <a:ext cx="8382000" cy="4032250"/>
          </a:xfrm>
          <a:prstGeom prst="rect">
            <a:avLst/>
          </a:prstGeom>
          <a:noFill/>
          <a:extLst>
            <a:ext uri="{909E8E84-426E-40DD-AFC4-6F175D3DCCD1}">
              <a14:hiddenFill xmlns:a14="http://schemas.microsoft.com/office/drawing/2010/main">
                <a:solidFill>
                  <a:srgbClr val="FFFFFF"/>
                </a:solidFill>
              </a14:hiddenFill>
            </a:ext>
          </a:extLst>
        </p:spPr>
      </p:pic>
      <p:sp>
        <p:nvSpPr>
          <p:cNvPr id="83973" name="Text Box 5">
            <a:extLst>
              <a:ext uri="{FF2B5EF4-FFF2-40B4-BE49-F238E27FC236}">
                <a16:creationId xmlns:a16="http://schemas.microsoft.com/office/drawing/2014/main" id="{1D2D87C9-E079-4FC3-9A5F-ABCCC4D2AD93}"/>
              </a:ext>
            </a:extLst>
          </p:cNvPr>
          <p:cNvSpPr txBox="1">
            <a:spLocks noChangeArrowheads="1"/>
          </p:cNvSpPr>
          <p:nvPr/>
        </p:nvSpPr>
        <p:spPr bwMode="auto">
          <a:xfrm>
            <a:off x="2057401" y="4724401"/>
            <a:ext cx="6492875"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FF3300"/>
                </a:solidFill>
              </a:rPr>
              <a:t>This is another way to represent the stall we saw on the last few pages.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DE3686FD-8A08-471F-A31D-44A6949DD64C}"/>
              </a:ext>
            </a:extLst>
          </p:cNvPr>
          <p:cNvSpPr>
            <a:spLocks noGrp="1" noChangeArrowheads="1"/>
          </p:cNvSpPr>
          <p:nvPr>
            <p:ph type="title"/>
          </p:nvPr>
        </p:nvSpPr>
        <p:spPr>
          <a:xfrm>
            <a:off x="3276600" y="228600"/>
            <a:ext cx="6096000" cy="1143000"/>
          </a:xfrm>
        </p:spPr>
        <p:txBody>
          <a:bodyPr/>
          <a:lstStyle/>
          <a:p>
            <a:r>
              <a:rPr lang="en-US" altLang="en-US">
                <a:solidFill>
                  <a:srgbClr val="FF3300"/>
                </a:solidFill>
              </a:rPr>
              <a:t>Structural Hazards</a:t>
            </a:r>
          </a:p>
        </p:txBody>
      </p:sp>
      <p:sp>
        <p:nvSpPr>
          <p:cNvPr id="89091" name="Rectangle 3">
            <a:extLst>
              <a:ext uri="{FF2B5EF4-FFF2-40B4-BE49-F238E27FC236}">
                <a16:creationId xmlns:a16="http://schemas.microsoft.com/office/drawing/2014/main" id="{FA5D4670-57B4-45EE-9F01-E207A8AA8B0D}"/>
              </a:ext>
            </a:extLst>
          </p:cNvPr>
          <p:cNvSpPr>
            <a:spLocks noGrp="1" noChangeArrowheads="1"/>
          </p:cNvSpPr>
          <p:nvPr>
            <p:ph idx="1"/>
          </p:nvPr>
        </p:nvSpPr>
        <p:spPr>
          <a:xfrm>
            <a:off x="2590800" y="1524000"/>
            <a:ext cx="7543800" cy="4419600"/>
          </a:xfrm>
          <a:noFill/>
          <a:ln/>
          <a:extLst>
            <a:ext uri="{91240B29-F687-4F45-9708-019B960494DF}">
              <a14:hiddenLine xmlns:a14="http://schemas.microsoft.com/office/drawing/2010/main" w="12700">
                <a:solidFill>
                  <a:schemeClr val="tx1"/>
                </a:solidFill>
                <a:miter lim="800000"/>
                <a:headEnd/>
                <a:tailEnd/>
              </a14:hiddenLine>
            </a:ext>
          </a:extLst>
        </p:spPr>
        <p:txBody>
          <a:bodyPr>
            <a:normAutofit fontScale="92500" lnSpcReduction="10000"/>
          </a:bodyPr>
          <a:lstStyle/>
          <a:p>
            <a:pPr marL="285750" indent="-285750">
              <a:buNone/>
            </a:pPr>
            <a:r>
              <a:rPr lang="en-US" altLang="en-US" sz="2000">
                <a:solidFill>
                  <a:srgbClr val="FF3300"/>
                </a:solidFill>
              </a:rPr>
              <a:t>Dealing with Structural Hazards</a:t>
            </a:r>
            <a:r>
              <a:rPr lang="en-US" altLang="en-US" sz="1800" b="0"/>
              <a:t> </a:t>
            </a:r>
          </a:p>
          <a:p>
            <a:pPr marL="285750" indent="-285750">
              <a:buNone/>
            </a:pPr>
            <a:r>
              <a:rPr lang="en-US" altLang="en-US" sz="1800"/>
              <a:t>Stall</a:t>
            </a:r>
            <a:r>
              <a:rPr lang="en-US" altLang="en-US" sz="1800" b="0"/>
              <a:t> </a:t>
            </a:r>
          </a:p>
          <a:p>
            <a:pPr marL="285750" indent="-285750"/>
            <a:r>
              <a:rPr lang="en-US" altLang="en-US" sz="1800" b="0"/>
              <a:t>low cost, simple </a:t>
            </a:r>
          </a:p>
          <a:p>
            <a:pPr marL="285750" indent="-285750"/>
            <a:r>
              <a:rPr lang="en-US" altLang="en-US" sz="1800" b="0"/>
              <a:t>Increases CPI  </a:t>
            </a:r>
          </a:p>
          <a:p>
            <a:pPr marL="285750" indent="-285750"/>
            <a:r>
              <a:rPr lang="en-US" altLang="en-US" sz="1800" b="0"/>
              <a:t>use for rare case since stalling has performance effect</a:t>
            </a:r>
          </a:p>
          <a:p>
            <a:pPr marL="285750" indent="-285750">
              <a:buNone/>
            </a:pPr>
            <a:r>
              <a:rPr lang="en-US" altLang="en-US" sz="1800"/>
              <a:t>Pipeline hardware resource</a:t>
            </a:r>
            <a:r>
              <a:rPr lang="en-US" altLang="en-US" sz="1800" b="0"/>
              <a:t> </a:t>
            </a:r>
          </a:p>
          <a:p>
            <a:pPr marL="285750" indent="-285750"/>
            <a:r>
              <a:rPr lang="en-US" altLang="en-US" sz="1800" b="0"/>
              <a:t>useful for multi-cycle resources </a:t>
            </a:r>
          </a:p>
          <a:p>
            <a:pPr marL="285750" indent="-285750"/>
            <a:r>
              <a:rPr lang="en-US" altLang="en-US" sz="1800" b="0"/>
              <a:t>good performance </a:t>
            </a:r>
          </a:p>
          <a:p>
            <a:pPr marL="285750" indent="-285750"/>
            <a:r>
              <a:rPr lang="en-US" altLang="en-US" sz="1800" b="0"/>
              <a:t>sometimes complex e.g., RAM </a:t>
            </a:r>
          </a:p>
          <a:p>
            <a:pPr marL="285750" indent="-285750">
              <a:buNone/>
            </a:pPr>
            <a:r>
              <a:rPr lang="en-US" altLang="en-US" sz="1800"/>
              <a:t>Replicate resource</a:t>
            </a:r>
            <a:r>
              <a:rPr lang="en-US" altLang="en-US" sz="1800" b="0"/>
              <a:t> </a:t>
            </a:r>
          </a:p>
          <a:p>
            <a:pPr marL="285750" indent="-285750"/>
            <a:r>
              <a:rPr lang="en-US" altLang="en-US" sz="1800" b="0"/>
              <a:t>good performance </a:t>
            </a:r>
          </a:p>
          <a:p>
            <a:pPr marL="285750" indent="-285750"/>
            <a:r>
              <a:rPr lang="en-US" altLang="en-US" sz="1800" b="0"/>
              <a:t>increases cost (+ maybe interconnect delay) </a:t>
            </a:r>
          </a:p>
          <a:p>
            <a:pPr marL="285750" indent="-285750"/>
            <a:r>
              <a:rPr lang="en-US" altLang="en-US" sz="1800" b="0"/>
              <a:t>useful for cheap or divisible resources </a:t>
            </a:r>
            <a:endParaRPr lang="en-US" altLang="en-US" sz="1800"/>
          </a:p>
        </p:txBody>
      </p:sp>
      <p:sp>
        <p:nvSpPr>
          <p:cNvPr id="6" name="Slide Number Placeholder 5">
            <a:extLst>
              <a:ext uri="{FF2B5EF4-FFF2-40B4-BE49-F238E27FC236}">
                <a16:creationId xmlns:a16="http://schemas.microsoft.com/office/drawing/2014/main" id="{64344C39-1EBC-425D-B03C-F4FD791AB27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CD01FEB-5D06-488D-BEB1-29A172159BF2}"/>
              </a:ext>
            </a:extLst>
          </p:cNvPr>
          <p:cNvSpPr txBox="1"/>
          <p:nvPr/>
        </p:nvSpPr>
        <p:spPr>
          <a:xfrm>
            <a:off x="1113182" y="929813"/>
            <a:ext cx="9117495" cy="1384995"/>
          </a:xfrm>
          <a:prstGeom prst="rect">
            <a:avLst/>
          </a:prstGeom>
          <a:noFill/>
        </p:spPr>
        <p:txBody>
          <a:bodyPr wrap="square">
            <a:spAutoFit/>
          </a:bodyPr>
          <a:lstStyle/>
          <a:p>
            <a:r>
              <a:rPr lang="en-US" sz="2800" b="1" i="0" dirty="0">
                <a:solidFill>
                  <a:srgbClr val="273239"/>
                </a:solidFill>
                <a:effectLst/>
                <a:latin typeface="urw-din"/>
              </a:rPr>
              <a:t>CPU execution time</a:t>
            </a:r>
            <a:r>
              <a:rPr lang="en-US" sz="2800" b="0" i="0" dirty="0">
                <a:solidFill>
                  <a:srgbClr val="273239"/>
                </a:solidFill>
                <a:effectLst/>
                <a:latin typeface="urw-din"/>
              </a:rPr>
              <a:t> is the total time a CPU spends computing on a given task. It also excludes time for I/O or running other programs. This is also referred to as simply CPU time.</a:t>
            </a:r>
            <a:endParaRPr lang="en-IN" sz="2800" dirty="0"/>
          </a:p>
        </p:txBody>
      </p:sp>
      <p:sp>
        <p:nvSpPr>
          <p:cNvPr id="8" name="TextBox 7">
            <a:extLst>
              <a:ext uri="{FF2B5EF4-FFF2-40B4-BE49-F238E27FC236}">
                <a16:creationId xmlns:a16="http://schemas.microsoft.com/office/drawing/2014/main" id="{E046AFC2-036C-4A36-8EF5-CFD2027D9BDB}"/>
              </a:ext>
            </a:extLst>
          </p:cNvPr>
          <p:cNvSpPr txBox="1"/>
          <p:nvPr/>
        </p:nvSpPr>
        <p:spPr>
          <a:xfrm>
            <a:off x="1113181" y="2782669"/>
            <a:ext cx="9011479" cy="830997"/>
          </a:xfrm>
          <a:prstGeom prst="rect">
            <a:avLst/>
          </a:prstGeom>
          <a:noFill/>
        </p:spPr>
        <p:txBody>
          <a:bodyPr wrap="square">
            <a:spAutoFit/>
          </a:bodyPr>
          <a:lstStyle/>
          <a:p>
            <a:r>
              <a:rPr lang="en-US" sz="2400" b="0" i="0" dirty="0">
                <a:solidFill>
                  <a:srgbClr val="273239"/>
                </a:solidFill>
                <a:effectLst/>
                <a:latin typeface="urw-din"/>
              </a:rPr>
              <a:t>Performance is determined by execution time as performance is inversely proportional to execution time.</a:t>
            </a:r>
            <a:endParaRPr lang="en-IN" sz="2400" dirty="0"/>
          </a:p>
        </p:txBody>
      </p:sp>
      <p:sp>
        <p:nvSpPr>
          <p:cNvPr id="9" name="Rectangle 1">
            <a:extLst>
              <a:ext uri="{FF2B5EF4-FFF2-40B4-BE49-F238E27FC236}">
                <a16:creationId xmlns:a16="http://schemas.microsoft.com/office/drawing/2014/main" id="{56EE8F1B-4B2E-4958-BDEF-60232F7DA072}"/>
              </a:ext>
            </a:extLst>
          </p:cNvPr>
          <p:cNvSpPr>
            <a:spLocks noChangeArrowheads="1"/>
          </p:cNvSpPr>
          <p:nvPr/>
        </p:nvSpPr>
        <p:spPr bwMode="auto">
          <a:xfrm>
            <a:off x="1113182" y="3682716"/>
            <a:ext cx="9117495" cy="172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Performance = (1 / Execution time)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urw-din"/>
              </a:rPr>
              <a:t>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(Performance of A / Performance of B) = (Execution Time of B / Execution Time of A)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64970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023F2ACF-1D9B-4A96-958C-7E14B4E5E567}"/>
              </a:ext>
            </a:extLst>
          </p:cNvPr>
          <p:cNvSpPr>
            <a:spLocks noGrp="1" noChangeArrowheads="1"/>
          </p:cNvSpPr>
          <p:nvPr>
            <p:ph type="title"/>
          </p:nvPr>
        </p:nvSpPr>
        <p:spPr>
          <a:xfrm>
            <a:off x="914400" y="139838"/>
            <a:ext cx="6096000" cy="838200"/>
          </a:xfrm>
        </p:spPr>
        <p:txBody>
          <a:bodyPr/>
          <a:lstStyle/>
          <a:p>
            <a:r>
              <a:rPr lang="en-US" altLang="en-US" dirty="0">
                <a:solidFill>
                  <a:srgbClr val="FF3300"/>
                </a:solidFill>
              </a:rPr>
              <a:t>Structural Hazards</a:t>
            </a:r>
          </a:p>
        </p:txBody>
      </p:sp>
      <p:sp>
        <p:nvSpPr>
          <p:cNvPr id="116739" name="Rectangle 3">
            <a:extLst>
              <a:ext uri="{FF2B5EF4-FFF2-40B4-BE49-F238E27FC236}">
                <a16:creationId xmlns:a16="http://schemas.microsoft.com/office/drawing/2014/main" id="{062B14B9-72B4-4667-B4D4-F8F9C7398B9C}"/>
              </a:ext>
            </a:extLst>
          </p:cNvPr>
          <p:cNvSpPr>
            <a:spLocks noGrp="1" noChangeArrowheads="1"/>
          </p:cNvSpPr>
          <p:nvPr>
            <p:ph idx="1"/>
          </p:nvPr>
        </p:nvSpPr>
        <p:spPr>
          <a:xfrm>
            <a:off x="914400" y="1066800"/>
            <a:ext cx="7696200" cy="2362200"/>
          </a:xfrm>
          <a:noFill/>
          <a:ln/>
          <a:extLst>
            <a:ext uri="{91240B29-F687-4F45-9708-019B960494DF}">
              <a14:hiddenLine xmlns:a14="http://schemas.microsoft.com/office/drawing/2010/main" w="12700">
                <a:solidFill>
                  <a:schemeClr val="tx1"/>
                </a:solidFill>
                <a:miter lim="800000"/>
                <a:headEnd/>
                <a:tailEnd/>
              </a14:hiddenLine>
            </a:ext>
          </a:extLst>
        </p:spPr>
        <p:txBody>
          <a:bodyPr>
            <a:normAutofit lnSpcReduction="10000"/>
          </a:bodyPr>
          <a:lstStyle/>
          <a:p>
            <a:pPr marL="285750" indent="-285750" algn="just">
              <a:buNone/>
            </a:pPr>
            <a:r>
              <a:rPr lang="en-US" altLang="en-US" sz="1800" dirty="0">
                <a:solidFill>
                  <a:srgbClr val="FF3300"/>
                </a:solidFill>
              </a:rPr>
              <a:t>Structural hazards are reduced with these rules:</a:t>
            </a:r>
          </a:p>
          <a:p>
            <a:pPr marL="285750" indent="-285750" algn="just"/>
            <a:r>
              <a:rPr lang="en-US" altLang="en-US" sz="1800" dirty="0"/>
              <a:t>Each instruction uses a resource at most once </a:t>
            </a:r>
          </a:p>
          <a:p>
            <a:pPr marL="285750" indent="-285750" algn="just"/>
            <a:r>
              <a:rPr lang="en-US" altLang="en-US" sz="1800" dirty="0"/>
              <a:t>Always use the resource in the same pipeline stage </a:t>
            </a:r>
          </a:p>
          <a:p>
            <a:pPr marL="285750" indent="-285750" algn="just"/>
            <a:r>
              <a:rPr lang="en-US" altLang="en-US" sz="1800" dirty="0"/>
              <a:t>Use the resource for one cycle only</a:t>
            </a:r>
          </a:p>
          <a:p>
            <a:pPr marL="285750" indent="-285750" algn="just">
              <a:buNone/>
            </a:pPr>
            <a:r>
              <a:rPr lang="en-US" altLang="en-US" sz="1800" dirty="0"/>
              <a:t>Many RISC </a:t>
            </a:r>
            <a:r>
              <a:rPr lang="en-US" altLang="en-US" sz="1800" dirty="0" err="1"/>
              <a:t>ISA’a</a:t>
            </a:r>
            <a:r>
              <a:rPr lang="en-US" altLang="en-US" sz="1800" dirty="0"/>
              <a:t> designed with this in mind </a:t>
            </a:r>
          </a:p>
          <a:p>
            <a:pPr marL="285750" indent="-285750" algn="just">
              <a:buNone/>
            </a:pPr>
            <a:r>
              <a:rPr lang="en-US" altLang="en-US" sz="1800" dirty="0"/>
              <a:t>Sometimes very complex to do this.  For example, memory of necessity is used in the IF and MEM stages. </a:t>
            </a:r>
          </a:p>
        </p:txBody>
      </p:sp>
      <p:sp>
        <p:nvSpPr>
          <p:cNvPr id="7" name="Slide Number Placeholder 5">
            <a:extLst>
              <a:ext uri="{FF2B5EF4-FFF2-40B4-BE49-F238E27FC236}">
                <a16:creationId xmlns:a16="http://schemas.microsoft.com/office/drawing/2014/main" id="{3DFA69AF-C3B0-4C86-966C-347506A64E5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60</a:t>
            </a:fld>
            <a:endParaRPr lang="en-US" altLang="en-US"/>
          </a:p>
        </p:txBody>
      </p:sp>
      <p:sp>
        <p:nvSpPr>
          <p:cNvPr id="116742" name="Rectangle 6">
            <a:extLst>
              <a:ext uri="{FF2B5EF4-FFF2-40B4-BE49-F238E27FC236}">
                <a16:creationId xmlns:a16="http://schemas.microsoft.com/office/drawing/2014/main" id="{2102EFF4-9576-4EB7-8B59-3372D4F2126E}"/>
              </a:ext>
            </a:extLst>
          </p:cNvPr>
          <p:cNvSpPr>
            <a:spLocks noChangeArrowheads="1"/>
          </p:cNvSpPr>
          <p:nvPr/>
        </p:nvSpPr>
        <p:spPr bwMode="auto">
          <a:xfrm>
            <a:off x="828260" y="3429000"/>
            <a:ext cx="7543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spcBef>
                <a:spcPct val="20000"/>
              </a:spcBef>
              <a:buChar char="•"/>
              <a:defRPr sz="3200" b="1">
                <a:solidFill>
                  <a:schemeClr val="tx1"/>
                </a:solidFill>
                <a:latin typeface="Arial" panose="020B0604020202020204" pitchFamily="34" charset="0"/>
              </a:defRPr>
            </a:lvl1pPr>
            <a:lvl2pPr marL="685800" indent="-2286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543050" indent="-171450">
              <a:spcBef>
                <a:spcPct val="20000"/>
              </a:spcBef>
              <a:buChar char="–"/>
              <a:defRPr sz="2000">
                <a:solidFill>
                  <a:schemeClr val="tx1"/>
                </a:solidFill>
                <a:latin typeface="Arial" panose="020B0604020202020204" pitchFamily="34" charset="0"/>
              </a:defRPr>
            </a:lvl4pPr>
            <a:lvl5pPr marL="2000250" indent="-171450">
              <a:spcBef>
                <a:spcPct val="20000"/>
              </a:spcBef>
              <a:buChar char="»"/>
              <a:defRPr sz="2000">
                <a:solidFill>
                  <a:schemeClr val="tx1"/>
                </a:solidFill>
                <a:latin typeface="Arial" panose="020B0604020202020204" pitchFamily="34" charset="0"/>
              </a:defRPr>
            </a:lvl5pPr>
            <a:lvl6pPr marL="2457450" indent="-171450" eaLnBrk="0" fontAlgn="base" hangingPunct="0">
              <a:spcBef>
                <a:spcPct val="20000"/>
              </a:spcBef>
              <a:spcAft>
                <a:spcPct val="0"/>
              </a:spcAft>
              <a:buChar char="»"/>
              <a:defRPr sz="2000">
                <a:solidFill>
                  <a:schemeClr val="tx1"/>
                </a:solidFill>
                <a:latin typeface="Arial" panose="020B0604020202020204" pitchFamily="34" charset="0"/>
              </a:defRPr>
            </a:lvl6pPr>
            <a:lvl7pPr marL="2914650" indent="-171450" eaLnBrk="0" fontAlgn="base" hangingPunct="0">
              <a:spcBef>
                <a:spcPct val="20000"/>
              </a:spcBef>
              <a:spcAft>
                <a:spcPct val="0"/>
              </a:spcAft>
              <a:buChar char="»"/>
              <a:defRPr sz="2000">
                <a:solidFill>
                  <a:schemeClr val="tx1"/>
                </a:solidFill>
                <a:latin typeface="Arial" panose="020B0604020202020204" pitchFamily="34" charset="0"/>
              </a:defRPr>
            </a:lvl7pPr>
            <a:lvl8pPr marL="3371850" indent="-171450" eaLnBrk="0" fontAlgn="base" hangingPunct="0">
              <a:spcBef>
                <a:spcPct val="20000"/>
              </a:spcBef>
              <a:spcAft>
                <a:spcPct val="0"/>
              </a:spcAft>
              <a:buChar char="»"/>
              <a:defRPr sz="2000">
                <a:solidFill>
                  <a:schemeClr val="tx1"/>
                </a:solidFill>
                <a:latin typeface="Arial" panose="020B0604020202020204" pitchFamily="34" charset="0"/>
              </a:defRPr>
            </a:lvl8pPr>
            <a:lvl9pPr marL="3829050" indent="-17145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altLang="en-US" sz="1800" dirty="0">
                <a:solidFill>
                  <a:srgbClr val="FF3300"/>
                </a:solidFill>
              </a:rPr>
              <a:t>Some common Structural Hazards:</a:t>
            </a:r>
          </a:p>
          <a:p>
            <a:pPr algn="just"/>
            <a:r>
              <a:rPr lang="en-US" altLang="en-US" sz="1800" dirty="0"/>
              <a:t>Memory - we’ve already mentioned this one.</a:t>
            </a:r>
          </a:p>
          <a:p>
            <a:pPr algn="just"/>
            <a:r>
              <a:rPr lang="en-US" altLang="en-US" sz="1800" dirty="0"/>
              <a:t>Floating point - Since many floating point instructions require many cycles, it’s easy for them to interfere with each other. </a:t>
            </a:r>
          </a:p>
          <a:p>
            <a:pPr algn="just"/>
            <a:r>
              <a:rPr lang="en-US" altLang="en-US" sz="1800" dirty="0"/>
              <a:t>Starting up more of one type of instruction than there are resources.  For instance, the PA-8600 can support two ALU + two load/store instructions per cycle - that’s how much hardware it has available.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4B4E127-4013-49C9-855F-3EB97E468725}"/>
              </a:ext>
            </a:extLst>
          </p:cNvPr>
          <p:cNvSpPr>
            <a:spLocks noGrp="1" noChangeArrowheads="1"/>
          </p:cNvSpPr>
          <p:nvPr>
            <p:ph type="title"/>
          </p:nvPr>
        </p:nvSpPr>
        <p:spPr>
          <a:xfrm>
            <a:off x="5334000" y="228600"/>
            <a:ext cx="4572000" cy="762000"/>
          </a:xfrm>
        </p:spPr>
        <p:txBody>
          <a:bodyPr/>
          <a:lstStyle/>
          <a:p>
            <a:pPr algn="r"/>
            <a:r>
              <a:rPr lang="en-US" altLang="en-US">
                <a:solidFill>
                  <a:srgbClr val="FF3300"/>
                </a:solidFill>
              </a:rPr>
              <a:t>Data Hazards</a:t>
            </a:r>
          </a:p>
        </p:txBody>
      </p:sp>
      <p:sp>
        <p:nvSpPr>
          <p:cNvPr id="47109" name="Rectangle 5">
            <a:extLst>
              <a:ext uri="{FF2B5EF4-FFF2-40B4-BE49-F238E27FC236}">
                <a16:creationId xmlns:a16="http://schemas.microsoft.com/office/drawing/2014/main" id="{579C21BC-B865-4FBD-B785-2F7573313EDD}"/>
              </a:ext>
            </a:extLst>
          </p:cNvPr>
          <p:cNvSpPr>
            <a:spLocks noGrp="1" noChangeArrowheads="1"/>
          </p:cNvSpPr>
          <p:nvPr>
            <p:ph idx="1"/>
          </p:nvPr>
        </p:nvSpPr>
        <p:spPr>
          <a:xfrm>
            <a:off x="5029200" y="1905000"/>
            <a:ext cx="5257800" cy="3657600"/>
          </a:xfrm>
          <a:noFill/>
          <a:ln/>
          <a:extLst>
            <a:ext uri="{91240B29-F687-4F45-9708-019B960494DF}">
              <a14:hiddenLine xmlns:a14="http://schemas.microsoft.com/office/drawing/2010/main" w="12700">
                <a:solidFill>
                  <a:schemeClr val="tx1"/>
                </a:solidFill>
                <a:miter lim="800000"/>
                <a:headEnd/>
                <a:tailEnd/>
              </a14:hiddenLine>
            </a:ext>
          </a:extLst>
        </p:spPr>
        <p:txBody>
          <a:bodyPr>
            <a:normAutofit lnSpcReduction="10000"/>
          </a:bodyPr>
          <a:lstStyle/>
          <a:p>
            <a:pPr marL="0" indent="0" algn="just">
              <a:lnSpc>
                <a:spcPct val="80000"/>
              </a:lnSpc>
              <a:buNone/>
            </a:pPr>
            <a:r>
              <a:rPr lang="en-US" altLang="en-US" sz="1800"/>
              <a:t>These occur when at any time, there are instructions active that need to access the same data (memory or register) locations.</a:t>
            </a:r>
          </a:p>
          <a:p>
            <a:pPr marL="0" indent="0" algn="just">
              <a:lnSpc>
                <a:spcPct val="80000"/>
              </a:lnSpc>
              <a:buNone/>
            </a:pPr>
            <a:endParaRPr lang="en-US" altLang="en-US" sz="1800"/>
          </a:p>
          <a:p>
            <a:pPr marL="0" indent="0" algn="just">
              <a:lnSpc>
                <a:spcPct val="80000"/>
              </a:lnSpc>
              <a:buNone/>
            </a:pPr>
            <a:r>
              <a:rPr lang="en-US" altLang="en-US" sz="1800"/>
              <a:t>Where there’s real trouble is when we have:</a:t>
            </a:r>
          </a:p>
          <a:p>
            <a:pPr marL="0" indent="0" algn="just">
              <a:lnSpc>
                <a:spcPct val="80000"/>
              </a:lnSpc>
              <a:buNone/>
            </a:pPr>
            <a:endParaRPr lang="en-US" altLang="en-US" sz="1800"/>
          </a:p>
          <a:p>
            <a:pPr marL="0" indent="0" algn="just">
              <a:lnSpc>
                <a:spcPct val="80000"/>
              </a:lnSpc>
              <a:buNone/>
            </a:pPr>
            <a:r>
              <a:rPr lang="en-US" altLang="en-US" sz="1800"/>
              <a:t>instruction A</a:t>
            </a:r>
          </a:p>
          <a:p>
            <a:pPr marL="0" indent="0" algn="just">
              <a:lnSpc>
                <a:spcPct val="80000"/>
              </a:lnSpc>
              <a:buNone/>
            </a:pPr>
            <a:r>
              <a:rPr lang="en-US" altLang="en-US" sz="1800"/>
              <a:t>instruction B</a:t>
            </a:r>
          </a:p>
          <a:p>
            <a:pPr marL="0" indent="0" algn="just">
              <a:lnSpc>
                <a:spcPct val="80000"/>
              </a:lnSpc>
              <a:buNone/>
            </a:pPr>
            <a:endParaRPr lang="en-US" altLang="en-US" sz="1800"/>
          </a:p>
          <a:p>
            <a:pPr marL="0" indent="0" algn="just">
              <a:lnSpc>
                <a:spcPct val="80000"/>
              </a:lnSpc>
              <a:buNone/>
            </a:pPr>
            <a:r>
              <a:rPr lang="en-US" altLang="en-US" sz="1800"/>
              <a:t>and B manipulates (reads or writes) data before A does.  This violates the order of the instructions, since the architecture implies that A completes entirely before B is executed.</a:t>
            </a:r>
          </a:p>
        </p:txBody>
      </p:sp>
      <p:sp>
        <p:nvSpPr>
          <p:cNvPr id="7" name="Slide Number Placeholder 5">
            <a:extLst>
              <a:ext uri="{FF2B5EF4-FFF2-40B4-BE49-F238E27FC236}">
                <a16:creationId xmlns:a16="http://schemas.microsoft.com/office/drawing/2014/main" id="{CC5820DA-D4C2-4B9E-A36E-23531157F2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61</a:t>
            </a:fld>
            <a:endParaRPr lang="en-US" altLang="en-US"/>
          </a:p>
        </p:txBody>
      </p:sp>
      <p:sp>
        <p:nvSpPr>
          <p:cNvPr id="47112" name="Rectangle 8">
            <a:extLst>
              <a:ext uri="{FF2B5EF4-FFF2-40B4-BE49-F238E27FC236}">
                <a16:creationId xmlns:a16="http://schemas.microsoft.com/office/drawing/2014/main" id="{E2114ACB-0F9B-4B9B-9668-61782E46527D}"/>
              </a:ext>
            </a:extLst>
          </p:cNvPr>
          <p:cNvSpPr>
            <a:spLocks noChangeArrowheads="1"/>
          </p:cNvSpPr>
          <p:nvPr/>
        </p:nvSpPr>
        <p:spPr bwMode="auto">
          <a:xfrm>
            <a:off x="1524000" y="914400"/>
            <a:ext cx="3200400" cy="365760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400" b="1">
                <a:latin typeface="Arial" panose="020B0604020202020204" pitchFamily="34" charset="0"/>
              </a:rPr>
              <a:t>A.1 What is Pipelining? </a:t>
            </a:r>
          </a:p>
          <a:p>
            <a:pPr>
              <a:spcBef>
                <a:spcPct val="50000"/>
              </a:spcBef>
            </a:pPr>
            <a:r>
              <a:rPr lang="en-US" altLang="en-US" sz="1400" b="1">
                <a:latin typeface="Arial" panose="020B0604020202020204" pitchFamily="34" charset="0"/>
              </a:rPr>
              <a:t>A.2 The Major Hurdle of Pipelining-Structural Hazards </a:t>
            </a:r>
          </a:p>
          <a:p>
            <a:pPr>
              <a:spcBef>
                <a:spcPct val="50000"/>
              </a:spcBef>
            </a:pPr>
            <a:r>
              <a:rPr lang="en-US" altLang="en-US" sz="1400" b="1">
                <a:latin typeface="Arial" panose="020B0604020202020204" pitchFamily="34" charset="0"/>
              </a:rPr>
              <a:t>	  </a:t>
            </a:r>
            <a:r>
              <a:rPr lang="en-US" altLang="en-US" sz="1400">
                <a:latin typeface="Arial" panose="020B0604020202020204" pitchFamily="34" charset="0"/>
              </a:rPr>
              <a:t>--   Structural Hazards</a:t>
            </a:r>
          </a:p>
          <a:p>
            <a:pPr lvl="1">
              <a:spcBef>
                <a:spcPct val="50000"/>
              </a:spcBef>
              <a:buFontTx/>
              <a:buChar char="–"/>
            </a:pPr>
            <a:r>
              <a:rPr lang="en-US" altLang="en-US" sz="1400">
                <a:latin typeface="Arial" panose="020B0604020202020204" pitchFamily="34" charset="0"/>
              </a:rPr>
              <a:t>Data Hazards </a:t>
            </a:r>
          </a:p>
          <a:p>
            <a:pPr lvl="1">
              <a:spcBef>
                <a:spcPct val="50000"/>
              </a:spcBef>
              <a:buFontTx/>
              <a:buChar char="–"/>
            </a:pPr>
            <a:r>
              <a:rPr lang="en-US" altLang="en-US" sz="1400">
                <a:latin typeface="Arial" panose="020B0604020202020204" pitchFamily="34" charset="0"/>
              </a:rPr>
              <a:t>Control Hazards </a:t>
            </a:r>
          </a:p>
          <a:p>
            <a:pPr>
              <a:spcBef>
                <a:spcPct val="50000"/>
              </a:spcBef>
            </a:pPr>
            <a:r>
              <a:rPr lang="en-US" altLang="en-US" sz="1400" b="1">
                <a:latin typeface="Arial" panose="020B0604020202020204" pitchFamily="34" charset="0"/>
              </a:rPr>
              <a:t>A.3  How is Pipelining Implemented</a:t>
            </a:r>
          </a:p>
          <a:p>
            <a:pPr>
              <a:spcBef>
                <a:spcPct val="50000"/>
              </a:spcBef>
            </a:pPr>
            <a:r>
              <a:rPr lang="en-US" altLang="en-US" sz="1400" b="1">
                <a:latin typeface="Arial" panose="020B0604020202020204" pitchFamily="34" charset="0"/>
              </a:rPr>
              <a:t>A.4 What Makes Pipelining Hard to Implement? </a:t>
            </a:r>
          </a:p>
          <a:p>
            <a:pPr>
              <a:spcBef>
                <a:spcPct val="50000"/>
              </a:spcBef>
            </a:pPr>
            <a:r>
              <a:rPr lang="en-US" altLang="en-US" sz="1400" b="1">
                <a:latin typeface="Arial" panose="020B0604020202020204" pitchFamily="34" charset="0"/>
              </a:rPr>
              <a:t>A.5 Extending the MIPS Pipeline to Handle Multi-cycle Operations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F10820BC-616D-44DF-9CD1-96C403B85111}"/>
              </a:ext>
            </a:extLst>
          </p:cNvPr>
          <p:cNvSpPr>
            <a:spLocks noGrp="1" noChangeArrowheads="1"/>
          </p:cNvSpPr>
          <p:nvPr>
            <p:ph type="title"/>
          </p:nvPr>
        </p:nvSpPr>
        <p:spPr>
          <a:xfrm>
            <a:off x="5334000" y="228600"/>
            <a:ext cx="4572000" cy="762000"/>
          </a:xfrm>
        </p:spPr>
        <p:txBody>
          <a:bodyPr/>
          <a:lstStyle/>
          <a:p>
            <a:pPr algn="r"/>
            <a:r>
              <a:rPr lang="en-US" altLang="en-US">
                <a:solidFill>
                  <a:srgbClr val="FF3300"/>
                </a:solidFill>
              </a:rPr>
              <a:t>Data Hazards</a:t>
            </a:r>
          </a:p>
        </p:txBody>
      </p:sp>
      <p:sp>
        <p:nvSpPr>
          <p:cNvPr id="117764" name="Rectangle 4">
            <a:extLst>
              <a:ext uri="{FF2B5EF4-FFF2-40B4-BE49-F238E27FC236}">
                <a16:creationId xmlns:a16="http://schemas.microsoft.com/office/drawing/2014/main" id="{B62C7B63-1128-44E7-B07E-698F969BF126}"/>
              </a:ext>
            </a:extLst>
          </p:cNvPr>
          <p:cNvSpPr>
            <a:spLocks noGrp="1" noChangeArrowheads="1"/>
          </p:cNvSpPr>
          <p:nvPr>
            <p:ph idx="1"/>
          </p:nvPr>
        </p:nvSpPr>
        <p:spPr>
          <a:xfrm>
            <a:off x="3733800" y="914400"/>
            <a:ext cx="6781800" cy="3429000"/>
          </a:xfrm>
          <a:noFill/>
          <a:ln/>
          <a:extLst>
            <a:ext uri="{91240B29-F687-4F45-9708-019B960494DF}">
              <a14:hiddenLine xmlns:a14="http://schemas.microsoft.com/office/drawing/2010/main" w="12700">
                <a:solidFill>
                  <a:schemeClr val="tx1"/>
                </a:solidFill>
                <a:miter lim="800000"/>
                <a:headEnd/>
                <a:tailEnd/>
              </a14:hiddenLine>
            </a:ext>
          </a:extLst>
        </p:spPr>
        <p:txBody>
          <a:bodyPr/>
          <a:lstStyle/>
          <a:p>
            <a:pPr marL="285750" indent="-285750">
              <a:lnSpc>
                <a:spcPct val="80000"/>
              </a:lnSpc>
              <a:buNone/>
            </a:pPr>
            <a:r>
              <a:rPr lang="en-US" altLang="en-US" sz="1800">
                <a:solidFill>
                  <a:srgbClr val="FF3300"/>
                </a:solidFill>
              </a:rPr>
              <a:t>Read After Write (RAW) </a:t>
            </a:r>
            <a:br>
              <a:rPr lang="en-US" altLang="en-US" sz="1800">
                <a:solidFill>
                  <a:srgbClr val="FF3300"/>
                </a:solidFill>
              </a:rPr>
            </a:br>
            <a:r>
              <a:rPr lang="en-US" altLang="en-US" sz="1800"/>
              <a:t>Instr</a:t>
            </a:r>
            <a:r>
              <a:rPr lang="en-US" altLang="en-US" sz="1800" baseline="-25000"/>
              <a:t>J</a:t>
            </a:r>
            <a:r>
              <a:rPr lang="en-US" altLang="en-US" sz="1800"/>
              <a:t> tries to read operand before Instr</a:t>
            </a:r>
            <a:r>
              <a:rPr lang="en-US" altLang="en-US" sz="1800" baseline="-25000"/>
              <a:t>I </a:t>
            </a:r>
            <a:r>
              <a:rPr lang="en-US" altLang="en-US" sz="1800"/>
              <a:t>writes it</a:t>
            </a:r>
          </a:p>
          <a:p>
            <a:pPr marL="285750" indent="-285750">
              <a:lnSpc>
                <a:spcPct val="80000"/>
              </a:lnSpc>
              <a:buNone/>
            </a:pPr>
            <a:endParaRPr lang="en-US" altLang="en-US" sz="1800">
              <a:solidFill>
                <a:schemeClr val="hlink"/>
              </a:solidFill>
            </a:endParaRPr>
          </a:p>
          <a:p>
            <a:pPr marL="285750" indent="-285750">
              <a:buNone/>
            </a:pPr>
            <a:br>
              <a:rPr lang="en-US" altLang="en-US" sz="1800"/>
            </a:br>
            <a:r>
              <a:rPr lang="en-US" altLang="en-US" sz="1800"/>
              <a:t>		</a:t>
            </a:r>
            <a:br>
              <a:rPr lang="en-US" altLang="en-US" sz="1800"/>
            </a:br>
            <a:br>
              <a:rPr lang="en-US" altLang="en-US" sz="1800"/>
            </a:br>
            <a:endParaRPr lang="en-US" altLang="en-US" sz="1800"/>
          </a:p>
          <a:p>
            <a:pPr marL="285750" indent="-285750"/>
            <a:r>
              <a:rPr lang="en-US" altLang="en-US" sz="1800"/>
              <a:t>Caused by a “</a:t>
            </a:r>
            <a:r>
              <a:rPr lang="en-US" altLang="en-US" sz="1800">
                <a:solidFill>
                  <a:schemeClr val="hlink"/>
                </a:solidFill>
              </a:rPr>
              <a:t>Dependence</a:t>
            </a:r>
            <a:r>
              <a:rPr lang="en-US" altLang="en-US" sz="1800"/>
              <a:t>” (in compiler nomenclature).  This hazard results from an actual need for communication.</a:t>
            </a:r>
          </a:p>
        </p:txBody>
      </p:sp>
      <p:sp>
        <p:nvSpPr>
          <p:cNvPr id="9" name="Slide Number Placeholder 5">
            <a:extLst>
              <a:ext uri="{FF2B5EF4-FFF2-40B4-BE49-F238E27FC236}">
                <a16:creationId xmlns:a16="http://schemas.microsoft.com/office/drawing/2014/main" id="{440FD9A8-5EE0-4D1E-9556-B55F9670A2C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62</a:t>
            </a:fld>
            <a:endParaRPr lang="en-US" altLang="en-US"/>
          </a:p>
        </p:txBody>
      </p:sp>
      <p:sp>
        <p:nvSpPr>
          <p:cNvPr id="117766" name="Text Box 6">
            <a:extLst>
              <a:ext uri="{FF2B5EF4-FFF2-40B4-BE49-F238E27FC236}">
                <a16:creationId xmlns:a16="http://schemas.microsoft.com/office/drawing/2014/main" id="{351D4A69-BA6D-4BBA-8C56-AB96098C1D37}"/>
              </a:ext>
            </a:extLst>
          </p:cNvPr>
          <p:cNvSpPr txBox="1">
            <a:spLocks noChangeArrowheads="1"/>
          </p:cNvSpPr>
          <p:nvPr/>
        </p:nvSpPr>
        <p:spPr bwMode="auto">
          <a:xfrm>
            <a:off x="1671638" y="990600"/>
            <a:ext cx="1922462"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Execution Order is:</a:t>
            </a:r>
          </a:p>
          <a:p>
            <a:pPr algn="ctr"/>
            <a:r>
              <a:rPr lang="en-US" altLang="en-US" sz="1600" b="1"/>
              <a:t>Instr</a:t>
            </a:r>
            <a:r>
              <a:rPr lang="en-US" altLang="en-US" sz="1600" b="1" baseline="-25000"/>
              <a:t>I</a:t>
            </a:r>
          </a:p>
          <a:p>
            <a:pPr algn="ctr"/>
            <a:r>
              <a:rPr lang="en-US" altLang="en-US" sz="1600" b="1"/>
              <a:t>Instr</a:t>
            </a:r>
            <a:r>
              <a:rPr lang="en-US" altLang="en-US" sz="1600" b="1" baseline="-25000"/>
              <a:t>J</a:t>
            </a:r>
          </a:p>
          <a:p>
            <a:pPr algn="ctr"/>
            <a:endParaRPr lang="en-US" altLang="en-US" sz="1600" b="1" baseline="-25000"/>
          </a:p>
        </p:txBody>
      </p:sp>
      <p:sp>
        <p:nvSpPr>
          <p:cNvPr id="117767" name="Rectangle 7">
            <a:extLst>
              <a:ext uri="{FF2B5EF4-FFF2-40B4-BE49-F238E27FC236}">
                <a16:creationId xmlns:a16="http://schemas.microsoft.com/office/drawing/2014/main" id="{FDA40312-4DDA-4F90-9A06-AEF8F93ADD83}"/>
              </a:ext>
            </a:extLst>
          </p:cNvPr>
          <p:cNvSpPr>
            <a:spLocks noChangeArrowheads="1"/>
          </p:cNvSpPr>
          <p:nvPr/>
        </p:nvSpPr>
        <p:spPr bwMode="auto">
          <a:xfrm>
            <a:off x="5029200" y="1828800"/>
            <a:ext cx="3352800" cy="82843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b="1">
                <a:latin typeface="Courier New" panose="02070309020205020404" pitchFamily="49" charset="0"/>
              </a:rPr>
              <a:t>I: add </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,r2,r3</a:t>
            </a:r>
          </a:p>
          <a:p>
            <a:r>
              <a:rPr lang="en-US" altLang="en-US" b="1">
                <a:latin typeface="Courier New" panose="02070309020205020404" pitchFamily="49" charset="0"/>
              </a:rPr>
              <a:t>J: sub r4,</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,r3</a:t>
            </a:r>
          </a:p>
        </p:txBody>
      </p:sp>
      <p:sp>
        <p:nvSpPr>
          <p:cNvPr id="117768" name="Arc 8">
            <a:extLst>
              <a:ext uri="{FF2B5EF4-FFF2-40B4-BE49-F238E27FC236}">
                <a16:creationId xmlns:a16="http://schemas.microsoft.com/office/drawing/2014/main" id="{8BE59C44-0D86-4951-9195-AEFE0145FCA4}"/>
              </a:ext>
            </a:extLst>
          </p:cNvPr>
          <p:cNvSpPr>
            <a:spLocks/>
          </p:cNvSpPr>
          <p:nvPr/>
        </p:nvSpPr>
        <p:spPr bwMode="auto">
          <a:xfrm flipH="1" flipV="1">
            <a:off x="4572001" y="1981200"/>
            <a:ext cx="468313" cy="457200"/>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0"/>
                  <a:pt x="2932" y="0"/>
                </a:cubicBezTo>
                <a:cubicBezTo>
                  <a:pt x="14861" y="0"/>
                  <a:pt x="24532" y="9670"/>
                  <a:pt x="24532" y="21600"/>
                </a:cubicBezTo>
                <a:cubicBezTo>
                  <a:pt x="24532" y="33529"/>
                  <a:pt x="14861" y="43200"/>
                  <a:pt x="2932" y="43200"/>
                </a:cubicBezTo>
                <a:cubicBezTo>
                  <a:pt x="2243" y="43199"/>
                  <a:pt x="1555" y="43167"/>
                  <a:pt x="869" y="43101"/>
                </a:cubicBezTo>
              </a:path>
              <a:path w="24532" h="43200" stroke="0" extrusionOk="0">
                <a:moveTo>
                  <a:pt x="-1" y="199"/>
                </a:moveTo>
                <a:cubicBezTo>
                  <a:pt x="971" y="66"/>
                  <a:pt x="1951" y="0"/>
                  <a:pt x="2932" y="0"/>
                </a:cubicBezTo>
                <a:cubicBezTo>
                  <a:pt x="14861" y="0"/>
                  <a:pt x="24532" y="9670"/>
                  <a:pt x="24532" y="21600"/>
                </a:cubicBezTo>
                <a:cubicBezTo>
                  <a:pt x="24532" y="33529"/>
                  <a:pt x="14861" y="43200"/>
                  <a:pt x="2932" y="43200"/>
                </a:cubicBezTo>
                <a:cubicBezTo>
                  <a:pt x="2243" y="43199"/>
                  <a:pt x="1555" y="43167"/>
                  <a:pt x="869" y="43101"/>
                </a:cubicBezTo>
                <a:lnTo>
                  <a:pt x="2932" y="21600"/>
                </a:lnTo>
                <a:close/>
              </a:path>
            </a:pathLst>
          </a:custGeom>
          <a:noFill/>
          <a:ln w="28575">
            <a:solidFill>
              <a:schemeClr val="tx1"/>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5EBBA2F-A679-4407-9F78-AE819F1DAFAC}"/>
              </a:ext>
            </a:extLst>
          </p:cNvPr>
          <p:cNvSpPr>
            <a:spLocks noGrp="1" noChangeArrowheads="1"/>
          </p:cNvSpPr>
          <p:nvPr>
            <p:ph type="title"/>
          </p:nvPr>
        </p:nvSpPr>
        <p:spPr>
          <a:xfrm>
            <a:off x="5334000" y="228600"/>
            <a:ext cx="4572000" cy="762000"/>
          </a:xfrm>
        </p:spPr>
        <p:txBody>
          <a:bodyPr/>
          <a:lstStyle/>
          <a:p>
            <a:pPr algn="r"/>
            <a:r>
              <a:rPr lang="en-US" altLang="en-US">
                <a:solidFill>
                  <a:srgbClr val="FF3300"/>
                </a:solidFill>
              </a:rPr>
              <a:t>Data Hazards</a:t>
            </a:r>
          </a:p>
        </p:txBody>
      </p:sp>
      <p:sp>
        <p:nvSpPr>
          <p:cNvPr id="169987" name="Rectangle 3">
            <a:extLst>
              <a:ext uri="{FF2B5EF4-FFF2-40B4-BE49-F238E27FC236}">
                <a16:creationId xmlns:a16="http://schemas.microsoft.com/office/drawing/2014/main" id="{6EE10031-C6FE-42AD-99D0-1BCB01C753C3}"/>
              </a:ext>
            </a:extLst>
          </p:cNvPr>
          <p:cNvSpPr>
            <a:spLocks noGrp="1" noChangeArrowheads="1"/>
          </p:cNvSpPr>
          <p:nvPr>
            <p:ph idx="1"/>
          </p:nvPr>
        </p:nvSpPr>
        <p:spPr>
          <a:xfrm>
            <a:off x="3733800" y="914400"/>
            <a:ext cx="6781800" cy="4343400"/>
          </a:xfrm>
          <a:noFill/>
          <a:ln/>
          <a:extLst>
            <a:ext uri="{91240B29-F687-4F45-9708-019B960494DF}">
              <a14:hiddenLine xmlns:a14="http://schemas.microsoft.com/office/drawing/2010/main" w="12700">
                <a:solidFill>
                  <a:schemeClr val="tx1"/>
                </a:solidFill>
                <a:miter lim="800000"/>
                <a:headEnd/>
                <a:tailEnd/>
              </a14:hiddenLine>
            </a:ext>
          </a:extLst>
        </p:spPr>
        <p:txBody>
          <a:bodyPr>
            <a:normAutofit lnSpcReduction="10000"/>
          </a:bodyPr>
          <a:lstStyle/>
          <a:p>
            <a:pPr marL="285750" indent="-285750">
              <a:lnSpc>
                <a:spcPct val="80000"/>
              </a:lnSpc>
              <a:buNone/>
            </a:pPr>
            <a:r>
              <a:rPr lang="en-US" altLang="en-US" sz="1800">
                <a:solidFill>
                  <a:srgbClr val="FF3300"/>
                </a:solidFill>
              </a:rPr>
              <a:t>Write After Read (WAR</a:t>
            </a:r>
            <a:r>
              <a:rPr lang="en-US" altLang="en-US" sz="1800">
                <a:solidFill>
                  <a:schemeClr val="hlink"/>
                </a:solidFill>
              </a:rPr>
              <a:t>)</a:t>
            </a:r>
            <a:r>
              <a:rPr lang="en-US" altLang="en-US" sz="1800"/>
              <a:t> </a:t>
            </a:r>
            <a:br>
              <a:rPr lang="en-US" altLang="en-US" sz="1800"/>
            </a:br>
            <a:r>
              <a:rPr lang="en-US" altLang="en-US" sz="1800"/>
              <a:t>Instr</a:t>
            </a:r>
            <a:r>
              <a:rPr lang="en-US" altLang="en-US" sz="1800" baseline="-25000"/>
              <a:t>J</a:t>
            </a:r>
            <a:r>
              <a:rPr lang="en-US" altLang="en-US" sz="1800"/>
              <a:t> tries to write operand </a:t>
            </a:r>
            <a:r>
              <a:rPr lang="en-US" altLang="en-US" sz="1800" i="1" u="sng"/>
              <a:t>before</a:t>
            </a:r>
            <a:r>
              <a:rPr lang="en-US" altLang="en-US" sz="1800"/>
              <a:t> Instr</a:t>
            </a:r>
            <a:r>
              <a:rPr lang="en-US" altLang="en-US" sz="1800" baseline="-25000"/>
              <a:t>I </a:t>
            </a:r>
            <a:r>
              <a:rPr lang="en-US" altLang="en-US" sz="1800"/>
              <a:t>reads i</a:t>
            </a:r>
          </a:p>
          <a:p>
            <a:pPr marL="685800" lvl="1" indent="-228600">
              <a:lnSpc>
                <a:spcPct val="80000"/>
              </a:lnSpc>
            </a:pPr>
            <a:r>
              <a:rPr lang="en-US" altLang="en-US" sz="1800"/>
              <a:t>Gets wrong operand</a:t>
            </a:r>
            <a:br>
              <a:rPr lang="en-US" altLang="en-US" sz="1800"/>
            </a:b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685800" lvl="1" indent="-228600">
              <a:lnSpc>
                <a:spcPct val="80000"/>
              </a:lnSpc>
            </a:pPr>
            <a:r>
              <a:rPr lang="en-US" altLang="en-US" sz="1800"/>
              <a:t>Called an “</a:t>
            </a:r>
            <a:r>
              <a:rPr lang="en-US" altLang="en-US" sz="1800">
                <a:solidFill>
                  <a:schemeClr val="hlink"/>
                </a:solidFill>
              </a:rPr>
              <a:t>anti-dependence</a:t>
            </a:r>
            <a:r>
              <a:rPr lang="en-US" altLang="en-US" sz="1800"/>
              <a:t>” by compiler writers.</a:t>
            </a:r>
            <a:br>
              <a:rPr lang="en-US" altLang="en-US" sz="1800"/>
            </a:br>
            <a:r>
              <a:rPr lang="en-US" altLang="en-US" sz="1800"/>
              <a:t>This results from reuse of the name “</a:t>
            </a:r>
            <a:r>
              <a:rPr lang="en-US" altLang="en-US" sz="1800">
                <a:solidFill>
                  <a:schemeClr val="hlink"/>
                </a:solidFill>
              </a:rPr>
              <a:t>r1</a:t>
            </a:r>
            <a:r>
              <a:rPr lang="en-US" altLang="en-US" sz="1800"/>
              <a:t>”.</a:t>
            </a:r>
            <a:br>
              <a:rPr lang="en-US" altLang="en-US" sz="1800"/>
            </a:br>
            <a:endParaRPr lang="en-US" altLang="en-US" sz="1800"/>
          </a:p>
          <a:p>
            <a:pPr marL="285750" indent="-285750">
              <a:lnSpc>
                <a:spcPct val="80000"/>
              </a:lnSpc>
            </a:pPr>
            <a:r>
              <a:rPr lang="en-US" altLang="en-US" sz="1800"/>
              <a:t>Can’t happen in MIPS 5 stage pipeline because:</a:t>
            </a:r>
          </a:p>
          <a:p>
            <a:pPr marL="685800" lvl="1" indent="-228600">
              <a:lnSpc>
                <a:spcPct val="80000"/>
              </a:lnSpc>
            </a:pPr>
            <a:r>
              <a:rPr lang="en-US" altLang="en-US" sz="1800"/>
              <a:t> All instructions take 5 stages, and</a:t>
            </a:r>
          </a:p>
          <a:p>
            <a:pPr marL="685800" lvl="1" indent="-228600">
              <a:lnSpc>
                <a:spcPct val="80000"/>
              </a:lnSpc>
            </a:pPr>
            <a:r>
              <a:rPr lang="en-US" altLang="en-US" sz="1800"/>
              <a:t> Reads are always in stage 2, and </a:t>
            </a:r>
          </a:p>
          <a:p>
            <a:pPr marL="685800" lvl="1" indent="-228600">
              <a:lnSpc>
                <a:spcPct val="80000"/>
              </a:lnSpc>
            </a:pPr>
            <a:r>
              <a:rPr lang="en-US" altLang="en-US" sz="1800"/>
              <a:t> Writes are always in stage 5</a:t>
            </a:r>
          </a:p>
          <a:p>
            <a:pPr marL="285750" indent="-285750">
              <a:lnSpc>
                <a:spcPct val="80000"/>
              </a:lnSpc>
              <a:buNone/>
            </a:pPr>
            <a:endParaRPr lang="en-US" altLang="en-US" sz="1800"/>
          </a:p>
        </p:txBody>
      </p:sp>
      <p:sp>
        <p:nvSpPr>
          <p:cNvPr id="10" name="Slide Number Placeholder 5">
            <a:extLst>
              <a:ext uri="{FF2B5EF4-FFF2-40B4-BE49-F238E27FC236}">
                <a16:creationId xmlns:a16="http://schemas.microsoft.com/office/drawing/2014/main" id="{68A46F2F-08EA-4222-966D-AB6AF4A4D3A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63</a:t>
            </a:fld>
            <a:endParaRPr lang="en-US" altLang="en-US"/>
          </a:p>
        </p:txBody>
      </p:sp>
      <p:sp>
        <p:nvSpPr>
          <p:cNvPr id="169988" name="Text Box 4">
            <a:extLst>
              <a:ext uri="{FF2B5EF4-FFF2-40B4-BE49-F238E27FC236}">
                <a16:creationId xmlns:a16="http://schemas.microsoft.com/office/drawing/2014/main" id="{69415E31-5B84-49BF-9836-32AB94429B6E}"/>
              </a:ext>
            </a:extLst>
          </p:cNvPr>
          <p:cNvSpPr txBox="1">
            <a:spLocks noChangeArrowheads="1"/>
          </p:cNvSpPr>
          <p:nvPr/>
        </p:nvSpPr>
        <p:spPr bwMode="auto">
          <a:xfrm>
            <a:off x="1671638" y="990600"/>
            <a:ext cx="1922462"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Execution Order is:</a:t>
            </a:r>
          </a:p>
          <a:p>
            <a:pPr algn="ctr"/>
            <a:r>
              <a:rPr lang="en-US" altLang="en-US" sz="1600" b="1"/>
              <a:t>Instr</a:t>
            </a:r>
            <a:r>
              <a:rPr lang="en-US" altLang="en-US" sz="1600" b="1" baseline="-25000"/>
              <a:t>I</a:t>
            </a:r>
          </a:p>
          <a:p>
            <a:pPr algn="ctr"/>
            <a:r>
              <a:rPr lang="en-US" altLang="en-US" sz="1600" b="1"/>
              <a:t>Instr</a:t>
            </a:r>
            <a:r>
              <a:rPr lang="en-US" altLang="en-US" sz="1600" b="1" baseline="-25000"/>
              <a:t>J</a:t>
            </a:r>
          </a:p>
          <a:p>
            <a:pPr algn="ctr"/>
            <a:endParaRPr lang="en-US" altLang="en-US" sz="1600" b="1" baseline="-25000"/>
          </a:p>
        </p:txBody>
      </p:sp>
      <p:grpSp>
        <p:nvGrpSpPr>
          <p:cNvPr id="169990" name="Group 6">
            <a:extLst>
              <a:ext uri="{FF2B5EF4-FFF2-40B4-BE49-F238E27FC236}">
                <a16:creationId xmlns:a16="http://schemas.microsoft.com/office/drawing/2014/main" id="{268BBE62-0021-4CCF-9CD1-2C3DF38D0DA5}"/>
              </a:ext>
            </a:extLst>
          </p:cNvPr>
          <p:cNvGrpSpPr>
            <a:grpSpLocks/>
          </p:cNvGrpSpPr>
          <p:nvPr/>
        </p:nvGrpSpPr>
        <p:grpSpPr bwMode="auto">
          <a:xfrm>
            <a:off x="4724400" y="1828801"/>
            <a:ext cx="3810000" cy="1196975"/>
            <a:chOff x="1344" y="1488"/>
            <a:chExt cx="2400" cy="754"/>
          </a:xfrm>
        </p:grpSpPr>
        <p:sp>
          <p:nvSpPr>
            <p:cNvPr id="169991" name="Rectangle 7">
              <a:extLst>
                <a:ext uri="{FF2B5EF4-FFF2-40B4-BE49-F238E27FC236}">
                  <a16:creationId xmlns:a16="http://schemas.microsoft.com/office/drawing/2014/main" id="{841BF07B-2E3D-48C4-9E85-B1987ED02F77}"/>
                </a:ext>
              </a:extLst>
            </p:cNvPr>
            <p:cNvSpPr>
              <a:spLocks noChangeArrowheads="1"/>
            </p:cNvSpPr>
            <p:nvPr/>
          </p:nvSpPr>
          <p:spPr bwMode="auto">
            <a:xfrm>
              <a:off x="1632" y="1488"/>
              <a:ext cx="2112" cy="754"/>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b="1">
                  <a:latin typeface="Courier New" panose="02070309020205020404" pitchFamily="49" charset="0"/>
                </a:rPr>
                <a:t>I: sub r4,</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,r3 </a:t>
              </a:r>
            </a:p>
            <a:p>
              <a:r>
                <a:rPr lang="en-US" altLang="en-US" b="1">
                  <a:latin typeface="Courier New" panose="02070309020205020404" pitchFamily="49" charset="0"/>
                </a:rPr>
                <a:t>J: add </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,r2,r3</a:t>
              </a:r>
            </a:p>
            <a:p>
              <a:r>
                <a:rPr lang="en-US" altLang="en-US" b="1">
                  <a:latin typeface="Courier New" panose="02070309020205020404" pitchFamily="49" charset="0"/>
                </a:rPr>
                <a:t>K: mul r6,r1,r7</a:t>
              </a:r>
            </a:p>
          </p:txBody>
        </p:sp>
        <p:sp>
          <p:nvSpPr>
            <p:cNvPr id="169992" name="Arc 8">
              <a:extLst>
                <a:ext uri="{FF2B5EF4-FFF2-40B4-BE49-F238E27FC236}">
                  <a16:creationId xmlns:a16="http://schemas.microsoft.com/office/drawing/2014/main" id="{41113E13-BFD1-4830-BC12-C882A1BF260A}"/>
                </a:ext>
              </a:extLst>
            </p:cNvPr>
            <p:cNvSpPr>
              <a:spLocks/>
            </p:cNvSpPr>
            <p:nvPr/>
          </p:nvSpPr>
          <p:spPr bwMode="auto">
            <a:xfrm flipH="1" flipV="1">
              <a:off x="1344" y="1584"/>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0"/>
                    <a:pt x="2932" y="0"/>
                  </a:cubicBezTo>
                  <a:cubicBezTo>
                    <a:pt x="14861" y="0"/>
                    <a:pt x="24532" y="9670"/>
                    <a:pt x="24532" y="21600"/>
                  </a:cubicBezTo>
                  <a:cubicBezTo>
                    <a:pt x="24532" y="33529"/>
                    <a:pt x="14861" y="43200"/>
                    <a:pt x="2932" y="43200"/>
                  </a:cubicBezTo>
                  <a:cubicBezTo>
                    <a:pt x="2243" y="43199"/>
                    <a:pt x="1555" y="43167"/>
                    <a:pt x="869" y="43101"/>
                  </a:cubicBezTo>
                </a:path>
                <a:path w="24532" h="43200" stroke="0" extrusionOk="0">
                  <a:moveTo>
                    <a:pt x="-1" y="199"/>
                  </a:moveTo>
                  <a:cubicBezTo>
                    <a:pt x="971" y="66"/>
                    <a:pt x="1951" y="0"/>
                    <a:pt x="2932" y="0"/>
                  </a:cubicBezTo>
                  <a:cubicBezTo>
                    <a:pt x="14861" y="0"/>
                    <a:pt x="24532" y="9670"/>
                    <a:pt x="24532" y="21600"/>
                  </a:cubicBezTo>
                  <a:cubicBezTo>
                    <a:pt x="24532" y="33529"/>
                    <a:pt x="14861" y="43200"/>
                    <a:pt x="2932" y="43200"/>
                  </a:cubicBezTo>
                  <a:cubicBezTo>
                    <a:pt x="2243" y="43199"/>
                    <a:pt x="1555" y="43167"/>
                    <a:pt x="869" y="43101"/>
                  </a:cubicBezTo>
                  <a:lnTo>
                    <a:pt x="2932" y="2160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4F26DF67-E0FD-40FA-AFDD-4A142D1102A4}"/>
              </a:ext>
            </a:extLst>
          </p:cNvPr>
          <p:cNvSpPr>
            <a:spLocks noGrp="1" noChangeArrowheads="1"/>
          </p:cNvSpPr>
          <p:nvPr>
            <p:ph type="title"/>
          </p:nvPr>
        </p:nvSpPr>
        <p:spPr>
          <a:xfrm>
            <a:off x="5334000" y="228600"/>
            <a:ext cx="4572000" cy="762000"/>
          </a:xfrm>
        </p:spPr>
        <p:txBody>
          <a:bodyPr/>
          <a:lstStyle/>
          <a:p>
            <a:pPr algn="r"/>
            <a:r>
              <a:rPr lang="en-US" altLang="en-US">
                <a:solidFill>
                  <a:srgbClr val="FF3300"/>
                </a:solidFill>
              </a:rPr>
              <a:t>Data Hazards</a:t>
            </a:r>
          </a:p>
        </p:txBody>
      </p:sp>
      <p:sp>
        <p:nvSpPr>
          <p:cNvPr id="171011" name="Rectangle 3">
            <a:extLst>
              <a:ext uri="{FF2B5EF4-FFF2-40B4-BE49-F238E27FC236}">
                <a16:creationId xmlns:a16="http://schemas.microsoft.com/office/drawing/2014/main" id="{93C7CAEB-DCB5-41D3-9C4A-80F528729422}"/>
              </a:ext>
            </a:extLst>
          </p:cNvPr>
          <p:cNvSpPr>
            <a:spLocks noGrp="1" noChangeArrowheads="1"/>
          </p:cNvSpPr>
          <p:nvPr>
            <p:ph idx="1"/>
          </p:nvPr>
        </p:nvSpPr>
        <p:spPr>
          <a:xfrm>
            <a:off x="3733800" y="914400"/>
            <a:ext cx="6781800" cy="5638800"/>
          </a:xfrm>
          <a:noFill/>
          <a:ln/>
          <a:extLst>
            <a:ext uri="{91240B29-F687-4F45-9708-019B960494DF}">
              <a14:hiddenLine xmlns:a14="http://schemas.microsoft.com/office/drawing/2010/main" w="12700">
                <a:solidFill>
                  <a:schemeClr val="tx1"/>
                </a:solidFill>
                <a:miter lim="800000"/>
                <a:headEnd/>
                <a:tailEnd/>
              </a14:hiddenLine>
            </a:ext>
          </a:extLst>
        </p:spPr>
        <p:txBody>
          <a:bodyPr/>
          <a:lstStyle/>
          <a:p>
            <a:pPr marL="285750" indent="-285750">
              <a:lnSpc>
                <a:spcPct val="80000"/>
              </a:lnSpc>
              <a:buNone/>
            </a:pPr>
            <a:r>
              <a:rPr lang="en-US" altLang="en-US" sz="1800">
                <a:solidFill>
                  <a:srgbClr val="FF3300"/>
                </a:solidFill>
              </a:rPr>
              <a:t>Write After Write (WAW) </a:t>
            </a:r>
            <a:br>
              <a:rPr lang="en-US" altLang="en-US" sz="1800">
                <a:solidFill>
                  <a:srgbClr val="FF3300"/>
                </a:solidFill>
              </a:rPr>
            </a:br>
            <a:r>
              <a:rPr lang="en-US" altLang="en-US" sz="1800"/>
              <a:t>Instr</a:t>
            </a:r>
            <a:r>
              <a:rPr lang="en-US" altLang="en-US" sz="1800" baseline="-25000"/>
              <a:t>J</a:t>
            </a:r>
            <a:r>
              <a:rPr lang="en-US" altLang="en-US" sz="1800"/>
              <a:t> tries to write operand </a:t>
            </a:r>
            <a:r>
              <a:rPr lang="en-US" altLang="en-US" sz="1800" i="1" u="sng"/>
              <a:t>before</a:t>
            </a:r>
            <a:r>
              <a:rPr lang="en-US" altLang="en-US" sz="1800"/>
              <a:t> Instr</a:t>
            </a:r>
            <a:r>
              <a:rPr lang="en-US" altLang="en-US" sz="1800" baseline="-25000"/>
              <a:t>I </a:t>
            </a:r>
            <a:r>
              <a:rPr lang="en-US" altLang="en-US" sz="1800"/>
              <a:t>writes it</a:t>
            </a:r>
          </a:p>
          <a:p>
            <a:pPr marL="685800" lvl="1" indent="-228600">
              <a:lnSpc>
                <a:spcPct val="80000"/>
              </a:lnSpc>
            </a:pPr>
            <a:r>
              <a:rPr lang="en-US" altLang="en-US" sz="1800"/>
              <a:t> Leaves wrong result ( Instr</a:t>
            </a:r>
            <a:r>
              <a:rPr lang="en-US" altLang="en-US" sz="1800" baseline="-25000"/>
              <a:t>I</a:t>
            </a:r>
            <a:r>
              <a:rPr lang="en-US" altLang="en-US" sz="1800"/>
              <a:t> not Instr</a:t>
            </a:r>
            <a:r>
              <a:rPr lang="en-US" altLang="en-US" sz="1800" baseline="-25000"/>
              <a:t>J </a:t>
            </a:r>
            <a:r>
              <a:rPr lang="en-US" altLang="en-US" sz="1800"/>
              <a:t>)</a:t>
            </a:r>
            <a:br>
              <a:rPr lang="en-US" altLang="en-US" sz="1800"/>
            </a:b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685800" lvl="1" indent="-228600">
              <a:lnSpc>
                <a:spcPct val="80000"/>
              </a:lnSpc>
            </a:pPr>
            <a:endParaRPr lang="en-US" altLang="en-US" sz="1800"/>
          </a:p>
          <a:p>
            <a:pPr marL="285750" indent="-285750"/>
            <a:r>
              <a:rPr lang="en-US" altLang="en-US" sz="1800"/>
              <a:t>Called an “</a:t>
            </a:r>
            <a:r>
              <a:rPr lang="en-US" altLang="en-US" sz="1800">
                <a:solidFill>
                  <a:schemeClr val="hlink"/>
                </a:solidFill>
              </a:rPr>
              <a:t>output dependence</a:t>
            </a:r>
            <a:r>
              <a:rPr lang="en-US" altLang="en-US" sz="1800"/>
              <a:t>” by compiler writers</a:t>
            </a:r>
            <a:br>
              <a:rPr lang="en-US" altLang="en-US" sz="1800"/>
            </a:br>
            <a:r>
              <a:rPr lang="en-US" altLang="en-US" sz="1800"/>
              <a:t>This also results from the reuse of name “</a:t>
            </a:r>
            <a:r>
              <a:rPr lang="en-US" altLang="en-US" sz="1800">
                <a:solidFill>
                  <a:schemeClr val="hlink"/>
                </a:solidFill>
              </a:rPr>
              <a:t>r1</a:t>
            </a:r>
            <a:r>
              <a:rPr lang="en-US" altLang="en-US" sz="1800"/>
              <a:t>”.</a:t>
            </a:r>
          </a:p>
          <a:p>
            <a:pPr marL="685800" lvl="1" indent="-228600">
              <a:lnSpc>
                <a:spcPct val="80000"/>
              </a:lnSpc>
            </a:pPr>
            <a:endParaRPr lang="en-US" altLang="en-US" sz="1800"/>
          </a:p>
          <a:p>
            <a:pPr marL="285750" indent="-285750">
              <a:lnSpc>
                <a:spcPct val="80000"/>
              </a:lnSpc>
            </a:pPr>
            <a:r>
              <a:rPr lang="en-US" altLang="en-US" sz="1800"/>
              <a:t>Can’t happen in MIPS 5 stage pipeline because: </a:t>
            </a:r>
          </a:p>
          <a:p>
            <a:pPr marL="685800" lvl="1" indent="-228600">
              <a:lnSpc>
                <a:spcPct val="80000"/>
              </a:lnSpc>
            </a:pPr>
            <a:r>
              <a:rPr lang="en-US" altLang="en-US" sz="1800"/>
              <a:t> All instructions take 5 stages, and </a:t>
            </a:r>
          </a:p>
          <a:p>
            <a:pPr marL="685800" lvl="1" indent="-228600">
              <a:lnSpc>
                <a:spcPct val="80000"/>
              </a:lnSpc>
            </a:pPr>
            <a:r>
              <a:rPr lang="en-US" altLang="en-US" sz="1800"/>
              <a:t> Writes are always in stage 5</a:t>
            </a:r>
            <a:br>
              <a:rPr lang="en-US" altLang="en-US" sz="1800"/>
            </a:br>
            <a:endParaRPr lang="en-US" altLang="en-US" sz="1800"/>
          </a:p>
          <a:p>
            <a:pPr marL="285750" indent="-285750">
              <a:lnSpc>
                <a:spcPct val="80000"/>
              </a:lnSpc>
            </a:pPr>
            <a:r>
              <a:rPr lang="en-US" altLang="en-US" sz="1800"/>
              <a:t>Will see WAR and WAW  in later more complicated pipes</a:t>
            </a:r>
          </a:p>
        </p:txBody>
      </p:sp>
      <p:sp>
        <p:nvSpPr>
          <p:cNvPr id="10" name="Slide Number Placeholder 5">
            <a:extLst>
              <a:ext uri="{FF2B5EF4-FFF2-40B4-BE49-F238E27FC236}">
                <a16:creationId xmlns:a16="http://schemas.microsoft.com/office/drawing/2014/main" id="{48FCA293-1D66-454F-9FD9-5346B8206F6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64</a:t>
            </a:fld>
            <a:endParaRPr lang="en-US" altLang="en-US"/>
          </a:p>
        </p:txBody>
      </p:sp>
      <p:sp>
        <p:nvSpPr>
          <p:cNvPr id="171012" name="Text Box 4">
            <a:extLst>
              <a:ext uri="{FF2B5EF4-FFF2-40B4-BE49-F238E27FC236}">
                <a16:creationId xmlns:a16="http://schemas.microsoft.com/office/drawing/2014/main" id="{09D80470-AD70-4166-9B32-C4CE0F2014EB}"/>
              </a:ext>
            </a:extLst>
          </p:cNvPr>
          <p:cNvSpPr txBox="1">
            <a:spLocks noChangeArrowheads="1"/>
          </p:cNvSpPr>
          <p:nvPr/>
        </p:nvSpPr>
        <p:spPr bwMode="auto">
          <a:xfrm>
            <a:off x="1671638" y="990600"/>
            <a:ext cx="1922462"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t>Execution Order is:</a:t>
            </a:r>
          </a:p>
          <a:p>
            <a:pPr algn="ctr"/>
            <a:r>
              <a:rPr lang="en-US" altLang="en-US" sz="1600" b="1"/>
              <a:t>Instr</a:t>
            </a:r>
            <a:r>
              <a:rPr lang="en-US" altLang="en-US" sz="1600" b="1" baseline="-25000"/>
              <a:t>I</a:t>
            </a:r>
          </a:p>
          <a:p>
            <a:pPr algn="ctr"/>
            <a:r>
              <a:rPr lang="en-US" altLang="en-US" sz="1600" b="1"/>
              <a:t>Instr</a:t>
            </a:r>
            <a:r>
              <a:rPr lang="en-US" altLang="en-US" sz="1600" b="1" baseline="-25000"/>
              <a:t>J</a:t>
            </a:r>
          </a:p>
          <a:p>
            <a:pPr algn="ctr"/>
            <a:endParaRPr lang="en-US" altLang="en-US" sz="1600" b="1" baseline="-25000"/>
          </a:p>
        </p:txBody>
      </p:sp>
      <p:grpSp>
        <p:nvGrpSpPr>
          <p:cNvPr id="171013" name="Group 5">
            <a:extLst>
              <a:ext uri="{FF2B5EF4-FFF2-40B4-BE49-F238E27FC236}">
                <a16:creationId xmlns:a16="http://schemas.microsoft.com/office/drawing/2014/main" id="{843DF4A4-F41E-478A-B9E2-198BEAE0AA6A}"/>
              </a:ext>
            </a:extLst>
          </p:cNvPr>
          <p:cNvGrpSpPr>
            <a:grpSpLocks/>
          </p:cNvGrpSpPr>
          <p:nvPr/>
        </p:nvGrpSpPr>
        <p:grpSpPr bwMode="auto">
          <a:xfrm>
            <a:off x="4267200" y="1828801"/>
            <a:ext cx="3810000" cy="1196975"/>
            <a:chOff x="1296" y="1680"/>
            <a:chExt cx="2400" cy="754"/>
          </a:xfrm>
        </p:grpSpPr>
        <p:sp>
          <p:nvSpPr>
            <p:cNvPr id="171014" name="Rectangle 6">
              <a:extLst>
                <a:ext uri="{FF2B5EF4-FFF2-40B4-BE49-F238E27FC236}">
                  <a16:creationId xmlns:a16="http://schemas.microsoft.com/office/drawing/2014/main" id="{03946D26-A25B-4272-B774-0F2D1146BD84}"/>
                </a:ext>
              </a:extLst>
            </p:cNvPr>
            <p:cNvSpPr>
              <a:spLocks noChangeArrowheads="1"/>
            </p:cNvSpPr>
            <p:nvPr/>
          </p:nvSpPr>
          <p:spPr bwMode="auto">
            <a:xfrm>
              <a:off x="1584" y="1680"/>
              <a:ext cx="2112" cy="754"/>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b="1">
                  <a:latin typeface="Courier New" panose="02070309020205020404" pitchFamily="49" charset="0"/>
                </a:rPr>
                <a:t>I: sub </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,r4,r3 </a:t>
              </a:r>
            </a:p>
            <a:p>
              <a:r>
                <a:rPr lang="en-US" altLang="en-US" b="1">
                  <a:latin typeface="Courier New" panose="02070309020205020404" pitchFamily="49" charset="0"/>
                </a:rPr>
                <a:t>J: add </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,r2,r3</a:t>
              </a:r>
            </a:p>
            <a:p>
              <a:r>
                <a:rPr lang="en-US" altLang="en-US" b="1">
                  <a:latin typeface="Courier New" panose="02070309020205020404" pitchFamily="49" charset="0"/>
                </a:rPr>
                <a:t>K: mul r6,r1,r7</a:t>
              </a:r>
            </a:p>
          </p:txBody>
        </p:sp>
        <p:sp>
          <p:nvSpPr>
            <p:cNvPr id="171015" name="Arc 7">
              <a:extLst>
                <a:ext uri="{FF2B5EF4-FFF2-40B4-BE49-F238E27FC236}">
                  <a16:creationId xmlns:a16="http://schemas.microsoft.com/office/drawing/2014/main" id="{E1E53A85-E80D-4C60-92B1-58B146828048}"/>
                </a:ext>
              </a:extLst>
            </p:cNvPr>
            <p:cNvSpPr>
              <a:spLocks/>
            </p:cNvSpPr>
            <p:nvPr/>
          </p:nvSpPr>
          <p:spPr bwMode="auto">
            <a:xfrm flipH="1" flipV="1">
              <a:off x="1296" y="1776"/>
              <a:ext cx="295" cy="288"/>
            </a:xfrm>
            <a:custGeom>
              <a:avLst/>
              <a:gdLst>
                <a:gd name="G0" fmla="+- 2932 0 0"/>
                <a:gd name="G1" fmla="+- 21600 0 0"/>
                <a:gd name="G2" fmla="+- 21600 0 0"/>
                <a:gd name="T0" fmla="*/ 0 w 24532"/>
                <a:gd name="T1" fmla="*/ 200 h 43200"/>
                <a:gd name="T2" fmla="*/ 870 w 24532"/>
                <a:gd name="T3" fmla="*/ 43101 h 43200"/>
                <a:gd name="T4" fmla="*/ 2932 w 24532"/>
                <a:gd name="T5" fmla="*/ 21600 h 43200"/>
              </a:gdLst>
              <a:ahLst/>
              <a:cxnLst>
                <a:cxn ang="0">
                  <a:pos x="T0" y="T1"/>
                </a:cxn>
                <a:cxn ang="0">
                  <a:pos x="T2" y="T3"/>
                </a:cxn>
                <a:cxn ang="0">
                  <a:pos x="T4" y="T5"/>
                </a:cxn>
              </a:cxnLst>
              <a:rect l="0" t="0" r="r" b="b"/>
              <a:pathLst>
                <a:path w="24532" h="43200" fill="none" extrusionOk="0">
                  <a:moveTo>
                    <a:pt x="-1" y="199"/>
                  </a:moveTo>
                  <a:cubicBezTo>
                    <a:pt x="971" y="66"/>
                    <a:pt x="1951" y="0"/>
                    <a:pt x="2932" y="0"/>
                  </a:cubicBezTo>
                  <a:cubicBezTo>
                    <a:pt x="14861" y="0"/>
                    <a:pt x="24532" y="9670"/>
                    <a:pt x="24532" y="21600"/>
                  </a:cubicBezTo>
                  <a:cubicBezTo>
                    <a:pt x="24532" y="33529"/>
                    <a:pt x="14861" y="43200"/>
                    <a:pt x="2932" y="43200"/>
                  </a:cubicBezTo>
                  <a:cubicBezTo>
                    <a:pt x="2243" y="43199"/>
                    <a:pt x="1555" y="43167"/>
                    <a:pt x="869" y="43101"/>
                  </a:cubicBezTo>
                </a:path>
                <a:path w="24532" h="43200" stroke="0" extrusionOk="0">
                  <a:moveTo>
                    <a:pt x="-1" y="199"/>
                  </a:moveTo>
                  <a:cubicBezTo>
                    <a:pt x="971" y="66"/>
                    <a:pt x="1951" y="0"/>
                    <a:pt x="2932" y="0"/>
                  </a:cubicBezTo>
                  <a:cubicBezTo>
                    <a:pt x="14861" y="0"/>
                    <a:pt x="24532" y="9670"/>
                    <a:pt x="24532" y="21600"/>
                  </a:cubicBezTo>
                  <a:cubicBezTo>
                    <a:pt x="24532" y="33529"/>
                    <a:pt x="14861" y="43200"/>
                    <a:pt x="2932" y="43200"/>
                  </a:cubicBezTo>
                  <a:cubicBezTo>
                    <a:pt x="2243" y="43199"/>
                    <a:pt x="1555" y="43167"/>
                    <a:pt x="869" y="43101"/>
                  </a:cubicBezTo>
                  <a:lnTo>
                    <a:pt x="2932" y="21600"/>
                  </a:lnTo>
                  <a:close/>
                </a:path>
              </a:pathLst>
            </a:custGeom>
            <a:noFill/>
            <a:ln w="28575">
              <a:solidFill>
                <a:schemeClr val="tx1"/>
              </a:solidFill>
              <a:round/>
              <a:headEnd type="triangl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a:extLst>
              <a:ext uri="{FF2B5EF4-FFF2-40B4-BE49-F238E27FC236}">
                <a16:creationId xmlns:a16="http://schemas.microsoft.com/office/drawing/2014/main" id="{0EB7F8ED-3AFB-4E62-B99F-FD4DFF33A394}"/>
              </a:ext>
            </a:extLst>
          </p:cNvPr>
          <p:cNvSpPr>
            <a:spLocks noGrp="1" noChangeArrowheads="1"/>
          </p:cNvSpPr>
          <p:nvPr>
            <p:ph type="title"/>
          </p:nvPr>
        </p:nvSpPr>
        <p:spPr>
          <a:xfrm>
            <a:off x="1524000" y="152400"/>
            <a:ext cx="4038600" cy="533400"/>
          </a:xfrm>
        </p:spPr>
        <p:txBody>
          <a:bodyPr>
            <a:normAutofit fontScale="90000"/>
          </a:bodyPr>
          <a:lstStyle/>
          <a:p>
            <a:r>
              <a:rPr lang="en-US" altLang="en-US">
                <a:solidFill>
                  <a:srgbClr val="FF3300"/>
                </a:solidFill>
              </a:rPr>
              <a:t>Data Hazards</a:t>
            </a:r>
          </a:p>
        </p:txBody>
      </p:sp>
      <p:sp>
        <p:nvSpPr>
          <p:cNvPr id="6" name="Slide Number Placeholder 5">
            <a:extLst>
              <a:ext uri="{FF2B5EF4-FFF2-40B4-BE49-F238E27FC236}">
                <a16:creationId xmlns:a16="http://schemas.microsoft.com/office/drawing/2014/main" id="{15330C4D-6EEC-4E35-A0B0-C8AC7AB8103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65</a:t>
            </a:fld>
            <a:endParaRPr lang="en-US" altLang="en-US"/>
          </a:p>
        </p:txBody>
      </p:sp>
      <p:sp>
        <p:nvSpPr>
          <p:cNvPr id="104452" name="Text Box 1028">
            <a:extLst>
              <a:ext uri="{FF2B5EF4-FFF2-40B4-BE49-F238E27FC236}">
                <a16:creationId xmlns:a16="http://schemas.microsoft.com/office/drawing/2014/main" id="{4B0EC33D-F134-4614-9A8C-97129722821D}"/>
              </a:ext>
            </a:extLst>
          </p:cNvPr>
          <p:cNvSpPr txBox="1">
            <a:spLocks noChangeArrowheads="1"/>
          </p:cNvSpPr>
          <p:nvPr/>
        </p:nvSpPr>
        <p:spPr bwMode="auto">
          <a:xfrm>
            <a:off x="2209801" y="1219200"/>
            <a:ext cx="7102475"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Simple Solution to RAW </a:t>
            </a:r>
          </a:p>
          <a:p>
            <a:pPr algn="ctr"/>
            <a:endParaRPr lang="en-US" altLang="en-US" sz="1800" b="1">
              <a:latin typeface="Arial" panose="020B0604020202020204" pitchFamily="34" charset="0"/>
            </a:endParaRPr>
          </a:p>
          <a:p>
            <a:pPr>
              <a:buFontTx/>
              <a:buChar char="•"/>
            </a:pPr>
            <a:r>
              <a:rPr lang="en-US" altLang="en-US" sz="1800">
                <a:latin typeface="Arial" panose="020B0604020202020204" pitchFamily="34" charset="0"/>
              </a:rPr>
              <a:t>Hardware detects RAW and stalls </a:t>
            </a:r>
          </a:p>
          <a:p>
            <a:pPr>
              <a:buFontTx/>
              <a:buChar char="•"/>
            </a:pPr>
            <a:r>
              <a:rPr lang="en-US" altLang="en-US" sz="1800">
                <a:latin typeface="Arial" panose="020B0604020202020204" pitchFamily="34" charset="0"/>
              </a:rPr>
              <a:t>Assumes register written then read each cycle </a:t>
            </a:r>
          </a:p>
          <a:p>
            <a:pPr lvl="1"/>
            <a:r>
              <a:rPr lang="en-US" altLang="en-US" sz="1800">
                <a:latin typeface="Arial" panose="020B0604020202020204" pitchFamily="34" charset="0"/>
              </a:rPr>
              <a:t>+ low cost to implement, simple </a:t>
            </a:r>
          </a:p>
          <a:p>
            <a:pPr lvl="1"/>
            <a:r>
              <a:rPr lang="en-US" altLang="en-US" sz="1800">
                <a:latin typeface="Arial" panose="020B0604020202020204" pitchFamily="34" charset="0"/>
              </a:rPr>
              <a:t>-- reduces IPC </a:t>
            </a:r>
          </a:p>
          <a:p>
            <a:pPr>
              <a:buFontTx/>
              <a:buChar char="•"/>
            </a:pPr>
            <a:r>
              <a:rPr lang="en-US" altLang="en-US" sz="1800">
                <a:latin typeface="Arial" panose="020B0604020202020204" pitchFamily="34" charset="0"/>
              </a:rPr>
              <a:t>Try to minimize stalls </a:t>
            </a:r>
          </a:p>
          <a:p>
            <a:endParaRPr lang="en-US" altLang="en-US" sz="1800">
              <a:latin typeface="Arial" panose="020B0604020202020204" pitchFamily="34" charset="0"/>
            </a:endParaRPr>
          </a:p>
          <a:p>
            <a:pPr algn="ctr"/>
            <a:r>
              <a:rPr lang="en-US" altLang="en-US" sz="1800" b="1">
                <a:latin typeface="Arial" panose="020B0604020202020204" pitchFamily="34" charset="0"/>
              </a:rPr>
              <a:t>Minimizing RAW stalls</a:t>
            </a:r>
            <a:r>
              <a:rPr lang="en-US" altLang="en-US" sz="1800">
                <a:latin typeface="Arial" panose="020B0604020202020204" pitchFamily="34" charset="0"/>
              </a:rPr>
              <a:t> </a:t>
            </a:r>
          </a:p>
          <a:p>
            <a:pPr algn="ctr"/>
            <a:endParaRPr lang="en-US" altLang="en-US" sz="1800">
              <a:latin typeface="Arial" panose="020B0604020202020204" pitchFamily="34" charset="0"/>
            </a:endParaRPr>
          </a:p>
          <a:p>
            <a:pPr>
              <a:buFontTx/>
              <a:buChar char="•"/>
            </a:pPr>
            <a:r>
              <a:rPr lang="en-US" altLang="en-US" sz="1800">
                <a:latin typeface="Arial" panose="020B0604020202020204" pitchFamily="34" charset="0"/>
              </a:rPr>
              <a:t>Bypass/forward/short­circuit  (We will use the word “forward”)</a:t>
            </a:r>
          </a:p>
          <a:p>
            <a:pPr>
              <a:buFontTx/>
              <a:buChar char="•"/>
            </a:pPr>
            <a:r>
              <a:rPr lang="en-US" altLang="en-US" sz="1800">
                <a:latin typeface="Arial" panose="020B0604020202020204" pitchFamily="34" charset="0"/>
              </a:rPr>
              <a:t>Use data before it is in the register </a:t>
            </a:r>
          </a:p>
          <a:p>
            <a:pPr lvl="1"/>
            <a:r>
              <a:rPr lang="en-US" altLang="en-US" sz="1800">
                <a:latin typeface="Arial" panose="020B0604020202020204" pitchFamily="34" charset="0"/>
              </a:rPr>
              <a:t>+ reduces/avoids stalls </a:t>
            </a:r>
          </a:p>
          <a:p>
            <a:pPr lvl="1"/>
            <a:r>
              <a:rPr lang="en-US" altLang="en-US" sz="1800">
                <a:latin typeface="Arial" panose="020B0604020202020204" pitchFamily="34" charset="0"/>
              </a:rPr>
              <a:t>-- complex </a:t>
            </a:r>
          </a:p>
          <a:p>
            <a:pPr>
              <a:buFontTx/>
              <a:buChar char="•"/>
            </a:pPr>
            <a:r>
              <a:rPr lang="en-US" altLang="en-US" sz="1800">
                <a:latin typeface="Arial" panose="020B0604020202020204" pitchFamily="34" charset="0"/>
              </a:rPr>
              <a:t>Crucial for common RAW hazards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CFDC276-3C54-40FA-8D97-75BABBE0ADF2}"/>
              </a:ext>
            </a:extLst>
          </p:cNvPr>
          <p:cNvSpPr>
            <a:spLocks noGrp="1" noChangeArrowheads="1"/>
          </p:cNvSpPr>
          <p:nvPr>
            <p:ph type="title"/>
          </p:nvPr>
        </p:nvSpPr>
        <p:spPr>
          <a:xfrm>
            <a:off x="2438400" y="0"/>
            <a:ext cx="7772400" cy="914400"/>
          </a:xfrm>
        </p:spPr>
        <p:txBody>
          <a:bodyPr/>
          <a:lstStyle/>
          <a:p>
            <a:r>
              <a:rPr lang="en-US" altLang="en-US">
                <a:solidFill>
                  <a:srgbClr val="FF3300"/>
                </a:solidFill>
              </a:rPr>
              <a:t>Data Hazards</a:t>
            </a:r>
          </a:p>
        </p:txBody>
      </p:sp>
      <p:sp>
        <p:nvSpPr>
          <p:cNvPr id="201" name="Slide Number Placeholder 5">
            <a:extLst>
              <a:ext uri="{FF2B5EF4-FFF2-40B4-BE49-F238E27FC236}">
                <a16:creationId xmlns:a16="http://schemas.microsoft.com/office/drawing/2014/main" id="{0BA9ABF2-891D-455A-80F9-7770274F2A0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66</a:t>
            </a:fld>
            <a:endParaRPr lang="en-US" altLang="en-US"/>
          </a:p>
        </p:txBody>
      </p:sp>
      <p:sp>
        <p:nvSpPr>
          <p:cNvPr id="86023" name="Text Box 7">
            <a:extLst>
              <a:ext uri="{FF2B5EF4-FFF2-40B4-BE49-F238E27FC236}">
                <a16:creationId xmlns:a16="http://schemas.microsoft.com/office/drawing/2014/main" id="{24EF79B6-3F4A-47FB-8BA2-520618C8F111}"/>
              </a:ext>
            </a:extLst>
          </p:cNvPr>
          <p:cNvSpPr txBox="1">
            <a:spLocks noChangeArrowheads="1"/>
          </p:cNvSpPr>
          <p:nvPr/>
        </p:nvSpPr>
        <p:spPr bwMode="auto">
          <a:xfrm>
            <a:off x="2057400" y="5526089"/>
            <a:ext cx="8382000" cy="5810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t>The use of the result of the ADD instruction in the next three instructions causes a hazard, since the register is not written until after those instructions read it.</a:t>
            </a:r>
          </a:p>
        </p:txBody>
      </p:sp>
      <p:grpSp>
        <p:nvGrpSpPr>
          <p:cNvPr id="86411" name="Group 395">
            <a:extLst>
              <a:ext uri="{FF2B5EF4-FFF2-40B4-BE49-F238E27FC236}">
                <a16:creationId xmlns:a16="http://schemas.microsoft.com/office/drawing/2014/main" id="{CAAD24C3-693D-4BA3-829A-93AEA40624C4}"/>
              </a:ext>
            </a:extLst>
          </p:cNvPr>
          <p:cNvGrpSpPr>
            <a:grpSpLocks/>
          </p:cNvGrpSpPr>
          <p:nvPr/>
        </p:nvGrpSpPr>
        <p:grpSpPr bwMode="auto">
          <a:xfrm>
            <a:off x="1590855" y="1143000"/>
            <a:ext cx="8554859" cy="4401364"/>
            <a:chOff x="42" y="720"/>
            <a:chExt cx="5710" cy="3222"/>
          </a:xfrm>
        </p:grpSpPr>
        <p:grpSp>
          <p:nvGrpSpPr>
            <p:cNvPr id="86412" name="Group 396">
              <a:extLst>
                <a:ext uri="{FF2B5EF4-FFF2-40B4-BE49-F238E27FC236}">
                  <a16:creationId xmlns:a16="http://schemas.microsoft.com/office/drawing/2014/main" id="{51578A98-C961-4886-8A38-0DDBF2D8B965}"/>
                </a:ext>
              </a:extLst>
            </p:cNvPr>
            <p:cNvGrpSpPr>
              <a:grpSpLocks/>
            </p:cNvGrpSpPr>
            <p:nvPr/>
          </p:nvGrpSpPr>
          <p:grpSpPr bwMode="auto">
            <a:xfrm>
              <a:off x="42" y="1350"/>
              <a:ext cx="5710" cy="2592"/>
              <a:chOff x="42" y="1350"/>
              <a:chExt cx="5710" cy="2592"/>
            </a:xfrm>
          </p:grpSpPr>
          <p:grpSp>
            <p:nvGrpSpPr>
              <p:cNvPr id="86413" name="Group 397">
                <a:extLst>
                  <a:ext uri="{FF2B5EF4-FFF2-40B4-BE49-F238E27FC236}">
                    <a16:creationId xmlns:a16="http://schemas.microsoft.com/office/drawing/2014/main" id="{B7B4BA08-B812-4426-824A-EC89E015DB20}"/>
                  </a:ext>
                </a:extLst>
              </p:cNvPr>
              <p:cNvGrpSpPr>
                <a:grpSpLocks/>
              </p:cNvGrpSpPr>
              <p:nvPr/>
            </p:nvGrpSpPr>
            <p:grpSpPr bwMode="auto">
              <a:xfrm>
                <a:off x="42" y="1350"/>
                <a:ext cx="2262" cy="2592"/>
                <a:chOff x="93" y="1350"/>
                <a:chExt cx="2262" cy="2592"/>
              </a:xfrm>
            </p:grpSpPr>
            <p:sp>
              <p:nvSpPr>
                <p:cNvPr id="86414" name="Rectangle 398">
                  <a:extLst>
                    <a:ext uri="{FF2B5EF4-FFF2-40B4-BE49-F238E27FC236}">
                      <a16:creationId xmlns:a16="http://schemas.microsoft.com/office/drawing/2014/main" id="{CA7FA7C1-B3F9-4EE7-900D-5F6B2391AC81}"/>
                    </a:ext>
                  </a:extLst>
                </p:cNvPr>
                <p:cNvSpPr>
                  <a:spLocks noChangeArrowheads="1"/>
                </p:cNvSpPr>
                <p:nvPr/>
              </p:nvSpPr>
              <p:spPr bwMode="auto">
                <a:xfrm>
                  <a:off x="1340" y="1350"/>
                  <a:ext cx="720" cy="249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15" name="Rectangle 399">
                  <a:extLst>
                    <a:ext uri="{FF2B5EF4-FFF2-40B4-BE49-F238E27FC236}">
                      <a16:creationId xmlns:a16="http://schemas.microsoft.com/office/drawing/2014/main" id="{440C7588-430C-44AB-ABA3-1B688F297816}"/>
                    </a:ext>
                  </a:extLst>
                </p:cNvPr>
                <p:cNvSpPr>
                  <a:spLocks noChangeArrowheads="1"/>
                </p:cNvSpPr>
                <p:nvPr/>
              </p:nvSpPr>
              <p:spPr bwMode="auto">
                <a:xfrm>
                  <a:off x="93" y="1398"/>
                  <a:ext cx="278" cy="25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latin typeface="Comic Sans MS" panose="030F0702030302020204" pitchFamily="66" charset="0"/>
                    </a:rPr>
                    <a:t>I</a:t>
                  </a:r>
                </a:p>
                <a:p>
                  <a:pPr algn="ctr"/>
                  <a:r>
                    <a:rPr lang="en-US" altLang="en-US" sz="2000" b="1" i="1">
                      <a:latin typeface="Comic Sans MS" panose="030F0702030302020204" pitchFamily="66" charset="0"/>
                    </a:rPr>
                    <a:t>n</a:t>
                  </a:r>
                </a:p>
                <a:p>
                  <a:pPr algn="ctr"/>
                  <a:r>
                    <a:rPr lang="en-US" altLang="en-US" sz="2000" b="1" i="1">
                      <a:latin typeface="Comic Sans MS" panose="030F0702030302020204" pitchFamily="66" charset="0"/>
                    </a:rPr>
                    <a:t>s</a:t>
                  </a:r>
                </a:p>
                <a:p>
                  <a:pPr algn="ctr"/>
                  <a:r>
                    <a:rPr lang="en-US" altLang="en-US" sz="2000" b="1" i="1">
                      <a:latin typeface="Comic Sans MS" panose="030F0702030302020204" pitchFamily="66" charset="0"/>
                    </a:rPr>
                    <a:t>t</a:t>
                  </a:r>
                </a:p>
                <a:p>
                  <a:pPr algn="ctr"/>
                  <a:r>
                    <a:rPr lang="en-US" altLang="en-US" sz="2000" b="1" i="1">
                      <a:latin typeface="Comic Sans MS" panose="030F0702030302020204" pitchFamily="66" charset="0"/>
                    </a:rPr>
                    <a:t>r.</a:t>
                  </a:r>
                </a:p>
                <a:p>
                  <a:pPr algn="ctr"/>
                  <a:endParaRPr lang="en-US" altLang="en-US" sz="2000" b="1" i="1">
                    <a:latin typeface="Comic Sans MS" panose="030F0702030302020204" pitchFamily="66" charset="0"/>
                  </a:endParaRPr>
                </a:p>
                <a:p>
                  <a:pPr algn="ctr"/>
                  <a:r>
                    <a:rPr lang="en-US" altLang="en-US" sz="2000" b="1" i="1">
                      <a:latin typeface="Comic Sans MS" panose="030F0702030302020204" pitchFamily="66" charset="0"/>
                    </a:rPr>
                    <a:t>O</a:t>
                  </a:r>
                </a:p>
                <a:p>
                  <a:pPr algn="ctr"/>
                  <a:r>
                    <a:rPr lang="en-US" altLang="en-US" sz="2000" b="1" i="1">
                      <a:latin typeface="Comic Sans MS" panose="030F0702030302020204" pitchFamily="66" charset="0"/>
                    </a:rPr>
                    <a:t>r</a:t>
                  </a:r>
                </a:p>
                <a:p>
                  <a:pPr algn="ctr"/>
                  <a:r>
                    <a:rPr lang="en-US" altLang="en-US" sz="2000" b="1" i="1">
                      <a:latin typeface="Comic Sans MS" panose="030F0702030302020204" pitchFamily="66" charset="0"/>
                    </a:rPr>
                    <a:t>d</a:t>
                  </a:r>
                </a:p>
                <a:p>
                  <a:pPr algn="ctr"/>
                  <a:r>
                    <a:rPr lang="en-US" altLang="en-US" sz="2000" b="1" i="1">
                      <a:latin typeface="Comic Sans MS" panose="030F0702030302020204" pitchFamily="66" charset="0"/>
                    </a:rPr>
                    <a:t>e</a:t>
                  </a:r>
                </a:p>
                <a:p>
                  <a:pPr algn="ctr"/>
                  <a:r>
                    <a:rPr lang="en-US" altLang="en-US" sz="2000" b="1" i="1">
                      <a:latin typeface="Comic Sans MS" panose="030F0702030302020204" pitchFamily="66" charset="0"/>
                    </a:rPr>
                    <a:t>r</a:t>
                  </a:r>
                </a:p>
              </p:txBody>
            </p:sp>
            <p:sp>
              <p:nvSpPr>
                <p:cNvPr id="86416" name="Line 400">
                  <a:extLst>
                    <a:ext uri="{FF2B5EF4-FFF2-40B4-BE49-F238E27FC236}">
                      <a16:creationId xmlns:a16="http://schemas.microsoft.com/office/drawing/2014/main" id="{ABB21744-9020-4E80-8C64-67D0B5F53AD7}"/>
                    </a:ext>
                  </a:extLst>
                </p:cNvPr>
                <p:cNvSpPr>
                  <a:spLocks noChangeShapeType="1"/>
                </p:cNvSpPr>
                <p:nvPr/>
              </p:nvSpPr>
              <p:spPr bwMode="auto">
                <a:xfrm>
                  <a:off x="424" y="1410"/>
                  <a:ext cx="0" cy="23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17" name="Rectangle 401">
                  <a:extLst>
                    <a:ext uri="{FF2B5EF4-FFF2-40B4-BE49-F238E27FC236}">
                      <a16:creationId xmlns:a16="http://schemas.microsoft.com/office/drawing/2014/main" id="{E08B2BA5-FF9A-4AFB-9326-B285D2346E79}"/>
                    </a:ext>
                  </a:extLst>
                </p:cNvPr>
                <p:cNvSpPr>
                  <a:spLocks noChangeArrowheads="1"/>
                </p:cNvSpPr>
                <p:nvPr/>
              </p:nvSpPr>
              <p:spPr bwMode="auto">
                <a:xfrm>
                  <a:off x="524" y="1446"/>
                  <a:ext cx="1598" cy="6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add </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,r2,r3</a:t>
                  </a:r>
                </a:p>
                <a:p>
                  <a:pPr latinLnBrk="1"/>
                  <a:endParaRPr lang="en-US" altLang="en-US" b="1">
                    <a:latin typeface="Courier New" panose="02070309020205020404" pitchFamily="49" charset="0"/>
                  </a:endParaRPr>
                </a:p>
              </p:txBody>
            </p:sp>
            <p:sp>
              <p:nvSpPr>
                <p:cNvPr id="86418" name="Rectangle 402">
                  <a:extLst>
                    <a:ext uri="{FF2B5EF4-FFF2-40B4-BE49-F238E27FC236}">
                      <a16:creationId xmlns:a16="http://schemas.microsoft.com/office/drawing/2014/main" id="{B845BAE1-D293-442D-823A-3EFED353A167}"/>
                    </a:ext>
                  </a:extLst>
                </p:cNvPr>
                <p:cNvSpPr>
                  <a:spLocks noChangeArrowheads="1"/>
                </p:cNvSpPr>
                <p:nvPr/>
              </p:nvSpPr>
              <p:spPr bwMode="auto">
                <a:xfrm>
                  <a:off x="524" y="1999"/>
                  <a:ext cx="1598" cy="60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sub r4,</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,r3</a:t>
                  </a:r>
                </a:p>
                <a:p>
                  <a:pPr latinLnBrk="1"/>
                  <a:endParaRPr lang="en-US" altLang="en-US" b="1">
                    <a:latin typeface="Courier New" panose="02070309020205020404" pitchFamily="49" charset="0"/>
                  </a:endParaRPr>
                </a:p>
              </p:txBody>
            </p:sp>
            <p:sp>
              <p:nvSpPr>
                <p:cNvPr id="86419" name="Rectangle 403">
                  <a:extLst>
                    <a:ext uri="{FF2B5EF4-FFF2-40B4-BE49-F238E27FC236}">
                      <a16:creationId xmlns:a16="http://schemas.microsoft.com/office/drawing/2014/main" id="{93468340-81D5-4B47-A002-5D9C5E0BBE22}"/>
                    </a:ext>
                  </a:extLst>
                </p:cNvPr>
                <p:cNvSpPr>
                  <a:spLocks noChangeArrowheads="1"/>
                </p:cNvSpPr>
                <p:nvPr/>
              </p:nvSpPr>
              <p:spPr bwMode="auto">
                <a:xfrm>
                  <a:off x="524" y="2526"/>
                  <a:ext cx="1598" cy="60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and r6,</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,r7</a:t>
                  </a:r>
                </a:p>
                <a:p>
                  <a:pPr latinLnBrk="1"/>
                  <a:endParaRPr lang="en-US" altLang="en-US" b="1">
                    <a:latin typeface="Courier New" panose="02070309020205020404" pitchFamily="49" charset="0"/>
                  </a:endParaRPr>
                </a:p>
              </p:txBody>
            </p:sp>
            <p:sp>
              <p:nvSpPr>
                <p:cNvPr id="86420" name="Rectangle 404">
                  <a:extLst>
                    <a:ext uri="{FF2B5EF4-FFF2-40B4-BE49-F238E27FC236}">
                      <a16:creationId xmlns:a16="http://schemas.microsoft.com/office/drawing/2014/main" id="{B49916FE-3C5E-4B89-BF5A-9D910C114708}"/>
                    </a:ext>
                  </a:extLst>
                </p:cNvPr>
                <p:cNvSpPr>
                  <a:spLocks noChangeArrowheads="1"/>
                </p:cNvSpPr>
                <p:nvPr/>
              </p:nvSpPr>
              <p:spPr bwMode="auto">
                <a:xfrm>
                  <a:off x="524" y="3065"/>
                  <a:ext cx="1722" cy="60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or   r8,</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,r9</a:t>
                  </a:r>
                </a:p>
                <a:p>
                  <a:pPr latinLnBrk="1"/>
                  <a:endParaRPr lang="en-US" altLang="en-US" b="1">
                    <a:latin typeface="Courier New" panose="02070309020205020404" pitchFamily="49" charset="0"/>
                  </a:endParaRPr>
                </a:p>
              </p:txBody>
            </p:sp>
            <p:sp>
              <p:nvSpPr>
                <p:cNvPr id="86421" name="Rectangle 405">
                  <a:extLst>
                    <a:ext uri="{FF2B5EF4-FFF2-40B4-BE49-F238E27FC236}">
                      <a16:creationId xmlns:a16="http://schemas.microsoft.com/office/drawing/2014/main" id="{330079E7-DBFE-4630-AB9A-F876EAF51FF6}"/>
                    </a:ext>
                  </a:extLst>
                </p:cNvPr>
                <p:cNvSpPr>
                  <a:spLocks noChangeArrowheads="1"/>
                </p:cNvSpPr>
                <p:nvPr/>
              </p:nvSpPr>
              <p:spPr bwMode="auto">
                <a:xfrm>
                  <a:off x="528" y="3552"/>
                  <a:ext cx="1827" cy="333"/>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xor r10,</a:t>
                  </a:r>
                  <a:r>
                    <a:rPr lang="en-US" altLang="en-US" b="1">
                      <a:solidFill>
                        <a:schemeClr val="accent2"/>
                      </a:solidFill>
                      <a:latin typeface="Courier New" panose="02070309020205020404" pitchFamily="49" charset="0"/>
                    </a:rPr>
                    <a:t>r1</a:t>
                  </a:r>
                  <a:r>
                    <a:rPr lang="en-US" altLang="en-US" b="1">
                      <a:latin typeface="Courier New" panose="02070309020205020404" pitchFamily="49" charset="0"/>
                    </a:rPr>
                    <a:t>,r11</a:t>
                  </a:r>
                </a:p>
              </p:txBody>
            </p:sp>
          </p:grpSp>
          <p:grpSp>
            <p:nvGrpSpPr>
              <p:cNvPr id="86422" name="Group 406">
                <a:extLst>
                  <a:ext uri="{FF2B5EF4-FFF2-40B4-BE49-F238E27FC236}">
                    <a16:creationId xmlns:a16="http://schemas.microsoft.com/office/drawing/2014/main" id="{762A1BA5-EBA2-4BAF-9BE8-D3438BE63B0A}"/>
                  </a:ext>
                </a:extLst>
              </p:cNvPr>
              <p:cNvGrpSpPr>
                <a:grpSpLocks/>
              </p:cNvGrpSpPr>
              <p:nvPr/>
            </p:nvGrpSpPr>
            <p:grpSpPr bwMode="auto">
              <a:xfrm>
                <a:off x="1914" y="1363"/>
                <a:ext cx="3838" cy="2537"/>
                <a:chOff x="1922" y="1200"/>
                <a:chExt cx="3641" cy="2537"/>
              </a:xfrm>
            </p:grpSpPr>
            <p:grpSp>
              <p:nvGrpSpPr>
                <p:cNvPr id="86423" name="Group 407">
                  <a:extLst>
                    <a:ext uri="{FF2B5EF4-FFF2-40B4-BE49-F238E27FC236}">
                      <a16:creationId xmlns:a16="http://schemas.microsoft.com/office/drawing/2014/main" id="{6112EAB1-C8C4-4991-85F7-1D3F642E421F}"/>
                    </a:ext>
                  </a:extLst>
                </p:cNvPr>
                <p:cNvGrpSpPr>
                  <a:grpSpLocks/>
                </p:cNvGrpSpPr>
                <p:nvPr/>
              </p:nvGrpSpPr>
              <p:grpSpPr bwMode="auto">
                <a:xfrm>
                  <a:off x="2756" y="2256"/>
                  <a:ext cx="1967" cy="441"/>
                  <a:chOff x="1923" y="1200"/>
                  <a:chExt cx="1967" cy="441"/>
                </a:xfrm>
              </p:grpSpPr>
              <p:grpSp>
                <p:nvGrpSpPr>
                  <p:cNvPr id="86424" name="Group 408">
                    <a:extLst>
                      <a:ext uri="{FF2B5EF4-FFF2-40B4-BE49-F238E27FC236}">
                        <a16:creationId xmlns:a16="http://schemas.microsoft.com/office/drawing/2014/main" id="{F80C3EBE-CEB9-4780-8B31-49BE7C29C8F9}"/>
                      </a:ext>
                    </a:extLst>
                  </p:cNvPr>
                  <p:cNvGrpSpPr>
                    <a:grpSpLocks noChangeAspect="1"/>
                  </p:cNvGrpSpPr>
                  <p:nvPr/>
                </p:nvGrpSpPr>
                <p:grpSpPr bwMode="auto">
                  <a:xfrm>
                    <a:off x="2414" y="1304"/>
                    <a:ext cx="256" cy="233"/>
                    <a:chOff x="1342" y="528"/>
                    <a:chExt cx="554" cy="432"/>
                  </a:xfrm>
                </p:grpSpPr>
                <p:grpSp>
                  <p:nvGrpSpPr>
                    <p:cNvPr id="86425" name="Group 409">
                      <a:extLst>
                        <a:ext uri="{FF2B5EF4-FFF2-40B4-BE49-F238E27FC236}">
                          <a16:creationId xmlns:a16="http://schemas.microsoft.com/office/drawing/2014/main" id="{07F31235-6F95-4454-A91F-AEF5492352DD}"/>
                        </a:ext>
                      </a:extLst>
                    </p:cNvPr>
                    <p:cNvGrpSpPr>
                      <a:grpSpLocks noChangeAspect="1"/>
                    </p:cNvGrpSpPr>
                    <p:nvPr/>
                  </p:nvGrpSpPr>
                  <p:grpSpPr bwMode="auto">
                    <a:xfrm>
                      <a:off x="1374" y="528"/>
                      <a:ext cx="480" cy="432"/>
                      <a:chOff x="1392" y="528"/>
                      <a:chExt cx="480" cy="432"/>
                    </a:xfrm>
                  </p:grpSpPr>
                  <p:sp>
                    <p:nvSpPr>
                      <p:cNvPr id="86426" name="Rectangle 410">
                        <a:extLst>
                          <a:ext uri="{FF2B5EF4-FFF2-40B4-BE49-F238E27FC236}">
                            <a16:creationId xmlns:a16="http://schemas.microsoft.com/office/drawing/2014/main" id="{CA944F5A-DD92-4835-A125-1FFB696893B2}"/>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27" name="Rectangle 411">
                        <a:extLst>
                          <a:ext uri="{FF2B5EF4-FFF2-40B4-BE49-F238E27FC236}">
                            <a16:creationId xmlns:a16="http://schemas.microsoft.com/office/drawing/2014/main" id="{9CB13663-D9F1-4F59-ABA0-4A4E08FFEF5F}"/>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428" name="Text Box 412">
                      <a:extLst>
                        <a:ext uri="{FF2B5EF4-FFF2-40B4-BE49-F238E27FC236}">
                          <a16:creationId xmlns:a16="http://schemas.microsoft.com/office/drawing/2014/main" id="{5875BA9C-4324-4B67-8BD9-A3491E6A50C4}"/>
                        </a:ext>
                      </a:extLst>
                    </p:cNvPr>
                    <p:cNvSpPr txBox="1">
                      <a:spLocks noChangeAspect="1" noChangeArrowheads="1"/>
                    </p:cNvSpPr>
                    <p:nvPr/>
                  </p:nvSpPr>
                  <p:spPr bwMode="auto">
                    <a:xfrm>
                      <a:off x="1342" y="550"/>
                      <a:ext cx="554"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6429" name="Line 413">
                    <a:extLst>
                      <a:ext uri="{FF2B5EF4-FFF2-40B4-BE49-F238E27FC236}">
                        <a16:creationId xmlns:a16="http://schemas.microsoft.com/office/drawing/2014/main" id="{E283021B-D796-4E15-84AB-D16D53259F1D}"/>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30" name="Line 414">
                    <a:extLst>
                      <a:ext uri="{FF2B5EF4-FFF2-40B4-BE49-F238E27FC236}">
                        <a16:creationId xmlns:a16="http://schemas.microsoft.com/office/drawing/2014/main" id="{E6C1831E-2790-4361-AD1F-3B01DC134008}"/>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431" name="Group 415">
                    <a:extLst>
                      <a:ext uri="{FF2B5EF4-FFF2-40B4-BE49-F238E27FC236}">
                        <a16:creationId xmlns:a16="http://schemas.microsoft.com/office/drawing/2014/main" id="{7B8FA79C-8645-4392-8EDE-D13C4F4446AE}"/>
                      </a:ext>
                    </a:extLst>
                  </p:cNvPr>
                  <p:cNvGrpSpPr>
                    <a:grpSpLocks noChangeAspect="1"/>
                  </p:cNvGrpSpPr>
                  <p:nvPr/>
                </p:nvGrpSpPr>
                <p:grpSpPr bwMode="auto">
                  <a:xfrm>
                    <a:off x="2850" y="1235"/>
                    <a:ext cx="212" cy="371"/>
                    <a:chOff x="2991" y="411"/>
                    <a:chExt cx="382" cy="768"/>
                  </a:xfrm>
                </p:grpSpPr>
                <p:sp>
                  <p:nvSpPr>
                    <p:cNvPr id="86432" name="AutoShape 416">
                      <a:extLst>
                        <a:ext uri="{FF2B5EF4-FFF2-40B4-BE49-F238E27FC236}">
                          <a16:creationId xmlns:a16="http://schemas.microsoft.com/office/drawing/2014/main" id="{DAD3D288-9A7A-4F17-B01B-A1094A89E860}"/>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6433" name="AutoShape 417">
                      <a:extLst>
                        <a:ext uri="{FF2B5EF4-FFF2-40B4-BE49-F238E27FC236}">
                          <a16:creationId xmlns:a16="http://schemas.microsoft.com/office/drawing/2014/main" id="{A1725EC4-B343-46AD-8F21-FB4E831D39E1}"/>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34" name="Freeform 418">
                      <a:extLst>
                        <a:ext uri="{FF2B5EF4-FFF2-40B4-BE49-F238E27FC236}">
                          <a16:creationId xmlns:a16="http://schemas.microsoft.com/office/drawing/2014/main" id="{29F67658-828A-4496-AF2F-A38C44310F6E}"/>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35" name="Text Box 419">
                      <a:extLst>
                        <a:ext uri="{FF2B5EF4-FFF2-40B4-BE49-F238E27FC236}">
                          <a16:creationId xmlns:a16="http://schemas.microsoft.com/office/drawing/2014/main" id="{E7F659BE-569F-4CEE-AC8D-4979524BDB4B}"/>
                        </a:ext>
                      </a:extLst>
                    </p:cNvPr>
                    <p:cNvSpPr txBox="1">
                      <a:spLocks noChangeAspect="1" noChangeArrowheads="1"/>
                    </p:cNvSpPr>
                    <p:nvPr/>
                  </p:nvSpPr>
                  <p:spPr bwMode="auto">
                    <a:xfrm rot="16200000">
                      <a:off x="2896" y="607"/>
                      <a:ext cx="673" cy="2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6436" name="Line 420">
                    <a:extLst>
                      <a:ext uri="{FF2B5EF4-FFF2-40B4-BE49-F238E27FC236}">
                        <a16:creationId xmlns:a16="http://schemas.microsoft.com/office/drawing/2014/main" id="{7BE8572D-85A4-49F3-8E1A-601309CD66AA}"/>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37" name="Line 421">
                    <a:extLst>
                      <a:ext uri="{FF2B5EF4-FFF2-40B4-BE49-F238E27FC236}">
                        <a16:creationId xmlns:a16="http://schemas.microsoft.com/office/drawing/2014/main" id="{5463E137-60D4-48FE-AFAD-7DD500CAFA56}"/>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438" name="Group 422">
                    <a:extLst>
                      <a:ext uri="{FF2B5EF4-FFF2-40B4-BE49-F238E27FC236}">
                        <a16:creationId xmlns:a16="http://schemas.microsoft.com/office/drawing/2014/main" id="{157FAEBF-F613-4685-B795-0424BA530525}"/>
                      </a:ext>
                    </a:extLst>
                  </p:cNvPr>
                  <p:cNvGrpSpPr>
                    <a:grpSpLocks noChangeAspect="1"/>
                  </p:cNvGrpSpPr>
                  <p:nvPr/>
                </p:nvGrpSpPr>
                <p:grpSpPr bwMode="auto">
                  <a:xfrm>
                    <a:off x="3170" y="1305"/>
                    <a:ext cx="354" cy="232"/>
                    <a:chOff x="3768" y="576"/>
                    <a:chExt cx="766" cy="480"/>
                  </a:xfrm>
                </p:grpSpPr>
                <p:sp>
                  <p:nvSpPr>
                    <p:cNvPr id="86439" name="Rectangle 423">
                      <a:extLst>
                        <a:ext uri="{FF2B5EF4-FFF2-40B4-BE49-F238E27FC236}">
                          <a16:creationId xmlns:a16="http://schemas.microsoft.com/office/drawing/2014/main" id="{64530A70-37B2-44D4-8294-D39BFCCBB702}"/>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440" name="Text Box 424">
                      <a:extLst>
                        <a:ext uri="{FF2B5EF4-FFF2-40B4-BE49-F238E27FC236}">
                          <a16:creationId xmlns:a16="http://schemas.microsoft.com/office/drawing/2014/main" id="{EE23316C-6C66-47CD-AC46-3499BC950174}"/>
                        </a:ext>
                      </a:extLst>
                    </p:cNvPr>
                    <p:cNvSpPr txBox="1">
                      <a:spLocks noChangeAspect="1" noChangeArrowheads="1"/>
                    </p:cNvSpPr>
                    <p:nvPr/>
                  </p:nvSpPr>
                  <p:spPr bwMode="auto">
                    <a:xfrm>
                      <a:off x="3768" y="603"/>
                      <a:ext cx="766" cy="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86441" name="Freeform 425">
                    <a:extLst>
                      <a:ext uri="{FF2B5EF4-FFF2-40B4-BE49-F238E27FC236}">
                        <a16:creationId xmlns:a16="http://schemas.microsoft.com/office/drawing/2014/main" id="{418CD8E5-CA06-4FB4-BA6D-674C0DD1A8AF}"/>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42" name="Line 426">
                    <a:extLst>
                      <a:ext uri="{FF2B5EF4-FFF2-40B4-BE49-F238E27FC236}">
                        <a16:creationId xmlns:a16="http://schemas.microsoft.com/office/drawing/2014/main" id="{F38BD5BF-2C02-4488-AB03-A4133412D51B}"/>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43" name="Line 427">
                    <a:extLst>
                      <a:ext uri="{FF2B5EF4-FFF2-40B4-BE49-F238E27FC236}">
                        <a16:creationId xmlns:a16="http://schemas.microsoft.com/office/drawing/2014/main" id="{2FD839FD-BBAC-4245-85CB-B9FA399E75E9}"/>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444" name="Group 428">
                    <a:extLst>
                      <a:ext uri="{FF2B5EF4-FFF2-40B4-BE49-F238E27FC236}">
                        <a16:creationId xmlns:a16="http://schemas.microsoft.com/office/drawing/2014/main" id="{060DFD3B-C4BE-43C6-AB25-895114A576E9}"/>
                      </a:ext>
                    </a:extLst>
                  </p:cNvPr>
                  <p:cNvGrpSpPr>
                    <a:grpSpLocks noChangeAspect="1"/>
                  </p:cNvGrpSpPr>
                  <p:nvPr/>
                </p:nvGrpSpPr>
                <p:grpSpPr bwMode="auto">
                  <a:xfrm>
                    <a:off x="1923" y="1305"/>
                    <a:ext cx="374" cy="232"/>
                    <a:chOff x="1039" y="576"/>
                    <a:chExt cx="808" cy="480"/>
                  </a:xfrm>
                </p:grpSpPr>
                <p:sp>
                  <p:nvSpPr>
                    <p:cNvPr id="86445" name="Rectangle 429">
                      <a:extLst>
                        <a:ext uri="{FF2B5EF4-FFF2-40B4-BE49-F238E27FC236}">
                          <a16:creationId xmlns:a16="http://schemas.microsoft.com/office/drawing/2014/main" id="{C36DDB24-181A-4624-8C48-5A479A0672EB}"/>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446" name="Text Box 430">
                      <a:extLst>
                        <a:ext uri="{FF2B5EF4-FFF2-40B4-BE49-F238E27FC236}">
                          <a16:creationId xmlns:a16="http://schemas.microsoft.com/office/drawing/2014/main" id="{E889FAFA-3305-4635-A6D5-F83BA7D7A6CB}"/>
                        </a:ext>
                      </a:extLst>
                    </p:cNvPr>
                    <p:cNvSpPr txBox="1">
                      <a:spLocks noChangeAspect="1" noChangeArrowheads="1"/>
                    </p:cNvSpPr>
                    <p:nvPr/>
                  </p:nvSpPr>
                  <p:spPr bwMode="auto">
                    <a:xfrm>
                      <a:off x="1039" y="603"/>
                      <a:ext cx="808" cy="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6447" name="Group 431">
                    <a:extLst>
                      <a:ext uri="{FF2B5EF4-FFF2-40B4-BE49-F238E27FC236}">
                        <a16:creationId xmlns:a16="http://schemas.microsoft.com/office/drawing/2014/main" id="{12EB7684-214B-49A6-A4D5-BB11F7DFF67D}"/>
                      </a:ext>
                    </a:extLst>
                  </p:cNvPr>
                  <p:cNvGrpSpPr>
                    <a:grpSpLocks/>
                  </p:cNvGrpSpPr>
                  <p:nvPr/>
                </p:nvGrpSpPr>
                <p:grpSpPr bwMode="auto">
                  <a:xfrm>
                    <a:off x="2288" y="1200"/>
                    <a:ext cx="1297" cy="441"/>
                    <a:chOff x="2112" y="528"/>
                    <a:chExt cx="2088" cy="681"/>
                  </a:xfrm>
                </p:grpSpPr>
                <p:sp>
                  <p:nvSpPr>
                    <p:cNvPr id="86448" name="Rectangle 432">
                      <a:extLst>
                        <a:ext uri="{FF2B5EF4-FFF2-40B4-BE49-F238E27FC236}">
                          <a16:creationId xmlns:a16="http://schemas.microsoft.com/office/drawing/2014/main" id="{54F71DE9-2060-4EE1-A984-2123E2EED57B}"/>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49" name="Rectangle 433">
                      <a:extLst>
                        <a:ext uri="{FF2B5EF4-FFF2-40B4-BE49-F238E27FC236}">
                          <a16:creationId xmlns:a16="http://schemas.microsoft.com/office/drawing/2014/main" id="{7E905C45-7627-444D-87EA-26CC89CFBD99}"/>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50" name="Rectangle 434">
                      <a:extLst>
                        <a:ext uri="{FF2B5EF4-FFF2-40B4-BE49-F238E27FC236}">
                          <a16:creationId xmlns:a16="http://schemas.microsoft.com/office/drawing/2014/main" id="{D8BD8E44-C123-405C-9DC6-B9DE35ECF0B3}"/>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51" name="Rectangle 435">
                      <a:extLst>
                        <a:ext uri="{FF2B5EF4-FFF2-40B4-BE49-F238E27FC236}">
                          <a16:creationId xmlns:a16="http://schemas.microsoft.com/office/drawing/2014/main" id="{FAA0F6F9-D907-4068-A3AE-306AD04CE27B}"/>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6452" name="Group 436">
                    <a:extLst>
                      <a:ext uri="{FF2B5EF4-FFF2-40B4-BE49-F238E27FC236}">
                        <a16:creationId xmlns:a16="http://schemas.microsoft.com/office/drawing/2014/main" id="{A88F8E7A-BDB1-44BD-A550-375B8E805EEC}"/>
                      </a:ext>
                    </a:extLst>
                  </p:cNvPr>
                  <p:cNvGrpSpPr>
                    <a:grpSpLocks noChangeAspect="1"/>
                  </p:cNvGrpSpPr>
                  <p:nvPr/>
                </p:nvGrpSpPr>
                <p:grpSpPr bwMode="auto">
                  <a:xfrm flipH="1">
                    <a:off x="3635" y="1296"/>
                    <a:ext cx="255" cy="233"/>
                    <a:chOff x="1345" y="528"/>
                    <a:chExt cx="548" cy="432"/>
                  </a:xfrm>
                </p:grpSpPr>
                <p:grpSp>
                  <p:nvGrpSpPr>
                    <p:cNvPr id="86453" name="Group 437">
                      <a:extLst>
                        <a:ext uri="{FF2B5EF4-FFF2-40B4-BE49-F238E27FC236}">
                          <a16:creationId xmlns:a16="http://schemas.microsoft.com/office/drawing/2014/main" id="{587F6D67-2E71-4895-B2C5-C70ED0A729E1}"/>
                        </a:ext>
                      </a:extLst>
                    </p:cNvPr>
                    <p:cNvGrpSpPr>
                      <a:grpSpLocks noChangeAspect="1"/>
                    </p:cNvGrpSpPr>
                    <p:nvPr/>
                  </p:nvGrpSpPr>
                  <p:grpSpPr bwMode="auto">
                    <a:xfrm>
                      <a:off x="1374" y="528"/>
                      <a:ext cx="480" cy="432"/>
                      <a:chOff x="1392" y="528"/>
                      <a:chExt cx="480" cy="432"/>
                    </a:xfrm>
                  </p:grpSpPr>
                  <p:sp>
                    <p:nvSpPr>
                      <p:cNvPr id="86454" name="Rectangle 438">
                        <a:extLst>
                          <a:ext uri="{FF2B5EF4-FFF2-40B4-BE49-F238E27FC236}">
                            <a16:creationId xmlns:a16="http://schemas.microsoft.com/office/drawing/2014/main" id="{BC588AB8-CFEB-4219-9429-DB998A608247}"/>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55" name="Rectangle 439">
                        <a:extLst>
                          <a:ext uri="{FF2B5EF4-FFF2-40B4-BE49-F238E27FC236}">
                            <a16:creationId xmlns:a16="http://schemas.microsoft.com/office/drawing/2014/main" id="{45DB4EC4-5ADF-45E4-A0D0-69623D59D0AC}"/>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456" name="Text Box 440">
                      <a:extLst>
                        <a:ext uri="{FF2B5EF4-FFF2-40B4-BE49-F238E27FC236}">
                          <a16:creationId xmlns:a16="http://schemas.microsoft.com/office/drawing/2014/main" id="{83D364B1-B0AD-4BBD-B4F5-5EEB9856F57D}"/>
                        </a:ext>
                      </a:extLst>
                    </p:cNvPr>
                    <p:cNvSpPr txBox="1">
                      <a:spLocks noChangeAspect="1" noChangeArrowheads="1"/>
                    </p:cNvSpPr>
                    <p:nvPr/>
                  </p:nvSpPr>
                  <p:spPr bwMode="auto">
                    <a:xfrm>
                      <a:off x="1345" y="554"/>
                      <a:ext cx="548"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86457" name="Group 441">
                  <a:extLst>
                    <a:ext uri="{FF2B5EF4-FFF2-40B4-BE49-F238E27FC236}">
                      <a16:creationId xmlns:a16="http://schemas.microsoft.com/office/drawing/2014/main" id="{6E4C5969-763F-4F18-A3DA-DA349A13EF15}"/>
                    </a:ext>
                  </a:extLst>
                </p:cNvPr>
                <p:cNvGrpSpPr>
                  <a:grpSpLocks/>
                </p:cNvGrpSpPr>
                <p:nvPr/>
              </p:nvGrpSpPr>
              <p:grpSpPr bwMode="auto">
                <a:xfrm>
                  <a:off x="2336" y="1720"/>
                  <a:ext cx="1969" cy="441"/>
                  <a:chOff x="1923" y="1200"/>
                  <a:chExt cx="1969" cy="441"/>
                </a:xfrm>
              </p:grpSpPr>
              <p:grpSp>
                <p:nvGrpSpPr>
                  <p:cNvPr id="86458" name="Group 442">
                    <a:extLst>
                      <a:ext uri="{FF2B5EF4-FFF2-40B4-BE49-F238E27FC236}">
                        <a16:creationId xmlns:a16="http://schemas.microsoft.com/office/drawing/2014/main" id="{B3980E21-F4EC-4E12-846F-309FF8F43B14}"/>
                      </a:ext>
                    </a:extLst>
                  </p:cNvPr>
                  <p:cNvGrpSpPr>
                    <a:grpSpLocks noChangeAspect="1"/>
                  </p:cNvGrpSpPr>
                  <p:nvPr/>
                </p:nvGrpSpPr>
                <p:grpSpPr bwMode="auto">
                  <a:xfrm>
                    <a:off x="2414" y="1304"/>
                    <a:ext cx="255" cy="233"/>
                    <a:chOff x="1342" y="528"/>
                    <a:chExt cx="552" cy="432"/>
                  </a:xfrm>
                </p:grpSpPr>
                <p:grpSp>
                  <p:nvGrpSpPr>
                    <p:cNvPr id="86459" name="Group 443">
                      <a:extLst>
                        <a:ext uri="{FF2B5EF4-FFF2-40B4-BE49-F238E27FC236}">
                          <a16:creationId xmlns:a16="http://schemas.microsoft.com/office/drawing/2014/main" id="{CF69CF54-9E13-4237-871E-B9BFE466AB13}"/>
                        </a:ext>
                      </a:extLst>
                    </p:cNvPr>
                    <p:cNvGrpSpPr>
                      <a:grpSpLocks noChangeAspect="1"/>
                    </p:cNvGrpSpPr>
                    <p:nvPr/>
                  </p:nvGrpSpPr>
                  <p:grpSpPr bwMode="auto">
                    <a:xfrm>
                      <a:off x="1374" y="528"/>
                      <a:ext cx="480" cy="432"/>
                      <a:chOff x="1392" y="528"/>
                      <a:chExt cx="480" cy="432"/>
                    </a:xfrm>
                  </p:grpSpPr>
                  <p:sp>
                    <p:nvSpPr>
                      <p:cNvPr id="86460" name="Rectangle 444">
                        <a:extLst>
                          <a:ext uri="{FF2B5EF4-FFF2-40B4-BE49-F238E27FC236}">
                            <a16:creationId xmlns:a16="http://schemas.microsoft.com/office/drawing/2014/main" id="{8FC43CC6-81F8-4908-B616-2C3C3FC21E00}"/>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61" name="Rectangle 445">
                        <a:extLst>
                          <a:ext uri="{FF2B5EF4-FFF2-40B4-BE49-F238E27FC236}">
                            <a16:creationId xmlns:a16="http://schemas.microsoft.com/office/drawing/2014/main" id="{DAD4DD58-151E-41BE-8121-C868096D94C6}"/>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462" name="Text Box 446">
                      <a:extLst>
                        <a:ext uri="{FF2B5EF4-FFF2-40B4-BE49-F238E27FC236}">
                          <a16:creationId xmlns:a16="http://schemas.microsoft.com/office/drawing/2014/main" id="{A828D8B6-8E69-44E7-8D69-722F9EF39392}"/>
                        </a:ext>
                      </a:extLst>
                    </p:cNvPr>
                    <p:cNvSpPr txBox="1">
                      <a:spLocks noChangeAspect="1" noChangeArrowheads="1"/>
                    </p:cNvSpPr>
                    <p:nvPr/>
                  </p:nvSpPr>
                  <p:spPr bwMode="auto">
                    <a:xfrm>
                      <a:off x="1342" y="552"/>
                      <a:ext cx="552"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6463" name="Line 447">
                    <a:extLst>
                      <a:ext uri="{FF2B5EF4-FFF2-40B4-BE49-F238E27FC236}">
                        <a16:creationId xmlns:a16="http://schemas.microsoft.com/office/drawing/2014/main" id="{9E98B55D-0974-4256-8424-1A9E63BBDAEF}"/>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64" name="Line 448">
                    <a:extLst>
                      <a:ext uri="{FF2B5EF4-FFF2-40B4-BE49-F238E27FC236}">
                        <a16:creationId xmlns:a16="http://schemas.microsoft.com/office/drawing/2014/main" id="{7BD4DA9E-F824-49D2-882B-F33FA7546282}"/>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465" name="Group 449">
                    <a:extLst>
                      <a:ext uri="{FF2B5EF4-FFF2-40B4-BE49-F238E27FC236}">
                        <a16:creationId xmlns:a16="http://schemas.microsoft.com/office/drawing/2014/main" id="{BEC0DC2D-B0B7-4131-8AC1-C59FA6B29711}"/>
                      </a:ext>
                    </a:extLst>
                  </p:cNvPr>
                  <p:cNvGrpSpPr>
                    <a:grpSpLocks noChangeAspect="1"/>
                  </p:cNvGrpSpPr>
                  <p:nvPr/>
                </p:nvGrpSpPr>
                <p:grpSpPr bwMode="auto">
                  <a:xfrm>
                    <a:off x="2851" y="1235"/>
                    <a:ext cx="211" cy="371"/>
                    <a:chOff x="2991" y="411"/>
                    <a:chExt cx="380" cy="768"/>
                  </a:xfrm>
                </p:grpSpPr>
                <p:sp>
                  <p:nvSpPr>
                    <p:cNvPr id="86466" name="AutoShape 450">
                      <a:extLst>
                        <a:ext uri="{FF2B5EF4-FFF2-40B4-BE49-F238E27FC236}">
                          <a16:creationId xmlns:a16="http://schemas.microsoft.com/office/drawing/2014/main" id="{2816F808-73C7-4466-8633-5D11575EA66E}"/>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6467" name="AutoShape 451">
                      <a:extLst>
                        <a:ext uri="{FF2B5EF4-FFF2-40B4-BE49-F238E27FC236}">
                          <a16:creationId xmlns:a16="http://schemas.microsoft.com/office/drawing/2014/main" id="{F47A536A-6166-4DB1-B72E-B203398EAB7F}"/>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68" name="Freeform 452">
                      <a:extLst>
                        <a:ext uri="{FF2B5EF4-FFF2-40B4-BE49-F238E27FC236}">
                          <a16:creationId xmlns:a16="http://schemas.microsoft.com/office/drawing/2014/main" id="{68D6FE00-E4D8-44B4-8F3F-629477962425}"/>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69" name="Text Box 453">
                      <a:extLst>
                        <a:ext uri="{FF2B5EF4-FFF2-40B4-BE49-F238E27FC236}">
                          <a16:creationId xmlns:a16="http://schemas.microsoft.com/office/drawing/2014/main" id="{19C2EB3B-66BB-4683-BD07-F79CFDDD76A4}"/>
                        </a:ext>
                      </a:extLst>
                    </p:cNvPr>
                    <p:cNvSpPr txBox="1">
                      <a:spLocks noChangeAspect="1" noChangeArrowheads="1"/>
                    </p:cNvSpPr>
                    <p:nvPr/>
                  </p:nvSpPr>
                  <p:spPr bwMode="auto">
                    <a:xfrm rot="-5400000">
                      <a:off x="2896" y="609"/>
                      <a:ext cx="671"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6470" name="Line 454">
                    <a:extLst>
                      <a:ext uri="{FF2B5EF4-FFF2-40B4-BE49-F238E27FC236}">
                        <a16:creationId xmlns:a16="http://schemas.microsoft.com/office/drawing/2014/main" id="{5DE44F6C-EB6F-412F-8686-6686EB1F7921}"/>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71" name="Line 455">
                    <a:extLst>
                      <a:ext uri="{FF2B5EF4-FFF2-40B4-BE49-F238E27FC236}">
                        <a16:creationId xmlns:a16="http://schemas.microsoft.com/office/drawing/2014/main" id="{B649CE55-8173-40D5-838A-BF47837CF654}"/>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472" name="Group 456">
                    <a:extLst>
                      <a:ext uri="{FF2B5EF4-FFF2-40B4-BE49-F238E27FC236}">
                        <a16:creationId xmlns:a16="http://schemas.microsoft.com/office/drawing/2014/main" id="{63563377-7431-4A0A-BEC4-001B4D2E16FC}"/>
                      </a:ext>
                    </a:extLst>
                  </p:cNvPr>
                  <p:cNvGrpSpPr>
                    <a:grpSpLocks noChangeAspect="1"/>
                  </p:cNvGrpSpPr>
                  <p:nvPr/>
                </p:nvGrpSpPr>
                <p:grpSpPr bwMode="auto">
                  <a:xfrm>
                    <a:off x="3172" y="1305"/>
                    <a:ext cx="354" cy="232"/>
                    <a:chOff x="3773" y="576"/>
                    <a:chExt cx="766" cy="480"/>
                  </a:xfrm>
                </p:grpSpPr>
                <p:sp>
                  <p:nvSpPr>
                    <p:cNvPr id="86473" name="Rectangle 457">
                      <a:extLst>
                        <a:ext uri="{FF2B5EF4-FFF2-40B4-BE49-F238E27FC236}">
                          <a16:creationId xmlns:a16="http://schemas.microsoft.com/office/drawing/2014/main" id="{A6260630-EFD8-4AA5-8441-6FC0060EC574}"/>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474" name="Text Box 458">
                      <a:extLst>
                        <a:ext uri="{FF2B5EF4-FFF2-40B4-BE49-F238E27FC236}">
                          <a16:creationId xmlns:a16="http://schemas.microsoft.com/office/drawing/2014/main" id="{45D96C2A-68D1-422C-83CE-9E84DB77F75A}"/>
                        </a:ext>
                      </a:extLst>
                    </p:cNvPr>
                    <p:cNvSpPr txBox="1">
                      <a:spLocks noChangeAspect="1" noChangeArrowheads="1"/>
                    </p:cNvSpPr>
                    <p:nvPr/>
                  </p:nvSpPr>
                  <p:spPr bwMode="auto">
                    <a:xfrm>
                      <a:off x="3773" y="601"/>
                      <a:ext cx="766" cy="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86475" name="Freeform 459">
                    <a:extLst>
                      <a:ext uri="{FF2B5EF4-FFF2-40B4-BE49-F238E27FC236}">
                        <a16:creationId xmlns:a16="http://schemas.microsoft.com/office/drawing/2014/main" id="{989E8DEF-0B04-4D21-AE05-D3A40690047A}"/>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76" name="Line 460">
                    <a:extLst>
                      <a:ext uri="{FF2B5EF4-FFF2-40B4-BE49-F238E27FC236}">
                        <a16:creationId xmlns:a16="http://schemas.microsoft.com/office/drawing/2014/main" id="{8C1E6C73-4B4B-4068-B291-9FD5E28D4997}"/>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77" name="Line 461">
                    <a:extLst>
                      <a:ext uri="{FF2B5EF4-FFF2-40B4-BE49-F238E27FC236}">
                        <a16:creationId xmlns:a16="http://schemas.microsoft.com/office/drawing/2014/main" id="{95897ED8-645D-44E3-AFF4-FBF909640F44}"/>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478" name="Group 462">
                    <a:extLst>
                      <a:ext uri="{FF2B5EF4-FFF2-40B4-BE49-F238E27FC236}">
                        <a16:creationId xmlns:a16="http://schemas.microsoft.com/office/drawing/2014/main" id="{390CD72D-C56F-4F64-8C82-A754A700B6BE}"/>
                      </a:ext>
                    </a:extLst>
                  </p:cNvPr>
                  <p:cNvGrpSpPr>
                    <a:grpSpLocks noChangeAspect="1"/>
                  </p:cNvGrpSpPr>
                  <p:nvPr/>
                </p:nvGrpSpPr>
                <p:grpSpPr bwMode="auto">
                  <a:xfrm>
                    <a:off x="1923" y="1305"/>
                    <a:ext cx="373" cy="232"/>
                    <a:chOff x="1039" y="576"/>
                    <a:chExt cx="805" cy="480"/>
                  </a:xfrm>
                </p:grpSpPr>
                <p:sp>
                  <p:nvSpPr>
                    <p:cNvPr id="86479" name="Rectangle 463">
                      <a:extLst>
                        <a:ext uri="{FF2B5EF4-FFF2-40B4-BE49-F238E27FC236}">
                          <a16:creationId xmlns:a16="http://schemas.microsoft.com/office/drawing/2014/main" id="{C5B646E4-EF79-40BE-A37D-94AA8BDB2C63}"/>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480" name="Text Box 464">
                      <a:extLst>
                        <a:ext uri="{FF2B5EF4-FFF2-40B4-BE49-F238E27FC236}">
                          <a16:creationId xmlns:a16="http://schemas.microsoft.com/office/drawing/2014/main" id="{D90093B6-C7B7-4C61-BEE4-53D6D73E34BD}"/>
                        </a:ext>
                      </a:extLst>
                    </p:cNvPr>
                    <p:cNvSpPr txBox="1">
                      <a:spLocks noChangeAspect="1" noChangeArrowheads="1"/>
                    </p:cNvSpPr>
                    <p:nvPr/>
                  </p:nvSpPr>
                  <p:spPr bwMode="auto">
                    <a:xfrm>
                      <a:off x="1039" y="601"/>
                      <a:ext cx="805" cy="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6481" name="Group 465">
                    <a:extLst>
                      <a:ext uri="{FF2B5EF4-FFF2-40B4-BE49-F238E27FC236}">
                        <a16:creationId xmlns:a16="http://schemas.microsoft.com/office/drawing/2014/main" id="{0B3ADB15-7D72-4CB3-BF79-31956083AC7D}"/>
                      </a:ext>
                    </a:extLst>
                  </p:cNvPr>
                  <p:cNvGrpSpPr>
                    <a:grpSpLocks/>
                  </p:cNvGrpSpPr>
                  <p:nvPr/>
                </p:nvGrpSpPr>
                <p:grpSpPr bwMode="auto">
                  <a:xfrm>
                    <a:off x="2288" y="1200"/>
                    <a:ext cx="1297" cy="441"/>
                    <a:chOff x="2112" y="528"/>
                    <a:chExt cx="2088" cy="681"/>
                  </a:xfrm>
                </p:grpSpPr>
                <p:sp>
                  <p:nvSpPr>
                    <p:cNvPr id="86482" name="Rectangle 466">
                      <a:extLst>
                        <a:ext uri="{FF2B5EF4-FFF2-40B4-BE49-F238E27FC236}">
                          <a16:creationId xmlns:a16="http://schemas.microsoft.com/office/drawing/2014/main" id="{6FF2E833-0F50-4292-9CB9-F269556E239C}"/>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83" name="Rectangle 467">
                      <a:extLst>
                        <a:ext uri="{FF2B5EF4-FFF2-40B4-BE49-F238E27FC236}">
                          <a16:creationId xmlns:a16="http://schemas.microsoft.com/office/drawing/2014/main" id="{7D0FB87A-9A95-4713-AAF9-C1F730652DE1}"/>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84" name="Rectangle 468">
                      <a:extLst>
                        <a:ext uri="{FF2B5EF4-FFF2-40B4-BE49-F238E27FC236}">
                          <a16:creationId xmlns:a16="http://schemas.microsoft.com/office/drawing/2014/main" id="{E6D4ACC0-B3D8-4559-A8C6-D2A5242CE249}"/>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85" name="Rectangle 469">
                      <a:extLst>
                        <a:ext uri="{FF2B5EF4-FFF2-40B4-BE49-F238E27FC236}">
                          <a16:creationId xmlns:a16="http://schemas.microsoft.com/office/drawing/2014/main" id="{58E84FA4-D815-4F9E-AC54-9745F66E76C6}"/>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6486" name="Group 470">
                    <a:extLst>
                      <a:ext uri="{FF2B5EF4-FFF2-40B4-BE49-F238E27FC236}">
                        <a16:creationId xmlns:a16="http://schemas.microsoft.com/office/drawing/2014/main" id="{98984365-1095-4606-80B8-1EC2B5481C7F}"/>
                      </a:ext>
                    </a:extLst>
                  </p:cNvPr>
                  <p:cNvGrpSpPr>
                    <a:grpSpLocks noChangeAspect="1"/>
                  </p:cNvGrpSpPr>
                  <p:nvPr/>
                </p:nvGrpSpPr>
                <p:grpSpPr bwMode="auto">
                  <a:xfrm flipH="1">
                    <a:off x="3637" y="1296"/>
                    <a:ext cx="255" cy="233"/>
                    <a:chOff x="1349" y="528"/>
                    <a:chExt cx="548" cy="432"/>
                  </a:xfrm>
                </p:grpSpPr>
                <p:grpSp>
                  <p:nvGrpSpPr>
                    <p:cNvPr id="86487" name="Group 471">
                      <a:extLst>
                        <a:ext uri="{FF2B5EF4-FFF2-40B4-BE49-F238E27FC236}">
                          <a16:creationId xmlns:a16="http://schemas.microsoft.com/office/drawing/2014/main" id="{740F8E9A-9D33-4526-9B8E-CE9964A317C6}"/>
                        </a:ext>
                      </a:extLst>
                    </p:cNvPr>
                    <p:cNvGrpSpPr>
                      <a:grpSpLocks noChangeAspect="1"/>
                    </p:cNvGrpSpPr>
                    <p:nvPr/>
                  </p:nvGrpSpPr>
                  <p:grpSpPr bwMode="auto">
                    <a:xfrm>
                      <a:off x="1374" y="528"/>
                      <a:ext cx="480" cy="432"/>
                      <a:chOff x="1392" y="528"/>
                      <a:chExt cx="480" cy="432"/>
                    </a:xfrm>
                  </p:grpSpPr>
                  <p:sp>
                    <p:nvSpPr>
                      <p:cNvPr id="86488" name="Rectangle 472">
                        <a:extLst>
                          <a:ext uri="{FF2B5EF4-FFF2-40B4-BE49-F238E27FC236}">
                            <a16:creationId xmlns:a16="http://schemas.microsoft.com/office/drawing/2014/main" id="{941BDA54-A380-42AD-A8C0-04DF5EA5C07D}"/>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89" name="Rectangle 473">
                        <a:extLst>
                          <a:ext uri="{FF2B5EF4-FFF2-40B4-BE49-F238E27FC236}">
                            <a16:creationId xmlns:a16="http://schemas.microsoft.com/office/drawing/2014/main" id="{4A8F3474-B527-4779-B0B0-E947D11666D4}"/>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490" name="Text Box 474">
                      <a:extLst>
                        <a:ext uri="{FF2B5EF4-FFF2-40B4-BE49-F238E27FC236}">
                          <a16:creationId xmlns:a16="http://schemas.microsoft.com/office/drawing/2014/main" id="{6A97512B-0B62-4D8D-A563-ACCB095B8FD1}"/>
                        </a:ext>
                      </a:extLst>
                    </p:cNvPr>
                    <p:cNvSpPr txBox="1">
                      <a:spLocks noChangeAspect="1" noChangeArrowheads="1"/>
                    </p:cNvSpPr>
                    <p:nvPr/>
                  </p:nvSpPr>
                  <p:spPr bwMode="auto">
                    <a:xfrm>
                      <a:off x="1349" y="552"/>
                      <a:ext cx="548"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86491" name="Group 475">
                  <a:extLst>
                    <a:ext uri="{FF2B5EF4-FFF2-40B4-BE49-F238E27FC236}">
                      <a16:creationId xmlns:a16="http://schemas.microsoft.com/office/drawing/2014/main" id="{B61A2C71-EC85-4881-B3AD-DE184EB438FB}"/>
                    </a:ext>
                  </a:extLst>
                </p:cNvPr>
                <p:cNvGrpSpPr>
                  <a:grpSpLocks/>
                </p:cNvGrpSpPr>
                <p:nvPr/>
              </p:nvGrpSpPr>
              <p:grpSpPr bwMode="auto">
                <a:xfrm>
                  <a:off x="1922" y="1200"/>
                  <a:ext cx="1969" cy="441"/>
                  <a:chOff x="1922" y="1200"/>
                  <a:chExt cx="1969" cy="441"/>
                </a:xfrm>
              </p:grpSpPr>
              <p:grpSp>
                <p:nvGrpSpPr>
                  <p:cNvPr id="86492" name="Group 476">
                    <a:extLst>
                      <a:ext uri="{FF2B5EF4-FFF2-40B4-BE49-F238E27FC236}">
                        <a16:creationId xmlns:a16="http://schemas.microsoft.com/office/drawing/2014/main" id="{5EAD10F3-B54B-4F29-90A5-61270896FDD8}"/>
                      </a:ext>
                    </a:extLst>
                  </p:cNvPr>
                  <p:cNvGrpSpPr>
                    <a:grpSpLocks noChangeAspect="1"/>
                  </p:cNvGrpSpPr>
                  <p:nvPr/>
                </p:nvGrpSpPr>
                <p:grpSpPr bwMode="auto">
                  <a:xfrm>
                    <a:off x="2413" y="1304"/>
                    <a:ext cx="255" cy="233"/>
                    <a:chOff x="1340" y="528"/>
                    <a:chExt cx="552" cy="432"/>
                  </a:xfrm>
                </p:grpSpPr>
                <p:grpSp>
                  <p:nvGrpSpPr>
                    <p:cNvPr id="86493" name="Group 477">
                      <a:extLst>
                        <a:ext uri="{FF2B5EF4-FFF2-40B4-BE49-F238E27FC236}">
                          <a16:creationId xmlns:a16="http://schemas.microsoft.com/office/drawing/2014/main" id="{209E805C-9C30-476B-8239-75CD31AB2068}"/>
                        </a:ext>
                      </a:extLst>
                    </p:cNvPr>
                    <p:cNvGrpSpPr>
                      <a:grpSpLocks noChangeAspect="1"/>
                    </p:cNvGrpSpPr>
                    <p:nvPr/>
                  </p:nvGrpSpPr>
                  <p:grpSpPr bwMode="auto">
                    <a:xfrm>
                      <a:off x="1374" y="528"/>
                      <a:ext cx="480" cy="432"/>
                      <a:chOff x="1392" y="528"/>
                      <a:chExt cx="480" cy="432"/>
                    </a:xfrm>
                  </p:grpSpPr>
                  <p:sp>
                    <p:nvSpPr>
                      <p:cNvPr id="86494" name="Rectangle 478">
                        <a:extLst>
                          <a:ext uri="{FF2B5EF4-FFF2-40B4-BE49-F238E27FC236}">
                            <a16:creationId xmlns:a16="http://schemas.microsoft.com/office/drawing/2014/main" id="{FE75F9BA-BEED-4058-96E5-D3FE968DF9CB}"/>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95" name="Rectangle 479">
                        <a:extLst>
                          <a:ext uri="{FF2B5EF4-FFF2-40B4-BE49-F238E27FC236}">
                            <a16:creationId xmlns:a16="http://schemas.microsoft.com/office/drawing/2014/main" id="{50862725-FC8B-4CFA-B496-28F4D2E58349}"/>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496" name="Text Box 480">
                      <a:extLst>
                        <a:ext uri="{FF2B5EF4-FFF2-40B4-BE49-F238E27FC236}">
                          <a16:creationId xmlns:a16="http://schemas.microsoft.com/office/drawing/2014/main" id="{9B125320-0342-4E85-A4E6-D0401B082AB0}"/>
                        </a:ext>
                      </a:extLst>
                    </p:cNvPr>
                    <p:cNvSpPr txBox="1">
                      <a:spLocks noChangeAspect="1" noChangeArrowheads="1"/>
                    </p:cNvSpPr>
                    <p:nvPr/>
                  </p:nvSpPr>
                  <p:spPr bwMode="auto">
                    <a:xfrm>
                      <a:off x="1340" y="550"/>
                      <a:ext cx="552"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6497" name="Line 481">
                    <a:extLst>
                      <a:ext uri="{FF2B5EF4-FFF2-40B4-BE49-F238E27FC236}">
                        <a16:creationId xmlns:a16="http://schemas.microsoft.com/office/drawing/2014/main" id="{DA2AF640-77E2-4551-B747-FD16F562D8EB}"/>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498" name="Line 482">
                    <a:extLst>
                      <a:ext uri="{FF2B5EF4-FFF2-40B4-BE49-F238E27FC236}">
                        <a16:creationId xmlns:a16="http://schemas.microsoft.com/office/drawing/2014/main" id="{85ED7A0B-3AD3-4180-A9DA-F84FCEE4EFD1}"/>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499" name="Group 483">
                    <a:extLst>
                      <a:ext uri="{FF2B5EF4-FFF2-40B4-BE49-F238E27FC236}">
                        <a16:creationId xmlns:a16="http://schemas.microsoft.com/office/drawing/2014/main" id="{DBA16FF5-5939-48CD-96A7-188A6E50E021}"/>
                      </a:ext>
                    </a:extLst>
                  </p:cNvPr>
                  <p:cNvGrpSpPr>
                    <a:grpSpLocks noChangeAspect="1"/>
                  </p:cNvGrpSpPr>
                  <p:nvPr/>
                </p:nvGrpSpPr>
                <p:grpSpPr bwMode="auto">
                  <a:xfrm>
                    <a:off x="2851" y="1235"/>
                    <a:ext cx="211" cy="371"/>
                    <a:chOff x="2991" y="411"/>
                    <a:chExt cx="380" cy="768"/>
                  </a:xfrm>
                </p:grpSpPr>
                <p:sp>
                  <p:nvSpPr>
                    <p:cNvPr id="86500" name="AutoShape 484">
                      <a:extLst>
                        <a:ext uri="{FF2B5EF4-FFF2-40B4-BE49-F238E27FC236}">
                          <a16:creationId xmlns:a16="http://schemas.microsoft.com/office/drawing/2014/main" id="{E20E9FAB-7306-4A25-9DEB-307A389FA394}"/>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6501" name="AutoShape 485">
                      <a:extLst>
                        <a:ext uri="{FF2B5EF4-FFF2-40B4-BE49-F238E27FC236}">
                          <a16:creationId xmlns:a16="http://schemas.microsoft.com/office/drawing/2014/main" id="{DABA7616-E020-4848-90BA-AB158EE1413E}"/>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02" name="Freeform 486">
                      <a:extLst>
                        <a:ext uri="{FF2B5EF4-FFF2-40B4-BE49-F238E27FC236}">
                          <a16:creationId xmlns:a16="http://schemas.microsoft.com/office/drawing/2014/main" id="{EEDC718B-A5C0-4051-82AD-252D46F44668}"/>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03" name="Text Box 487">
                      <a:extLst>
                        <a:ext uri="{FF2B5EF4-FFF2-40B4-BE49-F238E27FC236}">
                          <a16:creationId xmlns:a16="http://schemas.microsoft.com/office/drawing/2014/main" id="{85FB35EE-ED78-4D49-AEA2-57B5BBEAC91D}"/>
                        </a:ext>
                      </a:extLst>
                    </p:cNvPr>
                    <p:cNvSpPr txBox="1">
                      <a:spLocks noChangeAspect="1" noChangeArrowheads="1"/>
                    </p:cNvSpPr>
                    <p:nvPr/>
                  </p:nvSpPr>
                  <p:spPr bwMode="auto">
                    <a:xfrm rot="-5400000">
                      <a:off x="2897" y="608"/>
                      <a:ext cx="669"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6504" name="Line 488">
                    <a:extLst>
                      <a:ext uri="{FF2B5EF4-FFF2-40B4-BE49-F238E27FC236}">
                        <a16:creationId xmlns:a16="http://schemas.microsoft.com/office/drawing/2014/main" id="{11F45DC3-BE33-410F-BC18-38335280D4E0}"/>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05" name="Line 489">
                    <a:extLst>
                      <a:ext uri="{FF2B5EF4-FFF2-40B4-BE49-F238E27FC236}">
                        <a16:creationId xmlns:a16="http://schemas.microsoft.com/office/drawing/2014/main" id="{38B73E34-7628-41BD-A5F2-61562F507203}"/>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506" name="Group 490">
                    <a:extLst>
                      <a:ext uri="{FF2B5EF4-FFF2-40B4-BE49-F238E27FC236}">
                        <a16:creationId xmlns:a16="http://schemas.microsoft.com/office/drawing/2014/main" id="{357410B9-BE41-4DBD-852A-083A9325B0B0}"/>
                      </a:ext>
                    </a:extLst>
                  </p:cNvPr>
                  <p:cNvGrpSpPr>
                    <a:grpSpLocks noChangeAspect="1"/>
                  </p:cNvGrpSpPr>
                  <p:nvPr/>
                </p:nvGrpSpPr>
                <p:grpSpPr bwMode="auto">
                  <a:xfrm>
                    <a:off x="3170" y="1305"/>
                    <a:ext cx="354" cy="232"/>
                    <a:chOff x="3768" y="576"/>
                    <a:chExt cx="766" cy="480"/>
                  </a:xfrm>
                </p:grpSpPr>
                <p:sp>
                  <p:nvSpPr>
                    <p:cNvPr id="86507" name="Rectangle 491">
                      <a:extLst>
                        <a:ext uri="{FF2B5EF4-FFF2-40B4-BE49-F238E27FC236}">
                          <a16:creationId xmlns:a16="http://schemas.microsoft.com/office/drawing/2014/main" id="{AC8746ED-9AC9-4661-A7A1-633FE2ED61EA}"/>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508" name="Text Box 492">
                      <a:extLst>
                        <a:ext uri="{FF2B5EF4-FFF2-40B4-BE49-F238E27FC236}">
                          <a16:creationId xmlns:a16="http://schemas.microsoft.com/office/drawing/2014/main" id="{E9B1DFA4-1328-4428-90AB-DCA45139C713}"/>
                        </a:ext>
                      </a:extLst>
                    </p:cNvPr>
                    <p:cNvSpPr txBox="1">
                      <a:spLocks noChangeAspect="1" noChangeArrowheads="1"/>
                    </p:cNvSpPr>
                    <p:nvPr/>
                  </p:nvSpPr>
                  <p:spPr bwMode="auto">
                    <a:xfrm>
                      <a:off x="3768" y="601"/>
                      <a:ext cx="766" cy="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86509" name="Freeform 493">
                    <a:extLst>
                      <a:ext uri="{FF2B5EF4-FFF2-40B4-BE49-F238E27FC236}">
                        <a16:creationId xmlns:a16="http://schemas.microsoft.com/office/drawing/2014/main" id="{237E95E3-F9AE-4464-B00F-04103D2E64BF}"/>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10" name="Line 494">
                    <a:extLst>
                      <a:ext uri="{FF2B5EF4-FFF2-40B4-BE49-F238E27FC236}">
                        <a16:creationId xmlns:a16="http://schemas.microsoft.com/office/drawing/2014/main" id="{A5ABD4D4-0DB3-4A15-8EA0-1FA6ACD6F8B6}"/>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11" name="Line 495">
                    <a:extLst>
                      <a:ext uri="{FF2B5EF4-FFF2-40B4-BE49-F238E27FC236}">
                        <a16:creationId xmlns:a16="http://schemas.microsoft.com/office/drawing/2014/main" id="{D9A8AF21-4CC3-42C7-962F-70673ECEC1C9}"/>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512" name="Group 496">
                    <a:extLst>
                      <a:ext uri="{FF2B5EF4-FFF2-40B4-BE49-F238E27FC236}">
                        <a16:creationId xmlns:a16="http://schemas.microsoft.com/office/drawing/2014/main" id="{C47AA24F-68B2-4D89-88DE-C3AC036F3BE7}"/>
                      </a:ext>
                    </a:extLst>
                  </p:cNvPr>
                  <p:cNvGrpSpPr>
                    <a:grpSpLocks noChangeAspect="1"/>
                  </p:cNvGrpSpPr>
                  <p:nvPr/>
                </p:nvGrpSpPr>
                <p:grpSpPr bwMode="auto">
                  <a:xfrm>
                    <a:off x="1922" y="1305"/>
                    <a:ext cx="376" cy="232"/>
                    <a:chOff x="1035" y="576"/>
                    <a:chExt cx="811" cy="480"/>
                  </a:xfrm>
                </p:grpSpPr>
                <p:sp>
                  <p:nvSpPr>
                    <p:cNvPr id="86513" name="Rectangle 497">
                      <a:extLst>
                        <a:ext uri="{FF2B5EF4-FFF2-40B4-BE49-F238E27FC236}">
                          <a16:creationId xmlns:a16="http://schemas.microsoft.com/office/drawing/2014/main" id="{61042AF7-05FF-49B1-8376-777F62320D42}"/>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514" name="Text Box 498">
                      <a:extLst>
                        <a:ext uri="{FF2B5EF4-FFF2-40B4-BE49-F238E27FC236}">
                          <a16:creationId xmlns:a16="http://schemas.microsoft.com/office/drawing/2014/main" id="{DFD76069-F0DF-4A4B-BE59-F987789F46C6}"/>
                        </a:ext>
                      </a:extLst>
                    </p:cNvPr>
                    <p:cNvSpPr txBox="1">
                      <a:spLocks noChangeAspect="1" noChangeArrowheads="1"/>
                    </p:cNvSpPr>
                    <p:nvPr/>
                  </p:nvSpPr>
                  <p:spPr bwMode="auto">
                    <a:xfrm>
                      <a:off x="1035" y="600"/>
                      <a:ext cx="811"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6515" name="Group 499">
                    <a:extLst>
                      <a:ext uri="{FF2B5EF4-FFF2-40B4-BE49-F238E27FC236}">
                        <a16:creationId xmlns:a16="http://schemas.microsoft.com/office/drawing/2014/main" id="{14052CB1-A023-47B8-B157-BD7A38389C09}"/>
                      </a:ext>
                    </a:extLst>
                  </p:cNvPr>
                  <p:cNvGrpSpPr>
                    <a:grpSpLocks/>
                  </p:cNvGrpSpPr>
                  <p:nvPr/>
                </p:nvGrpSpPr>
                <p:grpSpPr bwMode="auto">
                  <a:xfrm>
                    <a:off x="2288" y="1200"/>
                    <a:ext cx="1297" cy="441"/>
                    <a:chOff x="2112" y="528"/>
                    <a:chExt cx="2088" cy="681"/>
                  </a:xfrm>
                </p:grpSpPr>
                <p:sp>
                  <p:nvSpPr>
                    <p:cNvPr id="86516" name="Rectangle 500">
                      <a:extLst>
                        <a:ext uri="{FF2B5EF4-FFF2-40B4-BE49-F238E27FC236}">
                          <a16:creationId xmlns:a16="http://schemas.microsoft.com/office/drawing/2014/main" id="{B049E9F0-3F86-4C56-8A02-2B0CDF85E639}"/>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17" name="Rectangle 501">
                      <a:extLst>
                        <a:ext uri="{FF2B5EF4-FFF2-40B4-BE49-F238E27FC236}">
                          <a16:creationId xmlns:a16="http://schemas.microsoft.com/office/drawing/2014/main" id="{D77D4881-1894-41F7-A143-2F8669E6B737}"/>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18" name="Rectangle 502">
                      <a:extLst>
                        <a:ext uri="{FF2B5EF4-FFF2-40B4-BE49-F238E27FC236}">
                          <a16:creationId xmlns:a16="http://schemas.microsoft.com/office/drawing/2014/main" id="{A5DD1916-690F-4C93-A54F-65BA7244B733}"/>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19" name="Rectangle 503">
                      <a:extLst>
                        <a:ext uri="{FF2B5EF4-FFF2-40B4-BE49-F238E27FC236}">
                          <a16:creationId xmlns:a16="http://schemas.microsoft.com/office/drawing/2014/main" id="{E5D0C8A3-9ADC-46D5-AC25-CE4CF1BD8C9D}"/>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6520" name="Group 504">
                    <a:extLst>
                      <a:ext uri="{FF2B5EF4-FFF2-40B4-BE49-F238E27FC236}">
                        <a16:creationId xmlns:a16="http://schemas.microsoft.com/office/drawing/2014/main" id="{CB34255C-E9FC-47F5-854B-8B09E5EB6880}"/>
                      </a:ext>
                    </a:extLst>
                  </p:cNvPr>
                  <p:cNvGrpSpPr>
                    <a:grpSpLocks noChangeAspect="1"/>
                  </p:cNvGrpSpPr>
                  <p:nvPr/>
                </p:nvGrpSpPr>
                <p:grpSpPr bwMode="auto">
                  <a:xfrm flipH="1">
                    <a:off x="3636" y="1296"/>
                    <a:ext cx="255" cy="233"/>
                    <a:chOff x="1347" y="528"/>
                    <a:chExt cx="548" cy="432"/>
                  </a:xfrm>
                </p:grpSpPr>
                <p:grpSp>
                  <p:nvGrpSpPr>
                    <p:cNvPr id="86521" name="Group 505">
                      <a:extLst>
                        <a:ext uri="{FF2B5EF4-FFF2-40B4-BE49-F238E27FC236}">
                          <a16:creationId xmlns:a16="http://schemas.microsoft.com/office/drawing/2014/main" id="{5CF1AA6B-3279-4E63-969D-E44B823AF949}"/>
                        </a:ext>
                      </a:extLst>
                    </p:cNvPr>
                    <p:cNvGrpSpPr>
                      <a:grpSpLocks noChangeAspect="1"/>
                    </p:cNvGrpSpPr>
                    <p:nvPr/>
                  </p:nvGrpSpPr>
                  <p:grpSpPr bwMode="auto">
                    <a:xfrm>
                      <a:off x="1374" y="528"/>
                      <a:ext cx="480" cy="432"/>
                      <a:chOff x="1392" y="528"/>
                      <a:chExt cx="480" cy="432"/>
                    </a:xfrm>
                  </p:grpSpPr>
                  <p:sp>
                    <p:nvSpPr>
                      <p:cNvPr id="86522" name="Rectangle 506">
                        <a:extLst>
                          <a:ext uri="{FF2B5EF4-FFF2-40B4-BE49-F238E27FC236}">
                            <a16:creationId xmlns:a16="http://schemas.microsoft.com/office/drawing/2014/main" id="{DEFC7146-D572-4B71-8701-899E91280F05}"/>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23" name="Rectangle 507">
                        <a:extLst>
                          <a:ext uri="{FF2B5EF4-FFF2-40B4-BE49-F238E27FC236}">
                            <a16:creationId xmlns:a16="http://schemas.microsoft.com/office/drawing/2014/main" id="{F0B8E7AB-762C-4744-98AE-60A66C85E973}"/>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524" name="Text Box 508">
                      <a:extLst>
                        <a:ext uri="{FF2B5EF4-FFF2-40B4-BE49-F238E27FC236}">
                          <a16:creationId xmlns:a16="http://schemas.microsoft.com/office/drawing/2014/main" id="{75CDA1EC-9829-4A96-B790-7E12D2A4AD54}"/>
                        </a:ext>
                      </a:extLst>
                    </p:cNvPr>
                    <p:cNvSpPr txBox="1">
                      <a:spLocks noChangeAspect="1" noChangeArrowheads="1"/>
                    </p:cNvSpPr>
                    <p:nvPr/>
                  </p:nvSpPr>
                  <p:spPr bwMode="auto">
                    <a:xfrm>
                      <a:off x="1347" y="552"/>
                      <a:ext cx="548"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86525" name="Group 509">
                  <a:extLst>
                    <a:ext uri="{FF2B5EF4-FFF2-40B4-BE49-F238E27FC236}">
                      <a16:creationId xmlns:a16="http://schemas.microsoft.com/office/drawing/2014/main" id="{24DDE4AD-2E17-4831-B607-70B85A1995CA}"/>
                    </a:ext>
                  </a:extLst>
                </p:cNvPr>
                <p:cNvGrpSpPr>
                  <a:grpSpLocks/>
                </p:cNvGrpSpPr>
                <p:nvPr/>
              </p:nvGrpSpPr>
              <p:grpSpPr bwMode="auto">
                <a:xfrm>
                  <a:off x="3175" y="2784"/>
                  <a:ext cx="1968" cy="441"/>
                  <a:chOff x="1922" y="1200"/>
                  <a:chExt cx="1968" cy="441"/>
                </a:xfrm>
              </p:grpSpPr>
              <p:grpSp>
                <p:nvGrpSpPr>
                  <p:cNvPr id="86526" name="Group 510">
                    <a:extLst>
                      <a:ext uri="{FF2B5EF4-FFF2-40B4-BE49-F238E27FC236}">
                        <a16:creationId xmlns:a16="http://schemas.microsoft.com/office/drawing/2014/main" id="{D4A463D5-251F-4BD3-9663-605680311FE8}"/>
                      </a:ext>
                    </a:extLst>
                  </p:cNvPr>
                  <p:cNvGrpSpPr>
                    <a:grpSpLocks noChangeAspect="1"/>
                  </p:cNvGrpSpPr>
                  <p:nvPr/>
                </p:nvGrpSpPr>
                <p:grpSpPr bwMode="auto">
                  <a:xfrm>
                    <a:off x="2410" y="1304"/>
                    <a:ext cx="255" cy="233"/>
                    <a:chOff x="1334" y="528"/>
                    <a:chExt cx="552" cy="432"/>
                  </a:xfrm>
                </p:grpSpPr>
                <p:grpSp>
                  <p:nvGrpSpPr>
                    <p:cNvPr id="86527" name="Group 511">
                      <a:extLst>
                        <a:ext uri="{FF2B5EF4-FFF2-40B4-BE49-F238E27FC236}">
                          <a16:creationId xmlns:a16="http://schemas.microsoft.com/office/drawing/2014/main" id="{3F54A38F-4248-4414-A472-36A6C4A17AB3}"/>
                        </a:ext>
                      </a:extLst>
                    </p:cNvPr>
                    <p:cNvGrpSpPr>
                      <a:grpSpLocks noChangeAspect="1"/>
                    </p:cNvGrpSpPr>
                    <p:nvPr/>
                  </p:nvGrpSpPr>
                  <p:grpSpPr bwMode="auto">
                    <a:xfrm>
                      <a:off x="1374" y="528"/>
                      <a:ext cx="480" cy="432"/>
                      <a:chOff x="1392" y="528"/>
                      <a:chExt cx="480" cy="432"/>
                    </a:xfrm>
                  </p:grpSpPr>
                  <p:sp>
                    <p:nvSpPr>
                      <p:cNvPr id="86528" name="Rectangle 512">
                        <a:extLst>
                          <a:ext uri="{FF2B5EF4-FFF2-40B4-BE49-F238E27FC236}">
                            <a16:creationId xmlns:a16="http://schemas.microsoft.com/office/drawing/2014/main" id="{124C96E2-B11C-47E4-8C70-0DB4A78B741C}"/>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29" name="Rectangle 513">
                        <a:extLst>
                          <a:ext uri="{FF2B5EF4-FFF2-40B4-BE49-F238E27FC236}">
                            <a16:creationId xmlns:a16="http://schemas.microsoft.com/office/drawing/2014/main" id="{6766E954-BD90-48B3-A465-CE68260A4A53}"/>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530" name="Text Box 514">
                      <a:extLst>
                        <a:ext uri="{FF2B5EF4-FFF2-40B4-BE49-F238E27FC236}">
                          <a16:creationId xmlns:a16="http://schemas.microsoft.com/office/drawing/2014/main" id="{D44D415D-80E3-46E6-8FF5-D41EE6D6F874}"/>
                        </a:ext>
                      </a:extLst>
                    </p:cNvPr>
                    <p:cNvSpPr txBox="1">
                      <a:spLocks noChangeAspect="1" noChangeArrowheads="1"/>
                    </p:cNvSpPr>
                    <p:nvPr/>
                  </p:nvSpPr>
                  <p:spPr bwMode="auto">
                    <a:xfrm>
                      <a:off x="1334" y="550"/>
                      <a:ext cx="552"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6531" name="Line 515">
                    <a:extLst>
                      <a:ext uri="{FF2B5EF4-FFF2-40B4-BE49-F238E27FC236}">
                        <a16:creationId xmlns:a16="http://schemas.microsoft.com/office/drawing/2014/main" id="{A981A90F-7807-4D22-9E27-E5BE34AF6C9C}"/>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32" name="Line 516">
                    <a:extLst>
                      <a:ext uri="{FF2B5EF4-FFF2-40B4-BE49-F238E27FC236}">
                        <a16:creationId xmlns:a16="http://schemas.microsoft.com/office/drawing/2014/main" id="{AA943C05-FB00-4D59-8E87-9A0CF3B6CADD}"/>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533" name="Group 517">
                    <a:extLst>
                      <a:ext uri="{FF2B5EF4-FFF2-40B4-BE49-F238E27FC236}">
                        <a16:creationId xmlns:a16="http://schemas.microsoft.com/office/drawing/2014/main" id="{04BFB70D-BB3B-4F5B-8C7E-B926A031329A}"/>
                      </a:ext>
                    </a:extLst>
                  </p:cNvPr>
                  <p:cNvGrpSpPr>
                    <a:grpSpLocks noChangeAspect="1"/>
                  </p:cNvGrpSpPr>
                  <p:nvPr/>
                </p:nvGrpSpPr>
                <p:grpSpPr bwMode="auto">
                  <a:xfrm>
                    <a:off x="2851" y="1235"/>
                    <a:ext cx="211" cy="371"/>
                    <a:chOff x="2991" y="411"/>
                    <a:chExt cx="380" cy="768"/>
                  </a:xfrm>
                </p:grpSpPr>
                <p:sp>
                  <p:nvSpPr>
                    <p:cNvPr id="86534" name="AutoShape 518">
                      <a:extLst>
                        <a:ext uri="{FF2B5EF4-FFF2-40B4-BE49-F238E27FC236}">
                          <a16:creationId xmlns:a16="http://schemas.microsoft.com/office/drawing/2014/main" id="{D872FDCB-C57A-4FE8-9623-2FB609006D5A}"/>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6535" name="AutoShape 519">
                      <a:extLst>
                        <a:ext uri="{FF2B5EF4-FFF2-40B4-BE49-F238E27FC236}">
                          <a16:creationId xmlns:a16="http://schemas.microsoft.com/office/drawing/2014/main" id="{8E54E6AD-18CE-47B7-A32E-863D2FFF5F02}"/>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36" name="Freeform 520">
                      <a:extLst>
                        <a:ext uri="{FF2B5EF4-FFF2-40B4-BE49-F238E27FC236}">
                          <a16:creationId xmlns:a16="http://schemas.microsoft.com/office/drawing/2014/main" id="{A99F742A-FF6F-4BCD-BB1F-35F08423519D}"/>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37" name="Text Box 521">
                      <a:extLst>
                        <a:ext uri="{FF2B5EF4-FFF2-40B4-BE49-F238E27FC236}">
                          <a16:creationId xmlns:a16="http://schemas.microsoft.com/office/drawing/2014/main" id="{AAE653F8-B3E1-4948-972A-B038FAD428F3}"/>
                        </a:ext>
                      </a:extLst>
                    </p:cNvPr>
                    <p:cNvSpPr txBox="1">
                      <a:spLocks noChangeAspect="1" noChangeArrowheads="1"/>
                    </p:cNvSpPr>
                    <p:nvPr/>
                  </p:nvSpPr>
                  <p:spPr bwMode="auto">
                    <a:xfrm rot="-5400000">
                      <a:off x="2897" y="608"/>
                      <a:ext cx="669"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6538" name="Line 522">
                    <a:extLst>
                      <a:ext uri="{FF2B5EF4-FFF2-40B4-BE49-F238E27FC236}">
                        <a16:creationId xmlns:a16="http://schemas.microsoft.com/office/drawing/2014/main" id="{69D079A3-B47B-41CE-B790-0C944CEE95AF}"/>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39" name="Line 523">
                    <a:extLst>
                      <a:ext uri="{FF2B5EF4-FFF2-40B4-BE49-F238E27FC236}">
                        <a16:creationId xmlns:a16="http://schemas.microsoft.com/office/drawing/2014/main" id="{3348C8D8-5E2D-41C2-9C35-45882142B67C}"/>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540" name="Group 524">
                    <a:extLst>
                      <a:ext uri="{FF2B5EF4-FFF2-40B4-BE49-F238E27FC236}">
                        <a16:creationId xmlns:a16="http://schemas.microsoft.com/office/drawing/2014/main" id="{07E443C0-7C8A-41BA-B42C-B57B07635946}"/>
                      </a:ext>
                    </a:extLst>
                  </p:cNvPr>
                  <p:cNvGrpSpPr>
                    <a:grpSpLocks noChangeAspect="1"/>
                  </p:cNvGrpSpPr>
                  <p:nvPr/>
                </p:nvGrpSpPr>
                <p:grpSpPr bwMode="auto">
                  <a:xfrm>
                    <a:off x="3170" y="1305"/>
                    <a:ext cx="354" cy="232"/>
                    <a:chOff x="3768" y="576"/>
                    <a:chExt cx="766" cy="480"/>
                  </a:xfrm>
                </p:grpSpPr>
                <p:sp>
                  <p:nvSpPr>
                    <p:cNvPr id="86541" name="Rectangle 525">
                      <a:extLst>
                        <a:ext uri="{FF2B5EF4-FFF2-40B4-BE49-F238E27FC236}">
                          <a16:creationId xmlns:a16="http://schemas.microsoft.com/office/drawing/2014/main" id="{2BDD17E7-40B8-4A4E-9B3E-514D6EF3EFBE}"/>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542" name="Text Box 526">
                      <a:extLst>
                        <a:ext uri="{FF2B5EF4-FFF2-40B4-BE49-F238E27FC236}">
                          <a16:creationId xmlns:a16="http://schemas.microsoft.com/office/drawing/2014/main" id="{169D13B1-1541-4795-96DD-C2F9DA7990DC}"/>
                        </a:ext>
                      </a:extLst>
                    </p:cNvPr>
                    <p:cNvSpPr txBox="1">
                      <a:spLocks noChangeAspect="1" noChangeArrowheads="1"/>
                    </p:cNvSpPr>
                    <p:nvPr/>
                  </p:nvSpPr>
                  <p:spPr bwMode="auto">
                    <a:xfrm>
                      <a:off x="3768" y="601"/>
                      <a:ext cx="766" cy="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86543" name="Freeform 527">
                    <a:extLst>
                      <a:ext uri="{FF2B5EF4-FFF2-40B4-BE49-F238E27FC236}">
                        <a16:creationId xmlns:a16="http://schemas.microsoft.com/office/drawing/2014/main" id="{7D5BB2A7-99DD-4C16-8D8C-24EABD1951BB}"/>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44" name="Line 528">
                    <a:extLst>
                      <a:ext uri="{FF2B5EF4-FFF2-40B4-BE49-F238E27FC236}">
                        <a16:creationId xmlns:a16="http://schemas.microsoft.com/office/drawing/2014/main" id="{5FD00189-9FB3-41AC-999A-422072FD2BD1}"/>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45" name="Line 529">
                    <a:extLst>
                      <a:ext uri="{FF2B5EF4-FFF2-40B4-BE49-F238E27FC236}">
                        <a16:creationId xmlns:a16="http://schemas.microsoft.com/office/drawing/2014/main" id="{2372C273-6746-41B4-AEBC-9C1BE3A9B0B2}"/>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546" name="Group 530">
                    <a:extLst>
                      <a:ext uri="{FF2B5EF4-FFF2-40B4-BE49-F238E27FC236}">
                        <a16:creationId xmlns:a16="http://schemas.microsoft.com/office/drawing/2014/main" id="{E45DC3CA-ECB7-4016-8727-09F0A22CB3FE}"/>
                      </a:ext>
                    </a:extLst>
                  </p:cNvPr>
                  <p:cNvGrpSpPr>
                    <a:grpSpLocks noChangeAspect="1"/>
                  </p:cNvGrpSpPr>
                  <p:nvPr/>
                </p:nvGrpSpPr>
                <p:grpSpPr bwMode="auto">
                  <a:xfrm>
                    <a:off x="1922" y="1305"/>
                    <a:ext cx="376" cy="232"/>
                    <a:chOff x="1035" y="576"/>
                    <a:chExt cx="811" cy="480"/>
                  </a:xfrm>
                </p:grpSpPr>
                <p:sp>
                  <p:nvSpPr>
                    <p:cNvPr id="86547" name="Rectangle 531">
                      <a:extLst>
                        <a:ext uri="{FF2B5EF4-FFF2-40B4-BE49-F238E27FC236}">
                          <a16:creationId xmlns:a16="http://schemas.microsoft.com/office/drawing/2014/main" id="{B907A38D-6D71-495C-AC11-F8E6D3F83FE3}"/>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548" name="Text Box 532">
                      <a:extLst>
                        <a:ext uri="{FF2B5EF4-FFF2-40B4-BE49-F238E27FC236}">
                          <a16:creationId xmlns:a16="http://schemas.microsoft.com/office/drawing/2014/main" id="{2C7974B6-C73E-4C19-9575-C8B12E167227}"/>
                        </a:ext>
                      </a:extLst>
                    </p:cNvPr>
                    <p:cNvSpPr txBox="1">
                      <a:spLocks noChangeAspect="1" noChangeArrowheads="1"/>
                    </p:cNvSpPr>
                    <p:nvPr/>
                  </p:nvSpPr>
                  <p:spPr bwMode="auto">
                    <a:xfrm>
                      <a:off x="1035" y="600"/>
                      <a:ext cx="811" cy="3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6549" name="Group 533">
                    <a:extLst>
                      <a:ext uri="{FF2B5EF4-FFF2-40B4-BE49-F238E27FC236}">
                        <a16:creationId xmlns:a16="http://schemas.microsoft.com/office/drawing/2014/main" id="{3345377B-CC63-4589-9646-5B5AC2E0F910}"/>
                      </a:ext>
                    </a:extLst>
                  </p:cNvPr>
                  <p:cNvGrpSpPr>
                    <a:grpSpLocks/>
                  </p:cNvGrpSpPr>
                  <p:nvPr/>
                </p:nvGrpSpPr>
                <p:grpSpPr bwMode="auto">
                  <a:xfrm>
                    <a:off x="2288" y="1200"/>
                    <a:ext cx="1297" cy="441"/>
                    <a:chOff x="2112" y="528"/>
                    <a:chExt cx="2088" cy="681"/>
                  </a:xfrm>
                </p:grpSpPr>
                <p:sp>
                  <p:nvSpPr>
                    <p:cNvPr id="86550" name="Rectangle 534">
                      <a:extLst>
                        <a:ext uri="{FF2B5EF4-FFF2-40B4-BE49-F238E27FC236}">
                          <a16:creationId xmlns:a16="http://schemas.microsoft.com/office/drawing/2014/main" id="{70158835-B939-4FD5-87BF-7895D11C5F1D}"/>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51" name="Rectangle 535">
                      <a:extLst>
                        <a:ext uri="{FF2B5EF4-FFF2-40B4-BE49-F238E27FC236}">
                          <a16:creationId xmlns:a16="http://schemas.microsoft.com/office/drawing/2014/main" id="{B8D94848-1F2D-4A6F-8F60-A29DAE610924}"/>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52" name="Rectangle 536">
                      <a:extLst>
                        <a:ext uri="{FF2B5EF4-FFF2-40B4-BE49-F238E27FC236}">
                          <a16:creationId xmlns:a16="http://schemas.microsoft.com/office/drawing/2014/main" id="{0E483AC5-CB62-4748-8D28-DE2DA94C581B}"/>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53" name="Rectangle 537">
                      <a:extLst>
                        <a:ext uri="{FF2B5EF4-FFF2-40B4-BE49-F238E27FC236}">
                          <a16:creationId xmlns:a16="http://schemas.microsoft.com/office/drawing/2014/main" id="{92D7C179-35CF-45EB-886F-A54B008B8F6D}"/>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6554" name="Group 538">
                    <a:extLst>
                      <a:ext uri="{FF2B5EF4-FFF2-40B4-BE49-F238E27FC236}">
                        <a16:creationId xmlns:a16="http://schemas.microsoft.com/office/drawing/2014/main" id="{0868F0D7-C86F-48C5-BFF8-C75EC9A5DFEE}"/>
                      </a:ext>
                    </a:extLst>
                  </p:cNvPr>
                  <p:cNvGrpSpPr>
                    <a:grpSpLocks noChangeAspect="1"/>
                  </p:cNvGrpSpPr>
                  <p:nvPr/>
                </p:nvGrpSpPr>
                <p:grpSpPr bwMode="auto">
                  <a:xfrm flipH="1">
                    <a:off x="3635" y="1296"/>
                    <a:ext cx="255" cy="233"/>
                    <a:chOff x="1345" y="528"/>
                    <a:chExt cx="548" cy="432"/>
                  </a:xfrm>
                </p:grpSpPr>
                <p:grpSp>
                  <p:nvGrpSpPr>
                    <p:cNvPr id="86555" name="Group 539">
                      <a:extLst>
                        <a:ext uri="{FF2B5EF4-FFF2-40B4-BE49-F238E27FC236}">
                          <a16:creationId xmlns:a16="http://schemas.microsoft.com/office/drawing/2014/main" id="{A6BB846A-DDBB-4FBA-9D23-E3A996B1C486}"/>
                        </a:ext>
                      </a:extLst>
                    </p:cNvPr>
                    <p:cNvGrpSpPr>
                      <a:grpSpLocks noChangeAspect="1"/>
                    </p:cNvGrpSpPr>
                    <p:nvPr/>
                  </p:nvGrpSpPr>
                  <p:grpSpPr bwMode="auto">
                    <a:xfrm>
                      <a:off x="1374" y="528"/>
                      <a:ext cx="480" cy="432"/>
                      <a:chOff x="1392" y="528"/>
                      <a:chExt cx="480" cy="432"/>
                    </a:xfrm>
                  </p:grpSpPr>
                  <p:sp>
                    <p:nvSpPr>
                      <p:cNvPr id="86556" name="Rectangle 540">
                        <a:extLst>
                          <a:ext uri="{FF2B5EF4-FFF2-40B4-BE49-F238E27FC236}">
                            <a16:creationId xmlns:a16="http://schemas.microsoft.com/office/drawing/2014/main" id="{B242B0C5-B3EC-4F9C-A464-FC32298F1717}"/>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57" name="Rectangle 541">
                        <a:extLst>
                          <a:ext uri="{FF2B5EF4-FFF2-40B4-BE49-F238E27FC236}">
                            <a16:creationId xmlns:a16="http://schemas.microsoft.com/office/drawing/2014/main" id="{7D3F5C8E-95F3-4874-940E-53B08CF66E72}"/>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558" name="Text Box 542">
                      <a:extLst>
                        <a:ext uri="{FF2B5EF4-FFF2-40B4-BE49-F238E27FC236}">
                          <a16:creationId xmlns:a16="http://schemas.microsoft.com/office/drawing/2014/main" id="{C47E60DE-435B-4B5B-88B6-06EBC903F829}"/>
                        </a:ext>
                      </a:extLst>
                    </p:cNvPr>
                    <p:cNvSpPr txBox="1">
                      <a:spLocks noChangeAspect="1" noChangeArrowheads="1"/>
                    </p:cNvSpPr>
                    <p:nvPr/>
                  </p:nvSpPr>
                  <p:spPr bwMode="auto">
                    <a:xfrm>
                      <a:off x="1345" y="552"/>
                      <a:ext cx="548"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86559" name="Group 543">
                  <a:extLst>
                    <a:ext uri="{FF2B5EF4-FFF2-40B4-BE49-F238E27FC236}">
                      <a16:creationId xmlns:a16="http://schemas.microsoft.com/office/drawing/2014/main" id="{18D4E2A9-92D7-4D85-BA1B-33D5879F4CFF}"/>
                    </a:ext>
                  </a:extLst>
                </p:cNvPr>
                <p:cNvGrpSpPr>
                  <a:grpSpLocks/>
                </p:cNvGrpSpPr>
                <p:nvPr/>
              </p:nvGrpSpPr>
              <p:grpSpPr bwMode="auto">
                <a:xfrm>
                  <a:off x="3596" y="3296"/>
                  <a:ext cx="1967" cy="441"/>
                  <a:chOff x="1923" y="1200"/>
                  <a:chExt cx="1967" cy="441"/>
                </a:xfrm>
              </p:grpSpPr>
              <p:grpSp>
                <p:nvGrpSpPr>
                  <p:cNvPr id="86560" name="Group 544">
                    <a:extLst>
                      <a:ext uri="{FF2B5EF4-FFF2-40B4-BE49-F238E27FC236}">
                        <a16:creationId xmlns:a16="http://schemas.microsoft.com/office/drawing/2014/main" id="{F60BACA8-2EBE-48A9-AA4C-5C0675B7E73B}"/>
                      </a:ext>
                    </a:extLst>
                  </p:cNvPr>
                  <p:cNvGrpSpPr>
                    <a:grpSpLocks noChangeAspect="1"/>
                  </p:cNvGrpSpPr>
                  <p:nvPr/>
                </p:nvGrpSpPr>
                <p:grpSpPr bwMode="auto">
                  <a:xfrm>
                    <a:off x="2412" y="1304"/>
                    <a:ext cx="255" cy="233"/>
                    <a:chOff x="1338" y="528"/>
                    <a:chExt cx="552" cy="432"/>
                  </a:xfrm>
                </p:grpSpPr>
                <p:grpSp>
                  <p:nvGrpSpPr>
                    <p:cNvPr id="86561" name="Group 545">
                      <a:extLst>
                        <a:ext uri="{FF2B5EF4-FFF2-40B4-BE49-F238E27FC236}">
                          <a16:creationId xmlns:a16="http://schemas.microsoft.com/office/drawing/2014/main" id="{6E212F05-F657-4655-8877-472C7488385A}"/>
                        </a:ext>
                      </a:extLst>
                    </p:cNvPr>
                    <p:cNvGrpSpPr>
                      <a:grpSpLocks noChangeAspect="1"/>
                    </p:cNvGrpSpPr>
                    <p:nvPr/>
                  </p:nvGrpSpPr>
                  <p:grpSpPr bwMode="auto">
                    <a:xfrm>
                      <a:off x="1374" y="528"/>
                      <a:ext cx="480" cy="432"/>
                      <a:chOff x="1392" y="528"/>
                      <a:chExt cx="480" cy="432"/>
                    </a:xfrm>
                  </p:grpSpPr>
                  <p:sp>
                    <p:nvSpPr>
                      <p:cNvPr id="86562" name="Rectangle 546">
                        <a:extLst>
                          <a:ext uri="{FF2B5EF4-FFF2-40B4-BE49-F238E27FC236}">
                            <a16:creationId xmlns:a16="http://schemas.microsoft.com/office/drawing/2014/main" id="{B5D7958C-98A2-4AEE-9FA9-CF7229BF080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63" name="Rectangle 547">
                        <a:extLst>
                          <a:ext uri="{FF2B5EF4-FFF2-40B4-BE49-F238E27FC236}">
                            <a16:creationId xmlns:a16="http://schemas.microsoft.com/office/drawing/2014/main" id="{118DB797-B2B6-470B-A751-1271A30FD492}"/>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564" name="Text Box 548">
                      <a:extLst>
                        <a:ext uri="{FF2B5EF4-FFF2-40B4-BE49-F238E27FC236}">
                          <a16:creationId xmlns:a16="http://schemas.microsoft.com/office/drawing/2014/main" id="{609EB469-000E-49AB-BB16-E7D995E81C73}"/>
                        </a:ext>
                      </a:extLst>
                    </p:cNvPr>
                    <p:cNvSpPr txBox="1">
                      <a:spLocks noChangeAspect="1" noChangeArrowheads="1"/>
                    </p:cNvSpPr>
                    <p:nvPr/>
                  </p:nvSpPr>
                  <p:spPr bwMode="auto">
                    <a:xfrm>
                      <a:off x="1338" y="552"/>
                      <a:ext cx="552"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86565" name="Line 549">
                    <a:extLst>
                      <a:ext uri="{FF2B5EF4-FFF2-40B4-BE49-F238E27FC236}">
                        <a16:creationId xmlns:a16="http://schemas.microsoft.com/office/drawing/2014/main" id="{F9986EEC-340D-4F6C-8CF4-40F4FBE18CA2}"/>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66" name="Line 550">
                    <a:extLst>
                      <a:ext uri="{FF2B5EF4-FFF2-40B4-BE49-F238E27FC236}">
                        <a16:creationId xmlns:a16="http://schemas.microsoft.com/office/drawing/2014/main" id="{2479D013-81FE-429F-BF50-E62EE5DC613D}"/>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567" name="Group 551">
                    <a:extLst>
                      <a:ext uri="{FF2B5EF4-FFF2-40B4-BE49-F238E27FC236}">
                        <a16:creationId xmlns:a16="http://schemas.microsoft.com/office/drawing/2014/main" id="{60246E9E-08B6-4B0C-A80D-732CB805AE76}"/>
                      </a:ext>
                    </a:extLst>
                  </p:cNvPr>
                  <p:cNvGrpSpPr>
                    <a:grpSpLocks noChangeAspect="1"/>
                  </p:cNvGrpSpPr>
                  <p:nvPr/>
                </p:nvGrpSpPr>
                <p:grpSpPr bwMode="auto">
                  <a:xfrm>
                    <a:off x="2851" y="1235"/>
                    <a:ext cx="211" cy="371"/>
                    <a:chOff x="2991" y="411"/>
                    <a:chExt cx="380" cy="768"/>
                  </a:xfrm>
                </p:grpSpPr>
                <p:sp>
                  <p:nvSpPr>
                    <p:cNvPr id="86568" name="AutoShape 552">
                      <a:extLst>
                        <a:ext uri="{FF2B5EF4-FFF2-40B4-BE49-F238E27FC236}">
                          <a16:creationId xmlns:a16="http://schemas.microsoft.com/office/drawing/2014/main" id="{3D681FC5-5CB8-4167-9F54-0D17CB1F31DF}"/>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86569" name="AutoShape 553">
                      <a:extLst>
                        <a:ext uri="{FF2B5EF4-FFF2-40B4-BE49-F238E27FC236}">
                          <a16:creationId xmlns:a16="http://schemas.microsoft.com/office/drawing/2014/main" id="{1EA52BFB-03B2-4641-B090-3C411B27AE4C}"/>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70" name="Freeform 554">
                      <a:extLst>
                        <a:ext uri="{FF2B5EF4-FFF2-40B4-BE49-F238E27FC236}">
                          <a16:creationId xmlns:a16="http://schemas.microsoft.com/office/drawing/2014/main" id="{9B7BA815-6E3D-4AE7-A718-B0DD648BC97D}"/>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71" name="Text Box 555">
                      <a:extLst>
                        <a:ext uri="{FF2B5EF4-FFF2-40B4-BE49-F238E27FC236}">
                          <a16:creationId xmlns:a16="http://schemas.microsoft.com/office/drawing/2014/main" id="{1F9EE621-5925-4B7E-8FC9-882BF8AC79B6}"/>
                        </a:ext>
                      </a:extLst>
                    </p:cNvPr>
                    <p:cNvSpPr txBox="1">
                      <a:spLocks noChangeAspect="1" noChangeArrowheads="1"/>
                    </p:cNvSpPr>
                    <p:nvPr/>
                  </p:nvSpPr>
                  <p:spPr bwMode="auto">
                    <a:xfrm rot="-5400000">
                      <a:off x="2897" y="610"/>
                      <a:ext cx="669"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86572" name="Line 556">
                    <a:extLst>
                      <a:ext uri="{FF2B5EF4-FFF2-40B4-BE49-F238E27FC236}">
                        <a16:creationId xmlns:a16="http://schemas.microsoft.com/office/drawing/2014/main" id="{B449DECF-4146-481C-825C-D287E70E826E}"/>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73" name="Line 557">
                    <a:extLst>
                      <a:ext uri="{FF2B5EF4-FFF2-40B4-BE49-F238E27FC236}">
                        <a16:creationId xmlns:a16="http://schemas.microsoft.com/office/drawing/2014/main" id="{EBF6D075-42A9-4EF4-9F6E-1DEE425BBCDE}"/>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574" name="Group 558">
                    <a:extLst>
                      <a:ext uri="{FF2B5EF4-FFF2-40B4-BE49-F238E27FC236}">
                        <a16:creationId xmlns:a16="http://schemas.microsoft.com/office/drawing/2014/main" id="{B6DB2EA4-DA17-4D05-8D0E-19BBCA42D6B1}"/>
                      </a:ext>
                    </a:extLst>
                  </p:cNvPr>
                  <p:cNvGrpSpPr>
                    <a:grpSpLocks noChangeAspect="1"/>
                  </p:cNvGrpSpPr>
                  <p:nvPr/>
                </p:nvGrpSpPr>
                <p:grpSpPr bwMode="auto">
                  <a:xfrm>
                    <a:off x="3170" y="1305"/>
                    <a:ext cx="354" cy="232"/>
                    <a:chOff x="3768" y="576"/>
                    <a:chExt cx="766" cy="480"/>
                  </a:xfrm>
                </p:grpSpPr>
                <p:sp>
                  <p:nvSpPr>
                    <p:cNvPr id="86575" name="Rectangle 559">
                      <a:extLst>
                        <a:ext uri="{FF2B5EF4-FFF2-40B4-BE49-F238E27FC236}">
                          <a16:creationId xmlns:a16="http://schemas.microsoft.com/office/drawing/2014/main" id="{4B5BF3D0-423B-444F-BDD8-3424E71F08E2}"/>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576" name="Text Box 560">
                      <a:extLst>
                        <a:ext uri="{FF2B5EF4-FFF2-40B4-BE49-F238E27FC236}">
                          <a16:creationId xmlns:a16="http://schemas.microsoft.com/office/drawing/2014/main" id="{C73DE2D9-7542-4986-BD46-D5601EA9D61B}"/>
                        </a:ext>
                      </a:extLst>
                    </p:cNvPr>
                    <p:cNvSpPr txBox="1">
                      <a:spLocks noChangeAspect="1" noChangeArrowheads="1"/>
                    </p:cNvSpPr>
                    <p:nvPr/>
                  </p:nvSpPr>
                  <p:spPr bwMode="auto">
                    <a:xfrm>
                      <a:off x="3768" y="603"/>
                      <a:ext cx="766" cy="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86577" name="Freeform 561">
                    <a:extLst>
                      <a:ext uri="{FF2B5EF4-FFF2-40B4-BE49-F238E27FC236}">
                        <a16:creationId xmlns:a16="http://schemas.microsoft.com/office/drawing/2014/main" id="{428BA5D7-7B9B-44A2-8CA5-D1590090AA2D}"/>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78" name="Line 562">
                    <a:extLst>
                      <a:ext uri="{FF2B5EF4-FFF2-40B4-BE49-F238E27FC236}">
                        <a16:creationId xmlns:a16="http://schemas.microsoft.com/office/drawing/2014/main" id="{7F9DA495-7D2D-423B-BD29-8E746DDF8DC9}"/>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79" name="Line 563">
                    <a:extLst>
                      <a:ext uri="{FF2B5EF4-FFF2-40B4-BE49-F238E27FC236}">
                        <a16:creationId xmlns:a16="http://schemas.microsoft.com/office/drawing/2014/main" id="{61A6ABDC-C772-4FD6-9336-F33D9A5208CD}"/>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6580" name="Group 564">
                    <a:extLst>
                      <a:ext uri="{FF2B5EF4-FFF2-40B4-BE49-F238E27FC236}">
                        <a16:creationId xmlns:a16="http://schemas.microsoft.com/office/drawing/2014/main" id="{7C7D37B3-1543-4A8E-A37B-A35CCB49C6FE}"/>
                      </a:ext>
                    </a:extLst>
                  </p:cNvPr>
                  <p:cNvGrpSpPr>
                    <a:grpSpLocks noChangeAspect="1"/>
                  </p:cNvGrpSpPr>
                  <p:nvPr/>
                </p:nvGrpSpPr>
                <p:grpSpPr bwMode="auto">
                  <a:xfrm>
                    <a:off x="1923" y="1305"/>
                    <a:ext cx="373" cy="232"/>
                    <a:chOff x="1039" y="576"/>
                    <a:chExt cx="806" cy="480"/>
                  </a:xfrm>
                </p:grpSpPr>
                <p:sp>
                  <p:nvSpPr>
                    <p:cNvPr id="86581" name="Rectangle 565">
                      <a:extLst>
                        <a:ext uri="{FF2B5EF4-FFF2-40B4-BE49-F238E27FC236}">
                          <a16:creationId xmlns:a16="http://schemas.microsoft.com/office/drawing/2014/main" id="{CAD67D31-9F5F-465B-B445-19B3782C5582}"/>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86582" name="Text Box 566">
                      <a:extLst>
                        <a:ext uri="{FF2B5EF4-FFF2-40B4-BE49-F238E27FC236}">
                          <a16:creationId xmlns:a16="http://schemas.microsoft.com/office/drawing/2014/main" id="{7941C9B5-F455-4C13-AF56-30B335E53210}"/>
                        </a:ext>
                      </a:extLst>
                    </p:cNvPr>
                    <p:cNvSpPr txBox="1">
                      <a:spLocks noChangeAspect="1" noChangeArrowheads="1"/>
                    </p:cNvSpPr>
                    <p:nvPr/>
                  </p:nvSpPr>
                  <p:spPr bwMode="auto">
                    <a:xfrm>
                      <a:off x="1039" y="603"/>
                      <a:ext cx="806" cy="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86583" name="Group 567">
                    <a:extLst>
                      <a:ext uri="{FF2B5EF4-FFF2-40B4-BE49-F238E27FC236}">
                        <a16:creationId xmlns:a16="http://schemas.microsoft.com/office/drawing/2014/main" id="{A5524B5D-CCAC-4FA7-AD88-6D2F12A5BDAB}"/>
                      </a:ext>
                    </a:extLst>
                  </p:cNvPr>
                  <p:cNvGrpSpPr>
                    <a:grpSpLocks/>
                  </p:cNvGrpSpPr>
                  <p:nvPr/>
                </p:nvGrpSpPr>
                <p:grpSpPr bwMode="auto">
                  <a:xfrm>
                    <a:off x="2288" y="1200"/>
                    <a:ext cx="1297" cy="441"/>
                    <a:chOff x="2112" y="528"/>
                    <a:chExt cx="2088" cy="681"/>
                  </a:xfrm>
                </p:grpSpPr>
                <p:sp>
                  <p:nvSpPr>
                    <p:cNvPr id="86584" name="Rectangle 568">
                      <a:extLst>
                        <a:ext uri="{FF2B5EF4-FFF2-40B4-BE49-F238E27FC236}">
                          <a16:creationId xmlns:a16="http://schemas.microsoft.com/office/drawing/2014/main" id="{AE01A7D2-21D4-46A8-A46B-C7E207ECD4F0}"/>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85" name="Rectangle 569">
                      <a:extLst>
                        <a:ext uri="{FF2B5EF4-FFF2-40B4-BE49-F238E27FC236}">
                          <a16:creationId xmlns:a16="http://schemas.microsoft.com/office/drawing/2014/main" id="{1C6FF6B6-DBA2-4D72-A7D8-FDAEC5A6B7D9}"/>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86" name="Rectangle 570">
                      <a:extLst>
                        <a:ext uri="{FF2B5EF4-FFF2-40B4-BE49-F238E27FC236}">
                          <a16:creationId xmlns:a16="http://schemas.microsoft.com/office/drawing/2014/main" id="{FB55B05E-0A60-405C-92AE-E380B1F087EE}"/>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87" name="Rectangle 571">
                      <a:extLst>
                        <a:ext uri="{FF2B5EF4-FFF2-40B4-BE49-F238E27FC236}">
                          <a16:creationId xmlns:a16="http://schemas.microsoft.com/office/drawing/2014/main" id="{EA932D4F-0936-42E8-BDCC-044CEF5571FD}"/>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6588" name="Group 572">
                    <a:extLst>
                      <a:ext uri="{FF2B5EF4-FFF2-40B4-BE49-F238E27FC236}">
                        <a16:creationId xmlns:a16="http://schemas.microsoft.com/office/drawing/2014/main" id="{2F51E4B5-6FA7-4EAB-974A-9D4A4282506A}"/>
                      </a:ext>
                    </a:extLst>
                  </p:cNvPr>
                  <p:cNvGrpSpPr>
                    <a:grpSpLocks noChangeAspect="1"/>
                  </p:cNvGrpSpPr>
                  <p:nvPr/>
                </p:nvGrpSpPr>
                <p:grpSpPr bwMode="auto">
                  <a:xfrm flipH="1">
                    <a:off x="3635" y="1296"/>
                    <a:ext cx="255" cy="233"/>
                    <a:chOff x="1345" y="528"/>
                    <a:chExt cx="548" cy="432"/>
                  </a:xfrm>
                </p:grpSpPr>
                <p:grpSp>
                  <p:nvGrpSpPr>
                    <p:cNvPr id="86589" name="Group 573">
                      <a:extLst>
                        <a:ext uri="{FF2B5EF4-FFF2-40B4-BE49-F238E27FC236}">
                          <a16:creationId xmlns:a16="http://schemas.microsoft.com/office/drawing/2014/main" id="{14D8A941-D9BF-48D6-A5F2-D2D3A219D00F}"/>
                        </a:ext>
                      </a:extLst>
                    </p:cNvPr>
                    <p:cNvGrpSpPr>
                      <a:grpSpLocks noChangeAspect="1"/>
                    </p:cNvGrpSpPr>
                    <p:nvPr/>
                  </p:nvGrpSpPr>
                  <p:grpSpPr bwMode="auto">
                    <a:xfrm>
                      <a:off x="1374" y="528"/>
                      <a:ext cx="480" cy="432"/>
                      <a:chOff x="1392" y="528"/>
                      <a:chExt cx="480" cy="432"/>
                    </a:xfrm>
                  </p:grpSpPr>
                  <p:sp>
                    <p:nvSpPr>
                      <p:cNvPr id="86590" name="Rectangle 574">
                        <a:extLst>
                          <a:ext uri="{FF2B5EF4-FFF2-40B4-BE49-F238E27FC236}">
                            <a16:creationId xmlns:a16="http://schemas.microsoft.com/office/drawing/2014/main" id="{E1C9324D-5F45-46FE-9A0E-99C0EF55A4EF}"/>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91" name="Rectangle 575">
                        <a:extLst>
                          <a:ext uri="{FF2B5EF4-FFF2-40B4-BE49-F238E27FC236}">
                            <a16:creationId xmlns:a16="http://schemas.microsoft.com/office/drawing/2014/main" id="{BEF8A25F-2A8F-4873-88FD-446C09A0C39A}"/>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86592" name="Text Box 576">
                      <a:extLst>
                        <a:ext uri="{FF2B5EF4-FFF2-40B4-BE49-F238E27FC236}">
                          <a16:creationId xmlns:a16="http://schemas.microsoft.com/office/drawing/2014/main" id="{7B4938A1-7D88-4231-A01B-F24F6C457CB3}"/>
                        </a:ext>
                      </a:extLst>
                    </p:cNvPr>
                    <p:cNvSpPr txBox="1">
                      <a:spLocks noChangeAspect="1" noChangeArrowheads="1"/>
                    </p:cNvSpPr>
                    <p:nvPr/>
                  </p:nvSpPr>
                  <p:spPr bwMode="auto">
                    <a:xfrm>
                      <a:off x="1345" y="554"/>
                      <a:ext cx="548" cy="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grpSp>
        <p:sp>
          <p:nvSpPr>
            <p:cNvPr id="86593" name="Line 577">
              <a:extLst>
                <a:ext uri="{FF2B5EF4-FFF2-40B4-BE49-F238E27FC236}">
                  <a16:creationId xmlns:a16="http://schemas.microsoft.com/office/drawing/2014/main" id="{4E36948F-26A3-41FD-8C49-A56504688B58}"/>
                </a:ext>
              </a:extLst>
            </p:cNvPr>
            <p:cNvSpPr>
              <a:spLocks noChangeShapeType="1"/>
            </p:cNvSpPr>
            <p:nvPr/>
          </p:nvSpPr>
          <p:spPr bwMode="auto">
            <a:xfrm>
              <a:off x="672" y="1008"/>
              <a:ext cx="4784" cy="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594" name="Rectangle 578">
              <a:extLst>
                <a:ext uri="{FF2B5EF4-FFF2-40B4-BE49-F238E27FC236}">
                  <a16:creationId xmlns:a16="http://schemas.microsoft.com/office/drawing/2014/main" id="{94E29B77-73A2-4F0D-946F-F5ECFF07DA53}"/>
                </a:ext>
              </a:extLst>
            </p:cNvPr>
            <p:cNvSpPr>
              <a:spLocks noChangeArrowheads="1"/>
            </p:cNvSpPr>
            <p:nvPr/>
          </p:nvSpPr>
          <p:spPr bwMode="auto">
            <a:xfrm>
              <a:off x="624" y="720"/>
              <a:ext cx="1690"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latin typeface="Comic Sans MS" panose="030F0702030302020204" pitchFamily="66" charset="0"/>
                </a:rPr>
                <a:t>Time (clock cycles)</a:t>
              </a:r>
            </a:p>
          </p:txBody>
        </p:sp>
        <p:grpSp>
          <p:nvGrpSpPr>
            <p:cNvPr id="86595" name="Group 579">
              <a:extLst>
                <a:ext uri="{FF2B5EF4-FFF2-40B4-BE49-F238E27FC236}">
                  <a16:creationId xmlns:a16="http://schemas.microsoft.com/office/drawing/2014/main" id="{70267A47-7A92-4A42-B08C-DEDEBA5D93B1}"/>
                </a:ext>
              </a:extLst>
            </p:cNvPr>
            <p:cNvGrpSpPr>
              <a:grpSpLocks/>
            </p:cNvGrpSpPr>
            <p:nvPr/>
          </p:nvGrpSpPr>
          <p:grpSpPr bwMode="auto">
            <a:xfrm>
              <a:off x="1968" y="1104"/>
              <a:ext cx="2062" cy="270"/>
              <a:chOff x="2016" y="1148"/>
              <a:chExt cx="2062" cy="270"/>
            </a:xfrm>
          </p:grpSpPr>
          <p:sp>
            <p:nvSpPr>
              <p:cNvPr id="86596" name="Rectangle 580">
                <a:extLst>
                  <a:ext uri="{FF2B5EF4-FFF2-40B4-BE49-F238E27FC236}">
                    <a16:creationId xmlns:a16="http://schemas.microsoft.com/office/drawing/2014/main" id="{7E0CCDD6-7318-497A-8296-00DABD1DB15C}"/>
                  </a:ext>
                </a:extLst>
              </p:cNvPr>
              <p:cNvSpPr>
                <a:spLocks noChangeArrowheads="1"/>
              </p:cNvSpPr>
              <p:nvPr/>
            </p:nvSpPr>
            <p:spPr bwMode="auto">
              <a:xfrm>
                <a:off x="2016" y="1151"/>
                <a:ext cx="297"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Comic Sans MS" panose="030F0702030302020204" pitchFamily="66" charset="0"/>
                  </a:rPr>
                  <a:t>IF</a:t>
                </a:r>
              </a:p>
            </p:txBody>
          </p:sp>
          <p:sp>
            <p:nvSpPr>
              <p:cNvPr id="86597" name="Rectangle 581">
                <a:extLst>
                  <a:ext uri="{FF2B5EF4-FFF2-40B4-BE49-F238E27FC236}">
                    <a16:creationId xmlns:a16="http://schemas.microsoft.com/office/drawing/2014/main" id="{B3CE44A4-8E66-4FC9-B631-F3BE5433382D}"/>
                  </a:ext>
                </a:extLst>
              </p:cNvPr>
              <p:cNvSpPr>
                <a:spLocks noChangeArrowheads="1"/>
              </p:cNvSpPr>
              <p:nvPr/>
            </p:nvSpPr>
            <p:spPr bwMode="auto">
              <a:xfrm>
                <a:off x="2304" y="1151"/>
                <a:ext cx="583"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Comic Sans MS" panose="030F0702030302020204" pitchFamily="66" charset="0"/>
                  </a:rPr>
                  <a:t>ID/RF</a:t>
                </a:r>
              </a:p>
            </p:txBody>
          </p:sp>
          <p:sp>
            <p:nvSpPr>
              <p:cNvPr id="86598" name="Rectangle 582">
                <a:extLst>
                  <a:ext uri="{FF2B5EF4-FFF2-40B4-BE49-F238E27FC236}">
                    <a16:creationId xmlns:a16="http://schemas.microsoft.com/office/drawing/2014/main" id="{E246CAED-E552-45D7-BDC7-D1FFDECBCD30}"/>
                  </a:ext>
                </a:extLst>
              </p:cNvPr>
              <p:cNvSpPr>
                <a:spLocks noChangeArrowheads="1"/>
              </p:cNvSpPr>
              <p:nvPr/>
            </p:nvSpPr>
            <p:spPr bwMode="auto">
              <a:xfrm>
                <a:off x="2806" y="1148"/>
                <a:ext cx="330" cy="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Comic Sans MS" panose="030F0702030302020204" pitchFamily="66" charset="0"/>
                  </a:rPr>
                  <a:t>EX</a:t>
                </a:r>
              </a:p>
            </p:txBody>
          </p:sp>
          <p:sp>
            <p:nvSpPr>
              <p:cNvPr id="86599" name="Rectangle 583">
                <a:extLst>
                  <a:ext uri="{FF2B5EF4-FFF2-40B4-BE49-F238E27FC236}">
                    <a16:creationId xmlns:a16="http://schemas.microsoft.com/office/drawing/2014/main" id="{0B9E75DF-4DAB-4391-BBD4-145109FAB548}"/>
                  </a:ext>
                </a:extLst>
              </p:cNvPr>
              <p:cNvSpPr>
                <a:spLocks noChangeArrowheads="1"/>
              </p:cNvSpPr>
              <p:nvPr/>
            </p:nvSpPr>
            <p:spPr bwMode="auto">
              <a:xfrm>
                <a:off x="3200" y="1150"/>
                <a:ext cx="490" cy="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Comic Sans MS" panose="030F0702030302020204" pitchFamily="66" charset="0"/>
                  </a:rPr>
                  <a:t>MEM</a:t>
                </a:r>
              </a:p>
            </p:txBody>
          </p:sp>
          <p:sp>
            <p:nvSpPr>
              <p:cNvPr id="86600" name="Rectangle 584">
                <a:extLst>
                  <a:ext uri="{FF2B5EF4-FFF2-40B4-BE49-F238E27FC236}">
                    <a16:creationId xmlns:a16="http://schemas.microsoft.com/office/drawing/2014/main" id="{C82ED5DB-9E10-4884-B057-C78D199CC5E5}"/>
                  </a:ext>
                </a:extLst>
              </p:cNvPr>
              <p:cNvSpPr>
                <a:spLocks noChangeArrowheads="1"/>
              </p:cNvSpPr>
              <p:nvPr/>
            </p:nvSpPr>
            <p:spPr bwMode="auto">
              <a:xfrm>
                <a:off x="3698" y="1149"/>
                <a:ext cx="380" cy="2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latin typeface="Comic Sans MS" panose="030F0702030302020204" pitchFamily="66" charset="0"/>
                  </a:rPr>
                  <a:t>WB</a:t>
                </a:r>
              </a:p>
            </p:txBody>
          </p:sp>
        </p:grpSp>
        <p:sp>
          <p:nvSpPr>
            <p:cNvPr id="86601" name="Line 585">
              <a:extLst>
                <a:ext uri="{FF2B5EF4-FFF2-40B4-BE49-F238E27FC236}">
                  <a16:creationId xmlns:a16="http://schemas.microsoft.com/office/drawing/2014/main" id="{5AFA9658-6A33-4499-A2A1-1B00ECAB613D}"/>
                </a:ext>
              </a:extLst>
            </p:cNvPr>
            <p:cNvSpPr>
              <a:spLocks noChangeShapeType="1"/>
            </p:cNvSpPr>
            <p:nvPr/>
          </p:nvSpPr>
          <p:spPr bwMode="auto">
            <a:xfrm flipH="1">
              <a:off x="3024" y="1584"/>
              <a:ext cx="864" cy="38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602" name="Line 586">
              <a:extLst>
                <a:ext uri="{FF2B5EF4-FFF2-40B4-BE49-F238E27FC236}">
                  <a16:creationId xmlns:a16="http://schemas.microsoft.com/office/drawing/2014/main" id="{F1C5E19F-A394-4ED5-A986-C13A07BD36B2}"/>
                </a:ext>
              </a:extLst>
            </p:cNvPr>
            <p:cNvSpPr>
              <a:spLocks noChangeShapeType="1"/>
            </p:cNvSpPr>
            <p:nvPr/>
          </p:nvSpPr>
          <p:spPr bwMode="auto">
            <a:xfrm flipH="1">
              <a:off x="3456" y="1584"/>
              <a:ext cx="432" cy="96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603" name="Line 587">
              <a:extLst>
                <a:ext uri="{FF2B5EF4-FFF2-40B4-BE49-F238E27FC236}">
                  <a16:creationId xmlns:a16="http://schemas.microsoft.com/office/drawing/2014/main" id="{4A5E245E-11A3-4B26-8448-394B42363555}"/>
                </a:ext>
              </a:extLst>
            </p:cNvPr>
            <p:cNvSpPr>
              <a:spLocks noChangeShapeType="1"/>
            </p:cNvSpPr>
            <p:nvPr/>
          </p:nvSpPr>
          <p:spPr bwMode="auto">
            <a:xfrm>
              <a:off x="3936" y="1584"/>
              <a:ext cx="384" cy="1968"/>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6604" name="Line 588">
              <a:extLst>
                <a:ext uri="{FF2B5EF4-FFF2-40B4-BE49-F238E27FC236}">
                  <a16:creationId xmlns:a16="http://schemas.microsoft.com/office/drawing/2014/main" id="{FBBB7E13-48B7-4EC8-A6FF-1FA627F1CF59}"/>
                </a:ext>
              </a:extLst>
            </p:cNvPr>
            <p:cNvSpPr>
              <a:spLocks noChangeShapeType="1"/>
            </p:cNvSpPr>
            <p:nvPr/>
          </p:nvSpPr>
          <p:spPr bwMode="auto">
            <a:xfrm flipH="1">
              <a:off x="3888" y="1572"/>
              <a:ext cx="15" cy="15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42D8607-34EE-4BB2-A0DC-11A62DD687C6}"/>
              </a:ext>
            </a:extLst>
          </p:cNvPr>
          <p:cNvSpPr>
            <a:spLocks noGrp="1" noChangeArrowheads="1"/>
          </p:cNvSpPr>
          <p:nvPr>
            <p:ph type="title"/>
          </p:nvPr>
        </p:nvSpPr>
        <p:spPr>
          <a:xfrm>
            <a:off x="1676400" y="228600"/>
            <a:ext cx="4038600" cy="1143000"/>
          </a:xfrm>
        </p:spPr>
        <p:txBody>
          <a:bodyPr/>
          <a:lstStyle/>
          <a:p>
            <a:r>
              <a:rPr lang="en-US" altLang="en-US">
                <a:solidFill>
                  <a:srgbClr val="FF3300"/>
                </a:solidFill>
              </a:rPr>
              <a:t>Data Hazards</a:t>
            </a:r>
          </a:p>
        </p:txBody>
      </p:sp>
      <p:sp>
        <p:nvSpPr>
          <p:cNvPr id="195" name="Slide Number Placeholder 5">
            <a:extLst>
              <a:ext uri="{FF2B5EF4-FFF2-40B4-BE49-F238E27FC236}">
                <a16:creationId xmlns:a16="http://schemas.microsoft.com/office/drawing/2014/main" id="{577296F7-F03D-46EC-BC41-82DB1213275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67</a:t>
            </a:fld>
            <a:endParaRPr lang="en-US" altLang="en-US"/>
          </a:p>
        </p:txBody>
      </p:sp>
      <p:sp>
        <p:nvSpPr>
          <p:cNvPr id="94213" name="Text Box 5">
            <a:extLst>
              <a:ext uri="{FF2B5EF4-FFF2-40B4-BE49-F238E27FC236}">
                <a16:creationId xmlns:a16="http://schemas.microsoft.com/office/drawing/2014/main" id="{B1FDFFEC-C270-46B0-80FC-7A24DA571BB1}"/>
              </a:ext>
            </a:extLst>
          </p:cNvPr>
          <p:cNvSpPr txBox="1">
            <a:spLocks noChangeArrowheads="1"/>
          </p:cNvSpPr>
          <p:nvPr/>
        </p:nvSpPr>
        <p:spPr bwMode="auto">
          <a:xfrm>
            <a:off x="1828801" y="1143000"/>
            <a:ext cx="2733675"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a:t>Forwarding To Avoid</a:t>
            </a:r>
          </a:p>
          <a:p>
            <a:pPr algn="ctr"/>
            <a:r>
              <a:rPr lang="en-US" altLang="en-US" sz="2000" b="1"/>
              <a:t>Data Hazard</a:t>
            </a:r>
          </a:p>
        </p:txBody>
      </p:sp>
      <p:sp>
        <p:nvSpPr>
          <p:cNvPr id="94214" name="Text Box 6">
            <a:extLst>
              <a:ext uri="{FF2B5EF4-FFF2-40B4-BE49-F238E27FC236}">
                <a16:creationId xmlns:a16="http://schemas.microsoft.com/office/drawing/2014/main" id="{C2C5E489-58B4-4709-9F70-BBCD801639ED}"/>
              </a:ext>
            </a:extLst>
          </p:cNvPr>
          <p:cNvSpPr txBox="1">
            <a:spLocks noChangeArrowheads="1"/>
          </p:cNvSpPr>
          <p:nvPr/>
        </p:nvSpPr>
        <p:spPr bwMode="auto">
          <a:xfrm>
            <a:off x="6019800" y="228601"/>
            <a:ext cx="4343400" cy="1323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t>Forwarding is the concept of making data available to the input of the ALU for subsequent instructions, even though the generating instruction hasn’t gotten to WB in order to write the memory or registers.</a:t>
            </a:r>
          </a:p>
        </p:txBody>
      </p:sp>
      <p:grpSp>
        <p:nvGrpSpPr>
          <p:cNvPr id="94403" name="Group 195">
            <a:extLst>
              <a:ext uri="{FF2B5EF4-FFF2-40B4-BE49-F238E27FC236}">
                <a16:creationId xmlns:a16="http://schemas.microsoft.com/office/drawing/2014/main" id="{ED7C143D-3568-4C0F-B57B-685D945B9EF7}"/>
              </a:ext>
            </a:extLst>
          </p:cNvPr>
          <p:cNvGrpSpPr>
            <a:grpSpLocks/>
          </p:cNvGrpSpPr>
          <p:nvPr/>
        </p:nvGrpSpPr>
        <p:grpSpPr bwMode="auto">
          <a:xfrm>
            <a:off x="2038350" y="1752601"/>
            <a:ext cx="8464550" cy="4212601"/>
            <a:chOff x="48" y="816"/>
            <a:chExt cx="5608" cy="2943"/>
          </a:xfrm>
        </p:grpSpPr>
        <p:sp>
          <p:nvSpPr>
            <p:cNvPr id="94404" name="Line 196">
              <a:extLst>
                <a:ext uri="{FF2B5EF4-FFF2-40B4-BE49-F238E27FC236}">
                  <a16:creationId xmlns:a16="http://schemas.microsoft.com/office/drawing/2014/main" id="{35DFA2B3-640D-4B19-99E0-16674F37EA60}"/>
                </a:ext>
              </a:extLst>
            </p:cNvPr>
            <p:cNvSpPr>
              <a:spLocks noChangeShapeType="1"/>
            </p:cNvSpPr>
            <p:nvPr/>
          </p:nvSpPr>
          <p:spPr bwMode="auto">
            <a:xfrm>
              <a:off x="1632" y="1056"/>
              <a:ext cx="397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05" name="Rectangle 197">
              <a:extLst>
                <a:ext uri="{FF2B5EF4-FFF2-40B4-BE49-F238E27FC236}">
                  <a16:creationId xmlns:a16="http://schemas.microsoft.com/office/drawing/2014/main" id="{86D07F48-E7E4-4ABD-8A82-0D5DA212B31A}"/>
                </a:ext>
              </a:extLst>
            </p:cNvPr>
            <p:cNvSpPr>
              <a:spLocks noChangeArrowheads="1"/>
            </p:cNvSpPr>
            <p:nvPr/>
          </p:nvSpPr>
          <p:spPr bwMode="auto">
            <a:xfrm>
              <a:off x="1591" y="816"/>
              <a:ext cx="1525" cy="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1800" b="1" i="1">
                  <a:latin typeface="Comic Sans MS" panose="030F0702030302020204" pitchFamily="66" charset="0"/>
                </a:rPr>
                <a:t>Time (clock cycles)</a:t>
              </a:r>
            </a:p>
          </p:txBody>
        </p:sp>
        <p:grpSp>
          <p:nvGrpSpPr>
            <p:cNvPr id="94406" name="Group 198">
              <a:extLst>
                <a:ext uri="{FF2B5EF4-FFF2-40B4-BE49-F238E27FC236}">
                  <a16:creationId xmlns:a16="http://schemas.microsoft.com/office/drawing/2014/main" id="{82BC5079-CF72-4715-80F0-1468A526F91F}"/>
                </a:ext>
              </a:extLst>
            </p:cNvPr>
            <p:cNvGrpSpPr>
              <a:grpSpLocks/>
            </p:cNvGrpSpPr>
            <p:nvPr/>
          </p:nvGrpSpPr>
          <p:grpSpPr bwMode="auto">
            <a:xfrm>
              <a:off x="48" y="1094"/>
              <a:ext cx="2102" cy="2665"/>
              <a:chOff x="48" y="1094"/>
              <a:chExt cx="2102" cy="2665"/>
            </a:xfrm>
          </p:grpSpPr>
          <p:sp>
            <p:nvSpPr>
              <p:cNvPr id="94407" name="Rectangle 199">
                <a:extLst>
                  <a:ext uri="{FF2B5EF4-FFF2-40B4-BE49-F238E27FC236}">
                    <a16:creationId xmlns:a16="http://schemas.microsoft.com/office/drawing/2014/main" id="{5641EA2A-587D-4F09-95B2-631C6F8CB039}"/>
                  </a:ext>
                </a:extLst>
              </p:cNvPr>
              <p:cNvSpPr>
                <a:spLocks noChangeArrowheads="1"/>
              </p:cNvSpPr>
              <p:nvPr/>
            </p:nvSpPr>
            <p:spPr bwMode="auto">
              <a:xfrm>
                <a:off x="48" y="1097"/>
                <a:ext cx="258" cy="2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1800" b="1" i="1">
                    <a:latin typeface="Comic Sans MS" panose="030F0702030302020204" pitchFamily="66" charset="0"/>
                  </a:rPr>
                  <a:t>I</a:t>
                </a:r>
              </a:p>
              <a:p>
                <a:pPr algn="r"/>
                <a:r>
                  <a:rPr lang="en-US" altLang="en-US" sz="1800" b="1" i="1">
                    <a:latin typeface="Comic Sans MS" panose="030F0702030302020204" pitchFamily="66" charset="0"/>
                  </a:rPr>
                  <a:t>n</a:t>
                </a:r>
              </a:p>
              <a:p>
                <a:pPr algn="r"/>
                <a:r>
                  <a:rPr lang="en-US" altLang="en-US" sz="1800" b="1" i="1">
                    <a:latin typeface="Comic Sans MS" panose="030F0702030302020204" pitchFamily="66" charset="0"/>
                  </a:rPr>
                  <a:t>s</a:t>
                </a:r>
              </a:p>
              <a:p>
                <a:pPr algn="r"/>
                <a:r>
                  <a:rPr lang="en-US" altLang="en-US" sz="1800" b="1" i="1">
                    <a:latin typeface="Comic Sans MS" panose="030F0702030302020204" pitchFamily="66" charset="0"/>
                  </a:rPr>
                  <a:t>t</a:t>
                </a:r>
              </a:p>
              <a:p>
                <a:pPr algn="r"/>
                <a:r>
                  <a:rPr lang="en-US" altLang="en-US" sz="1800" b="1" i="1">
                    <a:latin typeface="Comic Sans MS" panose="030F0702030302020204" pitchFamily="66" charset="0"/>
                  </a:rPr>
                  <a:t>r.</a:t>
                </a:r>
              </a:p>
              <a:p>
                <a:pPr algn="r"/>
                <a:endParaRPr lang="en-US" altLang="en-US" sz="1800" b="1" i="1">
                  <a:latin typeface="Comic Sans MS" panose="030F0702030302020204" pitchFamily="66" charset="0"/>
                </a:endParaRPr>
              </a:p>
              <a:p>
                <a:pPr algn="r"/>
                <a:r>
                  <a:rPr lang="en-US" altLang="en-US" sz="1800" b="1" i="1">
                    <a:latin typeface="Comic Sans MS" panose="030F0702030302020204" pitchFamily="66" charset="0"/>
                  </a:rPr>
                  <a:t>O</a:t>
                </a:r>
              </a:p>
              <a:p>
                <a:pPr algn="r"/>
                <a:r>
                  <a:rPr lang="en-US" altLang="en-US" sz="1800" b="1" i="1">
                    <a:latin typeface="Comic Sans MS" panose="030F0702030302020204" pitchFamily="66" charset="0"/>
                  </a:rPr>
                  <a:t>r</a:t>
                </a:r>
              </a:p>
              <a:p>
                <a:pPr algn="r"/>
                <a:r>
                  <a:rPr lang="en-US" altLang="en-US" sz="1800" b="1" i="1">
                    <a:latin typeface="Comic Sans MS" panose="030F0702030302020204" pitchFamily="66" charset="0"/>
                  </a:rPr>
                  <a:t>d</a:t>
                </a:r>
              </a:p>
              <a:p>
                <a:pPr algn="r"/>
                <a:r>
                  <a:rPr lang="en-US" altLang="en-US" sz="1800" b="1" i="1">
                    <a:latin typeface="Comic Sans MS" panose="030F0702030302020204" pitchFamily="66" charset="0"/>
                  </a:rPr>
                  <a:t>e</a:t>
                </a:r>
              </a:p>
              <a:p>
                <a:pPr algn="r"/>
                <a:r>
                  <a:rPr lang="en-US" altLang="en-US" sz="1800" b="1" i="1">
                    <a:latin typeface="Comic Sans MS" panose="030F0702030302020204" pitchFamily="66" charset="0"/>
                  </a:rPr>
                  <a:t>r</a:t>
                </a:r>
              </a:p>
            </p:txBody>
          </p:sp>
          <p:sp>
            <p:nvSpPr>
              <p:cNvPr id="94408" name="Line 200">
                <a:extLst>
                  <a:ext uri="{FF2B5EF4-FFF2-40B4-BE49-F238E27FC236}">
                    <a16:creationId xmlns:a16="http://schemas.microsoft.com/office/drawing/2014/main" id="{D709BB2D-6C2F-4B6B-9DD2-84D350FBB090}"/>
                  </a:ext>
                </a:extLst>
              </p:cNvPr>
              <p:cNvSpPr>
                <a:spLocks noChangeShapeType="1"/>
              </p:cNvSpPr>
              <p:nvPr/>
            </p:nvSpPr>
            <p:spPr bwMode="auto">
              <a:xfrm>
                <a:off x="375" y="1094"/>
                <a:ext cx="0" cy="264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09" name="Rectangle 201">
                <a:extLst>
                  <a:ext uri="{FF2B5EF4-FFF2-40B4-BE49-F238E27FC236}">
                    <a16:creationId xmlns:a16="http://schemas.microsoft.com/office/drawing/2014/main" id="{0AEFC448-13DC-4C9F-9571-A570A416E35D}"/>
                  </a:ext>
                </a:extLst>
              </p:cNvPr>
              <p:cNvSpPr>
                <a:spLocks noChangeArrowheads="1"/>
              </p:cNvSpPr>
              <p:nvPr/>
            </p:nvSpPr>
            <p:spPr bwMode="auto">
              <a:xfrm>
                <a:off x="1163" y="1143"/>
                <a:ext cx="766" cy="2472"/>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10" name="Rectangle 202">
                <a:extLst>
                  <a:ext uri="{FF2B5EF4-FFF2-40B4-BE49-F238E27FC236}">
                    <a16:creationId xmlns:a16="http://schemas.microsoft.com/office/drawing/2014/main" id="{24F77A3D-3F72-45E1-A3A3-B27F6FCB91EC}"/>
                  </a:ext>
                </a:extLst>
              </p:cNvPr>
              <p:cNvSpPr>
                <a:spLocks noChangeArrowheads="1"/>
              </p:cNvSpPr>
              <p:nvPr/>
            </p:nvSpPr>
            <p:spPr bwMode="auto">
              <a:xfrm>
                <a:off x="332" y="1277"/>
                <a:ext cx="1587" cy="57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b="1">
                    <a:latin typeface="Courier New" panose="02070309020205020404" pitchFamily="49" charset="0"/>
                  </a:rPr>
                  <a:t>add </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,r2,r3</a:t>
                </a:r>
              </a:p>
              <a:p>
                <a:pPr algn="r" latinLnBrk="1"/>
                <a:endParaRPr lang="en-US" altLang="en-US" b="1">
                  <a:latin typeface="Courier New" panose="02070309020205020404" pitchFamily="49" charset="0"/>
                </a:endParaRPr>
              </a:p>
            </p:txBody>
          </p:sp>
          <p:sp>
            <p:nvSpPr>
              <p:cNvPr id="94411" name="Rectangle 203">
                <a:extLst>
                  <a:ext uri="{FF2B5EF4-FFF2-40B4-BE49-F238E27FC236}">
                    <a16:creationId xmlns:a16="http://schemas.microsoft.com/office/drawing/2014/main" id="{DE22281A-92C1-4DA3-A075-4F3E75CEEC16}"/>
                  </a:ext>
                </a:extLst>
              </p:cNvPr>
              <p:cNvSpPr>
                <a:spLocks noChangeArrowheads="1"/>
              </p:cNvSpPr>
              <p:nvPr/>
            </p:nvSpPr>
            <p:spPr bwMode="auto">
              <a:xfrm>
                <a:off x="332" y="1805"/>
                <a:ext cx="1587" cy="57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b="1">
                    <a:latin typeface="Courier New" panose="02070309020205020404" pitchFamily="49" charset="0"/>
                  </a:rPr>
                  <a:t>sub r4,</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,r3</a:t>
                </a:r>
              </a:p>
              <a:p>
                <a:pPr algn="r" latinLnBrk="1"/>
                <a:endParaRPr lang="en-US" altLang="en-US" b="1">
                  <a:latin typeface="Courier New" panose="02070309020205020404" pitchFamily="49" charset="0"/>
                </a:endParaRPr>
              </a:p>
            </p:txBody>
          </p:sp>
          <p:sp>
            <p:nvSpPr>
              <p:cNvPr id="94412" name="Rectangle 204">
                <a:extLst>
                  <a:ext uri="{FF2B5EF4-FFF2-40B4-BE49-F238E27FC236}">
                    <a16:creationId xmlns:a16="http://schemas.microsoft.com/office/drawing/2014/main" id="{B54268EE-88F1-4D2B-9B09-9ED8D8C0C631}"/>
                  </a:ext>
                </a:extLst>
              </p:cNvPr>
              <p:cNvSpPr>
                <a:spLocks noChangeArrowheads="1"/>
              </p:cNvSpPr>
              <p:nvPr/>
            </p:nvSpPr>
            <p:spPr bwMode="auto">
              <a:xfrm>
                <a:off x="332" y="2392"/>
                <a:ext cx="1587" cy="57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b="1">
                    <a:latin typeface="Courier New" panose="02070309020205020404" pitchFamily="49" charset="0"/>
                  </a:rPr>
                  <a:t>and r6,</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,r7</a:t>
                </a:r>
              </a:p>
              <a:p>
                <a:pPr algn="r" latinLnBrk="1"/>
                <a:endParaRPr lang="en-US" altLang="en-US" b="1">
                  <a:latin typeface="Courier New" panose="02070309020205020404" pitchFamily="49" charset="0"/>
                </a:endParaRPr>
              </a:p>
            </p:txBody>
          </p:sp>
          <p:sp>
            <p:nvSpPr>
              <p:cNvPr id="94413" name="Rectangle 205">
                <a:extLst>
                  <a:ext uri="{FF2B5EF4-FFF2-40B4-BE49-F238E27FC236}">
                    <a16:creationId xmlns:a16="http://schemas.microsoft.com/office/drawing/2014/main" id="{398F57C4-3CEC-441B-B55E-63329A1E2A7C}"/>
                  </a:ext>
                </a:extLst>
              </p:cNvPr>
              <p:cNvSpPr>
                <a:spLocks noChangeArrowheads="1"/>
              </p:cNvSpPr>
              <p:nvPr/>
            </p:nvSpPr>
            <p:spPr bwMode="auto">
              <a:xfrm>
                <a:off x="331" y="2921"/>
                <a:ext cx="1709" cy="57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b="1">
                    <a:latin typeface="Courier New" panose="02070309020205020404" pitchFamily="49" charset="0"/>
                  </a:rPr>
                  <a:t>or   r8,</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,r9</a:t>
                </a:r>
              </a:p>
              <a:p>
                <a:pPr algn="r" latinLnBrk="1"/>
                <a:endParaRPr lang="en-US" altLang="en-US" b="1">
                  <a:latin typeface="Courier New" panose="02070309020205020404" pitchFamily="49" charset="0"/>
                </a:endParaRPr>
              </a:p>
            </p:txBody>
          </p:sp>
          <p:sp>
            <p:nvSpPr>
              <p:cNvPr id="94414" name="Rectangle 206">
                <a:extLst>
                  <a:ext uri="{FF2B5EF4-FFF2-40B4-BE49-F238E27FC236}">
                    <a16:creationId xmlns:a16="http://schemas.microsoft.com/office/drawing/2014/main" id="{1C1A8BF5-E5ED-4279-AA44-05AB126BE6CB}"/>
                  </a:ext>
                </a:extLst>
              </p:cNvPr>
              <p:cNvSpPr>
                <a:spLocks noChangeArrowheads="1"/>
              </p:cNvSpPr>
              <p:nvPr/>
            </p:nvSpPr>
            <p:spPr bwMode="auto">
              <a:xfrm>
                <a:off x="319" y="3438"/>
                <a:ext cx="1831" cy="321"/>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b="1">
                    <a:latin typeface="Courier New" panose="02070309020205020404" pitchFamily="49" charset="0"/>
                  </a:rPr>
                  <a:t>xor r10,</a:t>
                </a:r>
                <a:r>
                  <a:rPr lang="en-US" altLang="en-US" b="1">
                    <a:solidFill>
                      <a:schemeClr val="accent2"/>
                    </a:solidFill>
                    <a:latin typeface="Courier New" panose="02070309020205020404" pitchFamily="49" charset="0"/>
                  </a:rPr>
                  <a:t>r1</a:t>
                </a:r>
                <a:r>
                  <a:rPr lang="en-US" altLang="en-US" b="1">
                    <a:latin typeface="Courier New" panose="02070309020205020404" pitchFamily="49" charset="0"/>
                  </a:rPr>
                  <a:t>,r11</a:t>
                </a:r>
              </a:p>
            </p:txBody>
          </p:sp>
        </p:grpSp>
        <p:grpSp>
          <p:nvGrpSpPr>
            <p:cNvPr id="94415" name="Group 207">
              <a:extLst>
                <a:ext uri="{FF2B5EF4-FFF2-40B4-BE49-F238E27FC236}">
                  <a16:creationId xmlns:a16="http://schemas.microsoft.com/office/drawing/2014/main" id="{DB72BA03-FF59-4D15-8B09-6BC55D615573}"/>
                </a:ext>
              </a:extLst>
            </p:cNvPr>
            <p:cNvGrpSpPr>
              <a:grpSpLocks/>
            </p:cNvGrpSpPr>
            <p:nvPr/>
          </p:nvGrpSpPr>
          <p:grpSpPr bwMode="auto">
            <a:xfrm>
              <a:off x="1820" y="1211"/>
              <a:ext cx="3836" cy="2537"/>
              <a:chOff x="1923" y="1200"/>
              <a:chExt cx="3639" cy="2537"/>
            </a:xfrm>
          </p:grpSpPr>
          <p:grpSp>
            <p:nvGrpSpPr>
              <p:cNvPr id="94416" name="Group 208">
                <a:extLst>
                  <a:ext uri="{FF2B5EF4-FFF2-40B4-BE49-F238E27FC236}">
                    <a16:creationId xmlns:a16="http://schemas.microsoft.com/office/drawing/2014/main" id="{35F9D6B9-89CF-47BD-BB19-BA3DE95A059C}"/>
                  </a:ext>
                </a:extLst>
              </p:cNvPr>
              <p:cNvGrpSpPr>
                <a:grpSpLocks/>
              </p:cNvGrpSpPr>
              <p:nvPr/>
            </p:nvGrpSpPr>
            <p:grpSpPr bwMode="auto">
              <a:xfrm>
                <a:off x="1923" y="1200"/>
                <a:ext cx="3639" cy="2537"/>
                <a:chOff x="1923" y="1200"/>
                <a:chExt cx="3639" cy="2537"/>
              </a:xfrm>
            </p:grpSpPr>
            <p:grpSp>
              <p:nvGrpSpPr>
                <p:cNvPr id="94417" name="Group 209">
                  <a:extLst>
                    <a:ext uri="{FF2B5EF4-FFF2-40B4-BE49-F238E27FC236}">
                      <a16:creationId xmlns:a16="http://schemas.microsoft.com/office/drawing/2014/main" id="{AF76372B-4943-4963-898D-741FFA358D13}"/>
                    </a:ext>
                  </a:extLst>
                </p:cNvPr>
                <p:cNvGrpSpPr>
                  <a:grpSpLocks/>
                </p:cNvGrpSpPr>
                <p:nvPr/>
              </p:nvGrpSpPr>
              <p:grpSpPr bwMode="auto">
                <a:xfrm>
                  <a:off x="2759" y="2256"/>
                  <a:ext cx="1966" cy="441"/>
                  <a:chOff x="1926" y="1200"/>
                  <a:chExt cx="1966" cy="441"/>
                </a:xfrm>
              </p:grpSpPr>
              <p:grpSp>
                <p:nvGrpSpPr>
                  <p:cNvPr id="94418" name="Group 210">
                    <a:extLst>
                      <a:ext uri="{FF2B5EF4-FFF2-40B4-BE49-F238E27FC236}">
                        <a16:creationId xmlns:a16="http://schemas.microsoft.com/office/drawing/2014/main" id="{8CB89660-E724-4C14-B3F6-0CA6AB265729}"/>
                      </a:ext>
                    </a:extLst>
                  </p:cNvPr>
                  <p:cNvGrpSpPr>
                    <a:grpSpLocks noChangeAspect="1"/>
                  </p:cNvGrpSpPr>
                  <p:nvPr/>
                </p:nvGrpSpPr>
                <p:grpSpPr bwMode="auto">
                  <a:xfrm>
                    <a:off x="2415" y="1304"/>
                    <a:ext cx="254" cy="233"/>
                    <a:chOff x="1344" y="528"/>
                    <a:chExt cx="550" cy="432"/>
                  </a:xfrm>
                </p:grpSpPr>
                <p:grpSp>
                  <p:nvGrpSpPr>
                    <p:cNvPr id="94419" name="Group 211">
                      <a:extLst>
                        <a:ext uri="{FF2B5EF4-FFF2-40B4-BE49-F238E27FC236}">
                          <a16:creationId xmlns:a16="http://schemas.microsoft.com/office/drawing/2014/main" id="{E0DE46D9-244C-4142-9EBE-57FAC725927F}"/>
                        </a:ext>
                      </a:extLst>
                    </p:cNvPr>
                    <p:cNvGrpSpPr>
                      <a:grpSpLocks noChangeAspect="1"/>
                    </p:cNvGrpSpPr>
                    <p:nvPr/>
                  </p:nvGrpSpPr>
                  <p:grpSpPr bwMode="auto">
                    <a:xfrm>
                      <a:off x="1374" y="528"/>
                      <a:ext cx="480" cy="432"/>
                      <a:chOff x="1392" y="528"/>
                      <a:chExt cx="480" cy="432"/>
                    </a:xfrm>
                  </p:grpSpPr>
                  <p:sp>
                    <p:nvSpPr>
                      <p:cNvPr id="94420" name="Rectangle 212">
                        <a:extLst>
                          <a:ext uri="{FF2B5EF4-FFF2-40B4-BE49-F238E27FC236}">
                            <a16:creationId xmlns:a16="http://schemas.microsoft.com/office/drawing/2014/main" id="{093F81AB-FE70-42EE-AC56-76EED4F90221}"/>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21" name="Rectangle 213">
                        <a:extLst>
                          <a:ext uri="{FF2B5EF4-FFF2-40B4-BE49-F238E27FC236}">
                            <a16:creationId xmlns:a16="http://schemas.microsoft.com/office/drawing/2014/main" id="{3625EE1E-E518-4388-9A02-AD972392EEE8}"/>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422" name="Text Box 214">
                      <a:extLst>
                        <a:ext uri="{FF2B5EF4-FFF2-40B4-BE49-F238E27FC236}">
                          <a16:creationId xmlns:a16="http://schemas.microsoft.com/office/drawing/2014/main" id="{FAE73962-AE78-4593-993F-8535E26A3867}"/>
                        </a:ext>
                      </a:extLst>
                    </p:cNvPr>
                    <p:cNvSpPr txBox="1">
                      <a:spLocks noChangeAspect="1" noChangeArrowheads="1"/>
                    </p:cNvSpPr>
                    <p:nvPr/>
                  </p:nvSpPr>
                  <p:spPr bwMode="auto">
                    <a:xfrm>
                      <a:off x="1344" y="558"/>
                      <a:ext cx="550"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4423" name="Line 215">
                    <a:extLst>
                      <a:ext uri="{FF2B5EF4-FFF2-40B4-BE49-F238E27FC236}">
                        <a16:creationId xmlns:a16="http://schemas.microsoft.com/office/drawing/2014/main" id="{4EF571B7-03D0-4B1D-92C9-B65472B588B6}"/>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24" name="Line 216">
                    <a:extLst>
                      <a:ext uri="{FF2B5EF4-FFF2-40B4-BE49-F238E27FC236}">
                        <a16:creationId xmlns:a16="http://schemas.microsoft.com/office/drawing/2014/main" id="{384E224D-8136-4103-9FBE-DD95D84BD1B0}"/>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425" name="Group 217">
                    <a:extLst>
                      <a:ext uri="{FF2B5EF4-FFF2-40B4-BE49-F238E27FC236}">
                        <a16:creationId xmlns:a16="http://schemas.microsoft.com/office/drawing/2014/main" id="{CA34AD06-700A-4D8B-9635-4FEFB629E2B7}"/>
                      </a:ext>
                    </a:extLst>
                  </p:cNvPr>
                  <p:cNvGrpSpPr>
                    <a:grpSpLocks noChangeAspect="1"/>
                  </p:cNvGrpSpPr>
                  <p:nvPr/>
                </p:nvGrpSpPr>
                <p:grpSpPr bwMode="auto">
                  <a:xfrm>
                    <a:off x="2854" y="1235"/>
                    <a:ext cx="211" cy="371"/>
                    <a:chOff x="2991" y="411"/>
                    <a:chExt cx="379" cy="768"/>
                  </a:xfrm>
                </p:grpSpPr>
                <p:sp>
                  <p:nvSpPr>
                    <p:cNvPr id="94426" name="AutoShape 218">
                      <a:extLst>
                        <a:ext uri="{FF2B5EF4-FFF2-40B4-BE49-F238E27FC236}">
                          <a16:creationId xmlns:a16="http://schemas.microsoft.com/office/drawing/2014/main" id="{2B6687E1-53A6-416C-AC82-7AB5106DCFA6}"/>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4427" name="AutoShape 219">
                      <a:extLst>
                        <a:ext uri="{FF2B5EF4-FFF2-40B4-BE49-F238E27FC236}">
                          <a16:creationId xmlns:a16="http://schemas.microsoft.com/office/drawing/2014/main" id="{03C2BF1D-1A77-4472-8C58-6F52D46C4017}"/>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28" name="Freeform 220">
                      <a:extLst>
                        <a:ext uri="{FF2B5EF4-FFF2-40B4-BE49-F238E27FC236}">
                          <a16:creationId xmlns:a16="http://schemas.microsoft.com/office/drawing/2014/main" id="{BC23117B-9DB4-4BFA-B22E-23C4445780B2}"/>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29" name="Text Box 221">
                      <a:extLst>
                        <a:ext uri="{FF2B5EF4-FFF2-40B4-BE49-F238E27FC236}">
                          <a16:creationId xmlns:a16="http://schemas.microsoft.com/office/drawing/2014/main" id="{C98A2A9A-B2CB-4462-A6E8-27F454214759}"/>
                        </a:ext>
                      </a:extLst>
                    </p:cNvPr>
                    <p:cNvSpPr txBox="1">
                      <a:spLocks noChangeAspect="1" noChangeArrowheads="1"/>
                    </p:cNvSpPr>
                    <p:nvPr/>
                  </p:nvSpPr>
                  <p:spPr bwMode="auto">
                    <a:xfrm rot="16200000">
                      <a:off x="2909" y="604"/>
                      <a:ext cx="643" cy="2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4430" name="Line 222">
                    <a:extLst>
                      <a:ext uri="{FF2B5EF4-FFF2-40B4-BE49-F238E27FC236}">
                        <a16:creationId xmlns:a16="http://schemas.microsoft.com/office/drawing/2014/main" id="{9B51327A-1F87-4F79-905E-1D20F955AF76}"/>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31" name="Line 223">
                    <a:extLst>
                      <a:ext uri="{FF2B5EF4-FFF2-40B4-BE49-F238E27FC236}">
                        <a16:creationId xmlns:a16="http://schemas.microsoft.com/office/drawing/2014/main" id="{459DC76A-FE3A-4F00-A3AA-C5E0FF2FC036}"/>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432" name="Group 224">
                    <a:extLst>
                      <a:ext uri="{FF2B5EF4-FFF2-40B4-BE49-F238E27FC236}">
                        <a16:creationId xmlns:a16="http://schemas.microsoft.com/office/drawing/2014/main" id="{72145D7B-476D-48B0-B781-1B5FF25DE6E3}"/>
                      </a:ext>
                    </a:extLst>
                  </p:cNvPr>
                  <p:cNvGrpSpPr>
                    <a:grpSpLocks noChangeAspect="1"/>
                  </p:cNvGrpSpPr>
                  <p:nvPr/>
                </p:nvGrpSpPr>
                <p:grpSpPr bwMode="auto">
                  <a:xfrm>
                    <a:off x="3172" y="1305"/>
                    <a:ext cx="351" cy="232"/>
                    <a:chOff x="3773" y="576"/>
                    <a:chExt cx="759" cy="480"/>
                  </a:xfrm>
                </p:grpSpPr>
                <p:sp>
                  <p:nvSpPr>
                    <p:cNvPr id="94433" name="Rectangle 225">
                      <a:extLst>
                        <a:ext uri="{FF2B5EF4-FFF2-40B4-BE49-F238E27FC236}">
                          <a16:creationId xmlns:a16="http://schemas.microsoft.com/office/drawing/2014/main" id="{B700F4C4-7C26-4482-AB41-9CEF329D362A}"/>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434" name="Text Box 226">
                      <a:extLst>
                        <a:ext uri="{FF2B5EF4-FFF2-40B4-BE49-F238E27FC236}">
                          <a16:creationId xmlns:a16="http://schemas.microsoft.com/office/drawing/2014/main" id="{983EE8A4-1628-47E9-B923-A61B476F92BE}"/>
                        </a:ext>
                      </a:extLst>
                    </p:cNvPr>
                    <p:cNvSpPr txBox="1">
                      <a:spLocks noChangeAspect="1" noChangeArrowheads="1"/>
                    </p:cNvSpPr>
                    <p:nvPr/>
                  </p:nvSpPr>
                  <p:spPr bwMode="auto">
                    <a:xfrm>
                      <a:off x="3773" y="609"/>
                      <a:ext cx="759"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4435" name="Freeform 227">
                    <a:extLst>
                      <a:ext uri="{FF2B5EF4-FFF2-40B4-BE49-F238E27FC236}">
                        <a16:creationId xmlns:a16="http://schemas.microsoft.com/office/drawing/2014/main" id="{0765031A-4F76-4EF7-86DB-5CEA774017E4}"/>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36" name="Line 228">
                    <a:extLst>
                      <a:ext uri="{FF2B5EF4-FFF2-40B4-BE49-F238E27FC236}">
                        <a16:creationId xmlns:a16="http://schemas.microsoft.com/office/drawing/2014/main" id="{45ED2B45-2074-4E12-B54B-87D51DA79838}"/>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37" name="Line 229">
                    <a:extLst>
                      <a:ext uri="{FF2B5EF4-FFF2-40B4-BE49-F238E27FC236}">
                        <a16:creationId xmlns:a16="http://schemas.microsoft.com/office/drawing/2014/main" id="{D59E9AB3-9A4E-4B33-8DC3-B5CA93B60708}"/>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438" name="Group 230">
                    <a:extLst>
                      <a:ext uri="{FF2B5EF4-FFF2-40B4-BE49-F238E27FC236}">
                        <a16:creationId xmlns:a16="http://schemas.microsoft.com/office/drawing/2014/main" id="{BB97BF32-46F3-4AFC-A863-35B2E880BB3C}"/>
                      </a:ext>
                    </a:extLst>
                  </p:cNvPr>
                  <p:cNvGrpSpPr>
                    <a:grpSpLocks noChangeAspect="1"/>
                  </p:cNvGrpSpPr>
                  <p:nvPr/>
                </p:nvGrpSpPr>
                <p:grpSpPr bwMode="auto">
                  <a:xfrm>
                    <a:off x="1926" y="1305"/>
                    <a:ext cx="370" cy="232"/>
                    <a:chOff x="1046" y="576"/>
                    <a:chExt cx="799" cy="480"/>
                  </a:xfrm>
                </p:grpSpPr>
                <p:sp>
                  <p:nvSpPr>
                    <p:cNvPr id="94439" name="Rectangle 231">
                      <a:extLst>
                        <a:ext uri="{FF2B5EF4-FFF2-40B4-BE49-F238E27FC236}">
                          <a16:creationId xmlns:a16="http://schemas.microsoft.com/office/drawing/2014/main" id="{67C88027-FCC4-44C1-ADB2-EF26EE75AD60}"/>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440" name="Text Box 232">
                      <a:extLst>
                        <a:ext uri="{FF2B5EF4-FFF2-40B4-BE49-F238E27FC236}">
                          <a16:creationId xmlns:a16="http://schemas.microsoft.com/office/drawing/2014/main" id="{49101D5D-F7C5-498D-A9DA-6FD50A0E0DEC}"/>
                        </a:ext>
                      </a:extLst>
                    </p:cNvPr>
                    <p:cNvSpPr txBox="1">
                      <a:spLocks noChangeAspect="1" noChangeArrowheads="1"/>
                    </p:cNvSpPr>
                    <p:nvPr/>
                  </p:nvSpPr>
                  <p:spPr bwMode="auto">
                    <a:xfrm>
                      <a:off x="1046" y="609"/>
                      <a:ext cx="799"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4441" name="Group 233">
                    <a:extLst>
                      <a:ext uri="{FF2B5EF4-FFF2-40B4-BE49-F238E27FC236}">
                        <a16:creationId xmlns:a16="http://schemas.microsoft.com/office/drawing/2014/main" id="{90141DD2-5788-4BE9-9745-F61C64C52202}"/>
                      </a:ext>
                    </a:extLst>
                  </p:cNvPr>
                  <p:cNvGrpSpPr>
                    <a:grpSpLocks/>
                  </p:cNvGrpSpPr>
                  <p:nvPr/>
                </p:nvGrpSpPr>
                <p:grpSpPr bwMode="auto">
                  <a:xfrm>
                    <a:off x="2288" y="1200"/>
                    <a:ext cx="1297" cy="441"/>
                    <a:chOff x="2112" y="528"/>
                    <a:chExt cx="2088" cy="681"/>
                  </a:xfrm>
                </p:grpSpPr>
                <p:sp>
                  <p:nvSpPr>
                    <p:cNvPr id="94442" name="Rectangle 234">
                      <a:extLst>
                        <a:ext uri="{FF2B5EF4-FFF2-40B4-BE49-F238E27FC236}">
                          <a16:creationId xmlns:a16="http://schemas.microsoft.com/office/drawing/2014/main" id="{213309E8-3AC7-4777-AA6C-C2E98D4EDC01}"/>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43" name="Rectangle 235">
                      <a:extLst>
                        <a:ext uri="{FF2B5EF4-FFF2-40B4-BE49-F238E27FC236}">
                          <a16:creationId xmlns:a16="http://schemas.microsoft.com/office/drawing/2014/main" id="{E2F94380-73EE-4FFA-9CDD-016CC6084B0D}"/>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44" name="Rectangle 236">
                      <a:extLst>
                        <a:ext uri="{FF2B5EF4-FFF2-40B4-BE49-F238E27FC236}">
                          <a16:creationId xmlns:a16="http://schemas.microsoft.com/office/drawing/2014/main" id="{A2AF5E2F-9F18-4376-B93D-0903C2580B7D}"/>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45" name="Rectangle 237">
                      <a:extLst>
                        <a:ext uri="{FF2B5EF4-FFF2-40B4-BE49-F238E27FC236}">
                          <a16:creationId xmlns:a16="http://schemas.microsoft.com/office/drawing/2014/main" id="{C1934F96-0BF4-4EAE-A35D-028C01FFFB66}"/>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4446" name="Group 238">
                    <a:extLst>
                      <a:ext uri="{FF2B5EF4-FFF2-40B4-BE49-F238E27FC236}">
                        <a16:creationId xmlns:a16="http://schemas.microsoft.com/office/drawing/2014/main" id="{84CA2485-B825-46EC-9487-C8628AAD2C0B}"/>
                      </a:ext>
                    </a:extLst>
                  </p:cNvPr>
                  <p:cNvGrpSpPr>
                    <a:grpSpLocks noChangeAspect="1"/>
                  </p:cNvGrpSpPr>
                  <p:nvPr/>
                </p:nvGrpSpPr>
                <p:grpSpPr bwMode="auto">
                  <a:xfrm flipH="1">
                    <a:off x="3638" y="1296"/>
                    <a:ext cx="254" cy="233"/>
                    <a:chOff x="1351" y="528"/>
                    <a:chExt cx="546" cy="432"/>
                  </a:xfrm>
                </p:grpSpPr>
                <p:grpSp>
                  <p:nvGrpSpPr>
                    <p:cNvPr id="94447" name="Group 239">
                      <a:extLst>
                        <a:ext uri="{FF2B5EF4-FFF2-40B4-BE49-F238E27FC236}">
                          <a16:creationId xmlns:a16="http://schemas.microsoft.com/office/drawing/2014/main" id="{EEDA893A-64FC-4BDE-83A3-FF8AF51726AA}"/>
                        </a:ext>
                      </a:extLst>
                    </p:cNvPr>
                    <p:cNvGrpSpPr>
                      <a:grpSpLocks noChangeAspect="1"/>
                    </p:cNvGrpSpPr>
                    <p:nvPr/>
                  </p:nvGrpSpPr>
                  <p:grpSpPr bwMode="auto">
                    <a:xfrm>
                      <a:off x="1374" y="528"/>
                      <a:ext cx="480" cy="432"/>
                      <a:chOff x="1392" y="528"/>
                      <a:chExt cx="480" cy="432"/>
                    </a:xfrm>
                  </p:grpSpPr>
                  <p:sp>
                    <p:nvSpPr>
                      <p:cNvPr id="94448" name="Rectangle 240">
                        <a:extLst>
                          <a:ext uri="{FF2B5EF4-FFF2-40B4-BE49-F238E27FC236}">
                            <a16:creationId xmlns:a16="http://schemas.microsoft.com/office/drawing/2014/main" id="{3C388B13-6D20-4B92-9EDB-5B58B2F6D06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49" name="Rectangle 241">
                        <a:extLst>
                          <a:ext uri="{FF2B5EF4-FFF2-40B4-BE49-F238E27FC236}">
                            <a16:creationId xmlns:a16="http://schemas.microsoft.com/office/drawing/2014/main" id="{B612CB5F-F64A-4345-BA94-CD5A89C53DA8}"/>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450" name="Text Box 242">
                      <a:extLst>
                        <a:ext uri="{FF2B5EF4-FFF2-40B4-BE49-F238E27FC236}">
                          <a16:creationId xmlns:a16="http://schemas.microsoft.com/office/drawing/2014/main" id="{132D589A-4BAD-497D-B5C2-B7E9C0177AFA}"/>
                        </a:ext>
                      </a:extLst>
                    </p:cNvPr>
                    <p:cNvSpPr txBox="1">
                      <a:spLocks noChangeAspect="1" noChangeArrowheads="1"/>
                    </p:cNvSpPr>
                    <p:nvPr/>
                  </p:nvSpPr>
                  <p:spPr bwMode="auto">
                    <a:xfrm>
                      <a:off x="1351" y="561"/>
                      <a:ext cx="546" cy="3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94451" name="Group 243">
                  <a:extLst>
                    <a:ext uri="{FF2B5EF4-FFF2-40B4-BE49-F238E27FC236}">
                      <a16:creationId xmlns:a16="http://schemas.microsoft.com/office/drawing/2014/main" id="{BC5BD775-3DE2-40BA-B5F1-AA6112793C40}"/>
                    </a:ext>
                  </a:extLst>
                </p:cNvPr>
                <p:cNvGrpSpPr>
                  <a:grpSpLocks/>
                </p:cNvGrpSpPr>
                <p:nvPr/>
              </p:nvGrpSpPr>
              <p:grpSpPr bwMode="auto">
                <a:xfrm>
                  <a:off x="2337" y="1720"/>
                  <a:ext cx="1969" cy="441"/>
                  <a:chOff x="1924" y="1200"/>
                  <a:chExt cx="1969" cy="441"/>
                </a:xfrm>
              </p:grpSpPr>
              <p:grpSp>
                <p:nvGrpSpPr>
                  <p:cNvPr id="94452" name="Group 244">
                    <a:extLst>
                      <a:ext uri="{FF2B5EF4-FFF2-40B4-BE49-F238E27FC236}">
                        <a16:creationId xmlns:a16="http://schemas.microsoft.com/office/drawing/2014/main" id="{074E0524-27B5-41F6-9DF3-F43063F0D2F0}"/>
                      </a:ext>
                    </a:extLst>
                  </p:cNvPr>
                  <p:cNvGrpSpPr>
                    <a:grpSpLocks noChangeAspect="1"/>
                  </p:cNvGrpSpPr>
                  <p:nvPr/>
                </p:nvGrpSpPr>
                <p:grpSpPr bwMode="auto">
                  <a:xfrm>
                    <a:off x="2415" y="1304"/>
                    <a:ext cx="253" cy="233"/>
                    <a:chOff x="1344" y="528"/>
                    <a:chExt cx="548" cy="432"/>
                  </a:xfrm>
                </p:grpSpPr>
                <p:grpSp>
                  <p:nvGrpSpPr>
                    <p:cNvPr id="94453" name="Group 245">
                      <a:extLst>
                        <a:ext uri="{FF2B5EF4-FFF2-40B4-BE49-F238E27FC236}">
                          <a16:creationId xmlns:a16="http://schemas.microsoft.com/office/drawing/2014/main" id="{5315A657-575D-4830-A114-549DF65E7A61}"/>
                        </a:ext>
                      </a:extLst>
                    </p:cNvPr>
                    <p:cNvGrpSpPr>
                      <a:grpSpLocks noChangeAspect="1"/>
                    </p:cNvGrpSpPr>
                    <p:nvPr/>
                  </p:nvGrpSpPr>
                  <p:grpSpPr bwMode="auto">
                    <a:xfrm>
                      <a:off x="1374" y="528"/>
                      <a:ext cx="480" cy="432"/>
                      <a:chOff x="1392" y="528"/>
                      <a:chExt cx="480" cy="432"/>
                    </a:xfrm>
                  </p:grpSpPr>
                  <p:sp>
                    <p:nvSpPr>
                      <p:cNvPr id="94454" name="Rectangle 246">
                        <a:extLst>
                          <a:ext uri="{FF2B5EF4-FFF2-40B4-BE49-F238E27FC236}">
                            <a16:creationId xmlns:a16="http://schemas.microsoft.com/office/drawing/2014/main" id="{5528826E-6386-41E2-92F1-144F3042D459}"/>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55" name="Rectangle 247">
                        <a:extLst>
                          <a:ext uri="{FF2B5EF4-FFF2-40B4-BE49-F238E27FC236}">
                            <a16:creationId xmlns:a16="http://schemas.microsoft.com/office/drawing/2014/main" id="{405558A3-8032-4E49-916A-4C2D8E1D27CD}"/>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456" name="Text Box 248">
                      <a:extLst>
                        <a:ext uri="{FF2B5EF4-FFF2-40B4-BE49-F238E27FC236}">
                          <a16:creationId xmlns:a16="http://schemas.microsoft.com/office/drawing/2014/main" id="{1E60C5B0-3E80-433B-B9CF-E6DA922BE10F}"/>
                        </a:ext>
                      </a:extLst>
                    </p:cNvPr>
                    <p:cNvSpPr txBox="1">
                      <a:spLocks noChangeAspect="1" noChangeArrowheads="1"/>
                    </p:cNvSpPr>
                    <p:nvPr/>
                  </p:nvSpPr>
                  <p:spPr bwMode="auto">
                    <a:xfrm>
                      <a:off x="1344" y="561"/>
                      <a:ext cx="548"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4457" name="Line 249">
                    <a:extLst>
                      <a:ext uri="{FF2B5EF4-FFF2-40B4-BE49-F238E27FC236}">
                        <a16:creationId xmlns:a16="http://schemas.microsoft.com/office/drawing/2014/main" id="{5D5D6FFD-BE82-42E4-AE49-06E1957B1BDE}"/>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58" name="Line 250">
                    <a:extLst>
                      <a:ext uri="{FF2B5EF4-FFF2-40B4-BE49-F238E27FC236}">
                        <a16:creationId xmlns:a16="http://schemas.microsoft.com/office/drawing/2014/main" id="{66CBFF00-ED31-4267-8AD4-80C3308F8CA9}"/>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459" name="Group 251">
                    <a:extLst>
                      <a:ext uri="{FF2B5EF4-FFF2-40B4-BE49-F238E27FC236}">
                        <a16:creationId xmlns:a16="http://schemas.microsoft.com/office/drawing/2014/main" id="{9D06818C-CA0B-43DF-B71D-C2F40811D40C}"/>
                      </a:ext>
                    </a:extLst>
                  </p:cNvPr>
                  <p:cNvGrpSpPr>
                    <a:grpSpLocks noChangeAspect="1"/>
                  </p:cNvGrpSpPr>
                  <p:nvPr/>
                </p:nvGrpSpPr>
                <p:grpSpPr bwMode="auto">
                  <a:xfrm>
                    <a:off x="2851" y="1235"/>
                    <a:ext cx="208" cy="371"/>
                    <a:chOff x="2991" y="411"/>
                    <a:chExt cx="374" cy="768"/>
                  </a:xfrm>
                </p:grpSpPr>
                <p:sp>
                  <p:nvSpPr>
                    <p:cNvPr id="94460" name="AutoShape 252">
                      <a:extLst>
                        <a:ext uri="{FF2B5EF4-FFF2-40B4-BE49-F238E27FC236}">
                          <a16:creationId xmlns:a16="http://schemas.microsoft.com/office/drawing/2014/main" id="{B012DCE2-F053-4F44-ADE4-E6ACF878B6F9}"/>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4461" name="AutoShape 253">
                      <a:extLst>
                        <a:ext uri="{FF2B5EF4-FFF2-40B4-BE49-F238E27FC236}">
                          <a16:creationId xmlns:a16="http://schemas.microsoft.com/office/drawing/2014/main" id="{2105DD66-07D3-4DD1-94A9-D063D739C7ED}"/>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62" name="Freeform 254">
                      <a:extLst>
                        <a:ext uri="{FF2B5EF4-FFF2-40B4-BE49-F238E27FC236}">
                          <a16:creationId xmlns:a16="http://schemas.microsoft.com/office/drawing/2014/main" id="{3656707C-E830-4216-8986-AF06C60BB292}"/>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63" name="Text Box 255">
                      <a:extLst>
                        <a:ext uri="{FF2B5EF4-FFF2-40B4-BE49-F238E27FC236}">
                          <a16:creationId xmlns:a16="http://schemas.microsoft.com/office/drawing/2014/main" id="{D79AD0FB-7807-4C0F-B013-03273F63DF50}"/>
                        </a:ext>
                      </a:extLst>
                    </p:cNvPr>
                    <p:cNvSpPr txBox="1">
                      <a:spLocks noChangeAspect="1" noChangeArrowheads="1"/>
                    </p:cNvSpPr>
                    <p:nvPr/>
                  </p:nvSpPr>
                  <p:spPr bwMode="auto">
                    <a:xfrm rot="-5400000">
                      <a:off x="2908" y="608"/>
                      <a:ext cx="637"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4464" name="Line 256">
                    <a:extLst>
                      <a:ext uri="{FF2B5EF4-FFF2-40B4-BE49-F238E27FC236}">
                        <a16:creationId xmlns:a16="http://schemas.microsoft.com/office/drawing/2014/main" id="{39E92B7E-7425-42D7-8019-9ED4CB1F0946}"/>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65" name="Line 257">
                    <a:extLst>
                      <a:ext uri="{FF2B5EF4-FFF2-40B4-BE49-F238E27FC236}">
                        <a16:creationId xmlns:a16="http://schemas.microsoft.com/office/drawing/2014/main" id="{AE334C6A-0A7D-45FD-94CD-C471396DA121}"/>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466" name="Group 258">
                    <a:extLst>
                      <a:ext uri="{FF2B5EF4-FFF2-40B4-BE49-F238E27FC236}">
                        <a16:creationId xmlns:a16="http://schemas.microsoft.com/office/drawing/2014/main" id="{81D832E9-3E8E-437E-BF37-997562233733}"/>
                      </a:ext>
                    </a:extLst>
                  </p:cNvPr>
                  <p:cNvGrpSpPr>
                    <a:grpSpLocks noChangeAspect="1"/>
                  </p:cNvGrpSpPr>
                  <p:nvPr/>
                </p:nvGrpSpPr>
                <p:grpSpPr bwMode="auto">
                  <a:xfrm>
                    <a:off x="3174" y="1305"/>
                    <a:ext cx="351" cy="232"/>
                    <a:chOff x="3777" y="576"/>
                    <a:chExt cx="759" cy="480"/>
                  </a:xfrm>
                </p:grpSpPr>
                <p:sp>
                  <p:nvSpPr>
                    <p:cNvPr id="94467" name="Rectangle 259">
                      <a:extLst>
                        <a:ext uri="{FF2B5EF4-FFF2-40B4-BE49-F238E27FC236}">
                          <a16:creationId xmlns:a16="http://schemas.microsoft.com/office/drawing/2014/main" id="{579FE0C9-B7FA-4B16-8148-7480C044E4D7}"/>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468" name="Text Box 260">
                      <a:extLst>
                        <a:ext uri="{FF2B5EF4-FFF2-40B4-BE49-F238E27FC236}">
                          <a16:creationId xmlns:a16="http://schemas.microsoft.com/office/drawing/2014/main" id="{4905054B-B2B9-4EB4-A8A3-BAAD8AD13E9A}"/>
                        </a:ext>
                      </a:extLst>
                    </p:cNvPr>
                    <p:cNvSpPr txBox="1">
                      <a:spLocks noChangeAspect="1" noChangeArrowheads="1"/>
                    </p:cNvSpPr>
                    <p:nvPr/>
                  </p:nvSpPr>
                  <p:spPr bwMode="auto">
                    <a:xfrm>
                      <a:off x="3777" y="611"/>
                      <a:ext cx="759"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4469" name="Freeform 261">
                    <a:extLst>
                      <a:ext uri="{FF2B5EF4-FFF2-40B4-BE49-F238E27FC236}">
                        <a16:creationId xmlns:a16="http://schemas.microsoft.com/office/drawing/2014/main" id="{6CF2C080-A527-4733-BBF9-4DE0996F9006}"/>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70" name="Line 262">
                    <a:extLst>
                      <a:ext uri="{FF2B5EF4-FFF2-40B4-BE49-F238E27FC236}">
                        <a16:creationId xmlns:a16="http://schemas.microsoft.com/office/drawing/2014/main" id="{1CD91A82-53C9-4ADD-AF80-365788ACEAEF}"/>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71" name="Line 263">
                    <a:extLst>
                      <a:ext uri="{FF2B5EF4-FFF2-40B4-BE49-F238E27FC236}">
                        <a16:creationId xmlns:a16="http://schemas.microsoft.com/office/drawing/2014/main" id="{E18EB547-A5C2-4E89-8AC7-EC97A8D6090D}"/>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472" name="Group 264">
                    <a:extLst>
                      <a:ext uri="{FF2B5EF4-FFF2-40B4-BE49-F238E27FC236}">
                        <a16:creationId xmlns:a16="http://schemas.microsoft.com/office/drawing/2014/main" id="{8A1C9964-396C-4E42-83DF-0A93EA707951}"/>
                      </a:ext>
                    </a:extLst>
                  </p:cNvPr>
                  <p:cNvGrpSpPr>
                    <a:grpSpLocks noChangeAspect="1"/>
                  </p:cNvGrpSpPr>
                  <p:nvPr/>
                </p:nvGrpSpPr>
                <p:grpSpPr bwMode="auto">
                  <a:xfrm>
                    <a:off x="1924" y="1305"/>
                    <a:ext cx="373" cy="232"/>
                    <a:chOff x="1042" y="576"/>
                    <a:chExt cx="805" cy="480"/>
                  </a:xfrm>
                </p:grpSpPr>
                <p:sp>
                  <p:nvSpPr>
                    <p:cNvPr id="94473" name="Rectangle 265">
                      <a:extLst>
                        <a:ext uri="{FF2B5EF4-FFF2-40B4-BE49-F238E27FC236}">
                          <a16:creationId xmlns:a16="http://schemas.microsoft.com/office/drawing/2014/main" id="{250A0A15-C286-4F40-95B3-2A9BB89FC44B}"/>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474" name="Text Box 266">
                      <a:extLst>
                        <a:ext uri="{FF2B5EF4-FFF2-40B4-BE49-F238E27FC236}">
                          <a16:creationId xmlns:a16="http://schemas.microsoft.com/office/drawing/2014/main" id="{CCE8A3A5-8092-46D0-A40A-F30458FE4BDD}"/>
                        </a:ext>
                      </a:extLst>
                    </p:cNvPr>
                    <p:cNvSpPr txBox="1">
                      <a:spLocks noChangeAspect="1" noChangeArrowheads="1"/>
                    </p:cNvSpPr>
                    <p:nvPr/>
                  </p:nvSpPr>
                  <p:spPr bwMode="auto">
                    <a:xfrm>
                      <a:off x="1042" y="610"/>
                      <a:ext cx="805" cy="3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4475" name="Group 267">
                    <a:extLst>
                      <a:ext uri="{FF2B5EF4-FFF2-40B4-BE49-F238E27FC236}">
                        <a16:creationId xmlns:a16="http://schemas.microsoft.com/office/drawing/2014/main" id="{572A5B0B-12BF-4BC9-A73D-FAA34246CAF7}"/>
                      </a:ext>
                    </a:extLst>
                  </p:cNvPr>
                  <p:cNvGrpSpPr>
                    <a:grpSpLocks/>
                  </p:cNvGrpSpPr>
                  <p:nvPr/>
                </p:nvGrpSpPr>
                <p:grpSpPr bwMode="auto">
                  <a:xfrm>
                    <a:off x="2288" y="1200"/>
                    <a:ext cx="1297" cy="441"/>
                    <a:chOff x="2112" y="528"/>
                    <a:chExt cx="2088" cy="681"/>
                  </a:xfrm>
                </p:grpSpPr>
                <p:sp>
                  <p:nvSpPr>
                    <p:cNvPr id="94476" name="Rectangle 268">
                      <a:extLst>
                        <a:ext uri="{FF2B5EF4-FFF2-40B4-BE49-F238E27FC236}">
                          <a16:creationId xmlns:a16="http://schemas.microsoft.com/office/drawing/2014/main" id="{2AC908A1-71D6-472D-BA54-9F6063F7BFEF}"/>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77" name="Rectangle 269">
                      <a:extLst>
                        <a:ext uri="{FF2B5EF4-FFF2-40B4-BE49-F238E27FC236}">
                          <a16:creationId xmlns:a16="http://schemas.microsoft.com/office/drawing/2014/main" id="{6E6D838A-50EC-41B9-8947-993DA6C69B1C}"/>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78" name="Rectangle 270">
                      <a:extLst>
                        <a:ext uri="{FF2B5EF4-FFF2-40B4-BE49-F238E27FC236}">
                          <a16:creationId xmlns:a16="http://schemas.microsoft.com/office/drawing/2014/main" id="{261AB0BD-1DE0-4E86-B786-AEE0B236416E}"/>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79" name="Rectangle 271">
                      <a:extLst>
                        <a:ext uri="{FF2B5EF4-FFF2-40B4-BE49-F238E27FC236}">
                          <a16:creationId xmlns:a16="http://schemas.microsoft.com/office/drawing/2014/main" id="{9EB55A57-0B06-4EDB-85E6-D077D40C72F7}"/>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4480" name="Group 272">
                    <a:extLst>
                      <a:ext uri="{FF2B5EF4-FFF2-40B4-BE49-F238E27FC236}">
                        <a16:creationId xmlns:a16="http://schemas.microsoft.com/office/drawing/2014/main" id="{F79FCEF9-BA5D-47BF-B0CE-3DFB046DF439}"/>
                      </a:ext>
                    </a:extLst>
                  </p:cNvPr>
                  <p:cNvGrpSpPr>
                    <a:grpSpLocks noChangeAspect="1"/>
                  </p:cNvGrpSpPr>
                  <p:nvPr/>
                </p:nvGrpSpPr>
                <p:grpSpPr bwMode="auto">
                  <a:xfrm flipH="1">
                    <a:off x="3640" y="1296"/>
                    <a:ext cx="253" cy="233"/>
                    <a:chOff x="1355" y="528"/>
                    <a:chExt cx="544" cy="432"/>
                  </a:xfrm>
                </p:grpSpPr>
                <p:grpSp>
                  <p:nvGrpSpPr>
                    <p:cNvPr id="94481" name="Group 273">
                      <a:extLst>
                        <a:ext uri="{FF2B5EF4-FFF2-40B4-BE49-F238E27FC236}">
                          <a16:creationId xmlns:a16="http://schemas.microsoft.com/office/drawing/2014/main" id="{4C108BFE-A420-4FC1-9F62-793C739B45D5}"/>
                        </a:ext>
                      </a:extLst>
                    </p:cNvPr>
                    <p:cNvGrpSpPr>
                      <a:grpSpLocks noChangeAspect="1"/>
                    </p:cNvGrpSpPr>
                    <p:nvPr/>
                  </p:nvGrpSpPr>
                  <p:grpSpPr bwMode="auto">
                    <a:xfrm>
                      <a:off x="1374" y="528"/>
                      <a:ext cx="480" cy="432"/>
                      <a:chOff x="1392" y="528"/>
                      <a:chExt cx="480" cy="432"/>
                    </a:xfrm>
                  </p:grpSpPr>
                  <p:sp>
                    <p:nvSpPr>
                      <p:cNvPr id="94482" name="Rectangle 274">
                        <a:extLst>
                          <a:ext uri="{FF2B5EF4-FFF2-40B4-BE49-F238E27FC236}">
                            <a16:creationId xmlns:a16="http://schemas.microsoft.com/office/drawing/2014/main" id="{AD2A552A-9A40-49B9-8AFE-BC728D0D080D}"/>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83" name="Rectangle 275">
                        <a:extLst>
                          <a:ext uri="{FF2B5EF4-FFF2-40B4-BE49-F238E27FC236}">
                            <a16:creationId xmlns:a16="http://schemas.microsoft.com/office/drawing/2014/main" id="{3B0C7CC4-B19F-40BD-8D13-12E4BDE9A352}"/>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484" name="Text Box 276">
                      <a:extLst>
                        <a:ext uri="{FF2B5EF4-FFF2-40B4-BE49-F238E27FC236}">
                          <a16:creationId xmlns:a16="http://schemas.microsoft.com/office/drawing/2014/main" id="{F0A7E52E-6EDE-4B27-8108-C0ED58EE533E}"/>
                        </a:ext>
                      </a:extLst>
                    </p:cNvPr>
                    <p:cNvSpPr txBox="1">
                      <a:spLocks noChangeAspect="1" noChangeArrowheads="1"/>
                    </p:cNvSpPr>
                    <p:nvPr/>
                  </p:nvSpPr>
                  <p:spPr bwMode="auto">
                    <a:xfrm>
                      <a:off x="1355" y="561"/>
                      <a:ext cx="544"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94485" name="Group 277">
                  <a:extLst>
                    <a:ext uri="{FF2B5EF4-FFF2-40B4-BE49-F238E27FC236}">
                      <a16:creationId xmlns:a16="http://schemas.microsoft.com/office/drawing/2014/main" id="{FFD5C135-4CEE-4DA9-9695-6316C6ADE70A}"/>
                    </a:ext>
                  </a:extLst>
                </p:cNvPr>
                <p:cNvGrpSpPr>
                  <a:grpSpLocks/>
                </p:cNvGrpSpPr>
                <p:nvPr/>
              </p:nvGrpSpPr>
              <p:grpSpPr bwMode="auto">
                <a:xfrm>
                  <a:off x="1923" y="1200"/>
                  <a:ext cx="1966" cy="441"/>
                  <a:chOff x="1923" y="1200"/>
                  <a:chExt cx="1966" cy="441"/>
                </a:xfrm>
              </p:grpSpPr>
              <p:grpSp>
                <p:nvGrpSpPr>
                  <p:cNvPr id="94486" name="Group 278">
                    <a:extLst>
                      <a:ext uri="{FF2B5EF4-FFF2-40B4-BE49-F238E27FC236}">
                        <a16:creationId xmlns:a16="http://schemas.microsoft.com/office/drawing/2014/main" id="{1AE256C5-D34C-4142-B08B-AA4FF26637DB}"/>
                      </a:ext>
                    </a:extLst>
                  </p:cNvPr>
                  <p:cNvGrpSpPr>
                    <a:grpSpLocks noChangeAspect="1"/>
                  </p:cNvGrpSpPr>
                  <p:nvPr/>
                </p:nvGrpSpPr>
                <p:grpSpPr bwMode="auto">
                  <a:xfrm>
                    <a:off x="2414" y="1304"/>
                    <a:ext cx="254" cy="233"/>
                    <a:chOff x="1342" y="528"/>
                    <a:chExt cx="550" cy="432"/>
                  </a:xfrm>
                </p:grpSpPr>
                <p:grpSp>
                  <p:nvGrpSpPr>
                    <p:cNvPr id="94487" name="Group 279">
                      <a:extLst>
                        <a:ext uri="{FF2B5EF4-FFF2-40B4-BE49-F238E27FC236}">
                          <a16:creationId xmlns:a16="http://schemas.microsoft.com/office/drawing/2014/main" id="{22D062E2-2A31-4655-96D0-414D7CDD9B5A}"/>
                        </a:ext>
                      </a:extLst>
                    </p:cNvPr>
                    <p:cNvGrpSpPr>
                      <a:grpSpLocks noChangeAspect="1"/>
                    </p:cNvGrpSpPr>
                    <p:nvPr/>
                  </p:nvGrpSpPr>
                  <p:grpSpPr bwMode="auto">
                    <a:xfrm>
                      <a:off x="1374" y="528"/>
                      <a:ext cx="480" cy="432"/>
                      <a:chOff x="1392" y="528"/>
                      <a:chExt cx="480" cy="432"/>
                    </a:xfrm>
                  </p:grpSpPr>
                  <p:sp>
                    <p:nvSpPr>
                      <p:cNvPr id="94488" name="Rectangle 280">
                        <a:extLst>
                          <a:ext uri="{FF2B5EF4-FFF2-40B4-BE49-F238E27FC236}">
                            <a16:creationId xmlns:a16="http://schemas.microsoft.com/office/drawing/2014/main" id="{F870C397-DF09-4272-9E68-0AB27BDF031A}"/>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89" name="Rectangle 281">
                        <a:extLst>
                          <a:ext uri="{FF2B5EF4-FFF2-40B4-BE49-F238E27FC236}">
                            <a16:creationId xmlns:a16="http://schemas.microsoft.com/office/drawing/2014/main" id="{1C371688-8C02-4D59-A3B7-9634A6991B73}"/>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490" name="Text Box 282">
                      <a:extLst>
                        <a:ext uri="{FF2B5EF4-FFF2-40B4-BE49-F238E27FC236}">
                          <a16:creationId xmlns:a16="http://schemas.microsoft.com/office/drawing/2014/main" id="{C4372005-C610-46C8-ACD0-2B150207E501}"/>
                        </a:ext>
                      </a:extLst>
                    </p:cNvPr>
                    <p:cNvSpPr txBox="1">
                      <a:spLocks noChangeAspect="1" noChangeArrowheads="1"/>
                    </p:cNvSpPr>
                    <p:nvPr/>
                  </p:nvSpPr>
                  <p:spPr bwMode="auto">
                    <a:xfrm>
                      <a:off x="1342" y="561"/>
                      <a:ext cx="550"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4491" name="Line 283">
                    <a:extLst>
                      <a:ext uri="{FF2B5EF4-FFF2-40B4-BE49-F238E27FC236}">
                        <a16:creationId xmlns:a16="http://schemas.microsoft.com/office/drawing/2014/main" id="{DB46FC82-688F-48D3-8C44-2C5CF816ABE4}"/>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92" name="Line 284">
                    <a:extLst>
                      <a:ext uri="{FF2B5EF4-FFF2-40B4-BE49-F238E27FC236}">
                        <a16:creationId xmlns:a16="http://schemas.microsoft.com/office/drawing/2014/main" id="{9D967847-282B-40F8-8EF0-EF968F5B69B4}"/>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493" name="Group 285">
                    <a:extLst>
                      <a:ext uri="{FF2B5EF4-FFF2-40B4-BE49-F238E27FC236}">
                        <a16:creationId xmlns:a16="http://schemas.microsoft.com/office/drawing/2014/main" id="{239F6DB5-880E-4D89-A5E9-D9869A1B70EF}"/>
                      </a:ext>
                    </a:extLst>
                  </p:cNvPr>
                  <p:cNvGrpSpPr>
                    <a:grpSpLocks noChangeAspect="1"/>
                  </p:cNvGrpSpPr>
                  <p:nvPr/>
                </p:nvGrpSpPr>
                <p:grpSpPr bwMode="auto">
                  <a:xfrm>
                    <a:off x="2855" y="1235"/>
                    <a:ext cx="209" cy="371"/>
                    <a:chOff x="2991" y="411"/>
                    <a:chExt cx="376" cy="768"/>
                  </a:xfrm>
                </p:grpSpPr>
                <p:sp>
                  <p:nvSpPr>
                    <p:cNvPr id="94494" name="AutoShape 286">
                      <a:extLst>
                        <a:ext uri="{FF2B5EF4-FFF2-40B4-BE49-F238E27FC236}">
                          <a16:creationId xmlns:a16="http://schemas.microsoft.com/office/drawing/2014/main" id="{2970194D-A354-4F89-9CAC-357130A8DEAB}"/>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4495" name="AutoShape 287">
                      <a:extLst>
                        <a:ext uri="{FF2B5EF4-FFF2-40B4-BE49-F238E27FC236}">
                          <a16:creationId xmlns:a16="http://schemas.microsoft.com/office/drawing/2014/main" id="{5AE8A58E-7DA5-44CA-B7BC-113BE3BFD5B9}"/>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96" name="Freeform 288">
                      <a:extLst>
                        <a:ext uri="{FF2B5EF4-FFF2-40B4-BE49-F238E27FC236}">
                          <a16:creationId xmlns:a16="http://schemas.microsoft.com/office/drawing/2014/main" id="{CD689B6D-CE9E-419F-B26C-7C0B8CB38CD7}"/>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97" name="Text Box 289">
                      <a:extLst>
                        <a:ext uri="{FF2B5EF4-FFF2-40B4-BE49-F238E27FC236}">
                          <a16:creationId xmlns:a16="http://schemas.microsoft.com/office/drawing/2014/main" id="{E4538CE6-C559-469E-B9B4-FDAF34100DB7}"/>
                        </a:ext>
                      </a:extLst>
                    </p:cNvPr>
                    <p:cNvSpPr txBox="1">
                      <a:spLocks noChangeAspect="1" noChangeArrowheads="1"/>
                    </p:cNvSpPr>
                    <p:nvPr/>
                  </p:nvSpPr>
                  <p:spPr bwMode="auto">
                    <a:xfrm rot="16200000">
                      <a:off x="2906" y="608"/>
                      <a:ext cx="643" cy="2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4498" name="Line 290">
                    <a:extLst>
                      <a:ext uri="{FF2B5EF4-FFF2-40B4-BE49-F238E27FC236}">
                        <a16:creationId xmlns:a16="http://schemas.microsoft.com/office/drawing/2014/main" id="{B478BB91-C8B6-44C7-B7BC-649B5B23FF72}"/>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499" name="Line 291">
                    <a:extLst>
                      <a:ext uri="{FF2B5EF4-FFF2-40B4-BE49-F238E27FC236}">
                        <a16:creationId xmlns:a16="http://schemas.microsoft.com/office/drawing/2014/main" id="{5AA9279A-9AD9-45CC-B161-59ED5BC3763A}"/>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500" name="Group 292">
                    <a:extLst>
                      <a:ext uri="{FF2B5EF4-FFF2-40B4-BE49-F238E27FC236}">
                        <a16:creationId xmlns:a16="http://schemas.microsoft.com/office/drawing/2014/main" id="{F5B88889-45B7-4532-B7B0-71115F3EBA2A}"/>
                      </a:ext>
                    </a:extLst>
                  </p:cNvPr>
                  <p:cNvGrpSpPr>
                    <a:grpSpLocks noChangeAspect="1"/>
                  </p:cNvGrpSpPr>
                  <p:nvPr/>
                </p:nvGrpSpPr>
                <p:grpSpPr bwMode="auto">
                  <a:xfrm>
                    <a:off x="3171" y="1305"/>
                    <a:ext cx="351" cy="232"/>
                    <a:chOff x="3771" y="576"/>
                    <a:chExt cx="758" cy="480"/>
                  </a:xfrm>
                </p:grpSpPr>
                <p:sp>
                  <p:nvSpPr>
                    <p:cNvPr id="94501" name="Rectangle 293">
                      <a:extLst>
                        <a:ext uri="{FF2B5EF4-FFF2-40B4-BE49-F238E27FC236}">
                          <a16:creationId xmlns:a16="http://schemas.microsoft.com/office/drawing/2014/main" id="{B20FB9D1-B9E1-44CC-9E2A-373050F5B2FE}"/>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502" name="Text Box 294">
                      <a:extLst>
                        <a:ext uri="{FF2B5EF4-FFF2-40B4-BE49-F238E27FC236}">
                          <a16:creationId xmlns:a16="http://schemas.microsoft.com/office/drawing/2014/main" id="{74952FDF-267A-4104-9A79-7C931F07FF94}"/>
                        </a:ext>
                      </a:extLst>
                    </p:cNvPr>
                    <p:cNvSpPr txBox="1">
                      <a:spLocks noChangeAspect="1" noChangeArrowheads="1"/>
                    </p:cNvSpPr>
                    <p:nvPr/>
                  </p:nvSpPr>
                  <p:spPr bwMode="auto">
                    <a:xfrm>
                      <a:off x="3771" y="613"/>
                      <a:ext cx="758"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4503" name="Freeform 295">
                    <a:extLst>
                      <a:ext uri="{FF2B5EF4-FFF2-40B4-BE49-F238E27FC236}">
                        <a16:creationId xmlns:a16="http://schemas.microsoft.com/office/drawing/2014/main" id="{209230DF-E7EA-4DEF-879E-8106238181A9}"/>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04" name="Line 296">
                    <a:extLst>
                      <a:ext uri="{FF2B5EF4-FFF2-40B4-BE49-F238E27FC236}">
                        <a16:creationId xmlns:a16="http://schemas.microsoft.com/office/drawing/2014/main" id="{431BEBDA-14CA-4A44-8595-753253A994ED}"/>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05" name="Line 297">
                    <a:extLst>
                      <a:ext uri="{FF2B5EF4-FFF2-40B4-BE49-F238E27FC236}">
                        <a16:creationId xmlns:a16="http://schemas.microsoft.com/office/drawing/2014/main" id="{339B0D2A-AD88-4CF5-B618-F3A959BFBD3B}"/>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506" name="Group 298">
                    <a:extLst>
                      <a:ext uri="{FF2B5EF4-FFF2-40B4-BE49-F238E27FC236}">
                        <a16:creationId xmlns:a16="http://schemas.microsoft.com/office/drawing/2014/main" id="{853BD9F8-7024-461D-A752-A9D9B5A0B88B}"/>
                      </a:ext>
                    </a:extLst>
                  </p:cNvPr>
                  <p:cNvGrpSpPr>
                    <a:grpSpLocks noChangeAspect="1"/>
                  </p:cNvGrpSpPr>
                  <p:nvPr/>
                </p:nvGrpSpPr>
                <p:grpSpPr bwMode="auto">
                  <a:xfrm>
                    <a:off x="1923" y="1305"/>
                    <a:ext cx="370" cy="232"/>
                    <a:chOff x="1039" y="576"/>
                    <a:chExt cx="798" cy="480"/>
                  </a:xfrm>
                </p:grpSpPr>
                <p:sp>
                  <p:nvSpPr>
                    <p:cNvPr id="94507" name="Rectangle 299">
                      <a:extLst>
                        <a:ext uri="{FF2B5EF4-FFF2-40B4-BE49-F238E27FC236}">
                          <a16:creationId xmlns:a16="http://schemas.microsoft.com/office/drawing/2014/main" id="{4CC0CCC8-49C7-4616-A6C0-CAC3F4237B73}"/>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508" name="Text Box 300">
                      <a:extLst>
                        <a:ext uri="{FF2B5EF4-FFF2-40B4-BE49-F238E27FC236}">
                          <a16:creationId xmlns:a16="http://schemas.microsoft.com/office/drawing/2014/main" id="{4A9EBAA1-57EF-432F-AEB0-6B011938951A}"/>
                        </a:ext>
                      </a:extLst>
                    </p:cNvPr>
                    <p:cNvSpPr txBox="1">
                      <a:spLocks noChangeAspect="1" noChangeArrowheads="1"/>
                    </p:cNvSpPr>
                    <p:nvPr/>
                  </p:nvSpPr>
                  <p:spPr bwMode="auto">
                    <a:xfrm>
                      <a:off x="1039" y="613"/>
                      <a:ext cx="798"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4509" name="Group 301">
                    <a:extLst>
                      <a:ext uri="{FF2B5EF4-FFF2-40B4-BE49-F238E27FC236}">
                        <a16:creationId xmlns:a16="http://schemas.microsoft.com/office/drawing/2014/main" id="{6FA07FBC-4965-4D22-AE12-044910391735}"/>
                      </a:ext>
                    </a:extLst>
                  </p:cNvPr>
                  <p:cNvGrpSpPr>
                    <a:grpSpLocks/>
                  </p:cNvGrpSpPr>
                  <p:nvPr/>
                </p:nvGrpSpPr>
                <p:grpSpPr bwMode="auto">
                  <a:xfrm>
                    <a:off x="2288" y="1200"/>
                    <a:ext cx="1297" cy="441"/>
                    <a:chOff x="2112" y="528"/>
                    <a:chExt cx="2088" cy="681"/>
                  </a:xfrm>
                </p:grpSpPr>
                <p:sp>
                  <p:nvSpPr>
                    <p:cNvPr id="94510" name="Rectangle 302">
                      <a:extLst>
                        <a:ext uri="{FF2B5EF4-FFF2-40B4-BE49-F238E27FC236}">
                          <a16:creationId xmlns:a16="http://schemas.microsoft.com/office/drawing/2014/main" id="{5498FCF7-FAA9-40B7-9071-46F2A0C27020}"/>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11" name="Rectangle 303">
                      <a:extLst>
                        <a:ext uri="{FF2B5EF4-FFF2-40B4-BE49-F238E27FC236}">
                          <a16:creationId xmlns:a16="http://schemas.microsoft.com/office/drawing/2014/main" id="{E7ED135A-5B2E-4945-9118-E8216BA34632}"/>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12" name="Rectangle 304">
                      <a:extLst>
                        <a:ext uri="{FF2B5EF4-FFF2-40B4-BE49-F238E27FC236}">
                          <a16:creationId xmlns:a16="http://schemas.microsoft.com/office/drawing/2014/main" id="{3F7E4CFC-8EC8-40E1-AAFD-F1C448C480A7}"/>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13" name="Rectangle 305">
                      <a:extLst>
                        <a:ext uri="{FF2B5EF4-FFF2-40B4-BE49-F238E27FC236}">
                          <a16:creationId xmlns:a16="http://schemas.microsoft.com/office/drawing/2014/main" id="{BD497C00-12C5-499E-8408-40EF690623C5}"/>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4514" name="Group 306">
                    <a:extLst>
                      <a:ext uri="{FF2B5EF4-FFF2-40B4-BE49-F238E27FC236}">
                        <a16:creationId xmlns:a16="http://schemas.microsoft.com/office/drawing/2014/main" id="{0A6A9D61-7DAD-4D23-B9FB-B6076D3C09C9}"/>
                      </a:ext>
                    </a:extLst>
                  </p:cNvPr>
                  <p:cNvGrpSpPr>
                    <a:grpSpLocks noChangeAspect="1"/>
                  </p:cNvGrpSpPr>
                  <p:nvPr/>
                </p:nvGrpSpPr>
                <p:grpSpPr bwMode="auto">
                  <a:xfrm flipH="1">
                    <a:off x="3635" y="1296"/>
                    <a:ext cx="254" cy="233"/>
                    <a:chOff x="1345" y="528"/>
                    <a:chExt cx="546" cy="432"/>
                  </a:xfrm>
                </p:grpSpPr>
                <p:grpSp>
                  <p:nvGrpSpPr>
                    <p:cNvPr id="94515" name="Group 307">
                      <a:extLst>
                        <a:ext uri="{FF2B5EF4-FFF2-40B4-BE49-F238E27FC236}">
                          <a16:creationId xmlns:a16="http://schemas.microsoft.com/office/drawing/2014/main" id="{FAE994B4-40FC-4C34-BA22-44F81FCEE3BC}"/>
                        </a:ext>
                      </a:extLst>
                    </p:cNvPr>
                    <p:cNvGrpSpPr>
                      <a:grpSpLocks noChangeAspect="1"/>
                    </p:cNvGrpSpPr>
                    <p:nvPr/>
                  </p:nvGrpSpPr>
                  <p:grpSpPr bwMode="auto">
                    <a:xfrm>
                      <a:off x="1374" y="528"/>
                      <a:ext cx="480" cy="432"/>
                      <a:chOff x="1392" y="528"/>
                      <a:chExt cx="480" cy="432"/>
                    </a:xfrm>
                  </p:grpSpPr>
                  <p:sp>
                    <p:nvSpPr>
                      <p:cNvPr id="94516" name="Rectangle 308">
                        <a:extLst>
                          <a:ext uri="{FF2B5EF4-FFF2-40B4-BE49-F238E27FC236}">
                            <a16:creationId xmlns:a16="http://schemas.microsoft.com/office/drawing/2014/main" id="{22EDB5A9-9D06-4114-B1F2-801CF689675F}"/>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17" name="Rectangle 309">
                        <a:extLst>
                          <a:ext uri="{FF2B5EF4-FFF2-40B4-BE49-F238E27FC236}">
                            <a16:creationId xmlns:a16="http://schemas.microsoft.com/office/drawing/2014/main" id="{64F92D68-315B-4971-9872-FFF1E4436B8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518" name="Text Box 310">
                      <a:extLst>
                        <a:ext uri="{FF2B5EF4-FFF2-40B4-BE49-F238E27FC236}">
                          <a16:creationId xmlns:a16="http://schemas.microsoft.com/office/drawing/2014/main" id="{6E5C1B93-0531-4149-BDBF-8BA048B92367}"/>
                        </a:ext>
                      </a:extLst>
                    </p:cNvPr>
                    <p:cNvSpPr txBox="1">
                      <a:spLocks noChangeAspect="1" noChangeArrowheads="1"/>
                    </p:cNvSpPr>
                    <p:nvPr/>
                  </p:nvSpPr>
                  <p:spPr bwMode="auto">
                    <a:xfrm>
                      <a:off x="1345" y="561"/>
                      <a:ext cx="546"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94519" name="Group 311">
                  <a:extLst>
                    <a:ext uri="{FF2B5EF4-FFF2-40B4-BE49-F238E27FC236}">
                      <a16:creationId xmlns:a16="http://schemas.microsoft.com/office/drawing/2014/main" id="{BEDDAA94-4801-4789-BBAC-453D58993A05}"/>
                    </a:ext>
                  </a:extLst>
                </p:cNvPr>
                <p:cNvGrpSpPr>
                  <a:grpSpLocks/>
                </p:cNvGrpSpPr>
                <p:nvPr/>
              </p:nvGrpSpPr>
              <p:grpSpPr bwMode="auto">
                <a:xfrm>
                  <a:off x="3176" y="2784"/>
                  <a:ext cx="1966" cy="441"/>
                  <a:chOff x="1923" y="1200"/>
                  <a:chExt cx="1966" cy="441"/>
                </a:xfrm>
              </p:grpSpPr>
              <p:grpSp>
                <p:nvGrpSpPr>
                  <p:cNvPr id="94520" name="Group 312">
                    <a:extLst>
                      <a:ext uri="{FF2B5EF4-FFF2-40B4-BE49-F238E27FC236}">
                        <a16:creationId xmlns:a16="http://schemas.microsoft.com/office/drawing/2014/main" id="{5B9DD95C-FE08-4CA1-A6BC-BC40FBBE1EE5}"/>
                      </a:ext>
                    </a:extLst>
                  </p:cNvPr>
                  <p:cNvGrpSpPr>
                    <a:grpSpLocks noChangeAspect="1"/>
                  </p:cNvGrpSpPr>
                  <p:nvPr/>
                </p:nvGrpSpPr>
                <p:grpSpPr bwMode="auto">
                  <a:xfrm>
                    <a:off x="2414" y="1304"/>
                    <a:ext cx="253" cy="233"/>
                    <a:chOff x="1342" y="528"/>
                    <a:chExt cx="548" cy="432"/>
                  </a:xfrm>
                </p:grpSpPr>
                <p:grpSp>
                  <p:nvGrpSpPr>
                    <p:cNvPr id="94521" name="Group 313">
                      <a:extLst>
                        <a:ext uri="{FF2B5EF4-FFF2-40B4-BE49-F238E27FC236}">
                          <a16:creationId xmlns:a16="http://schemas.microsoft.com/office/drawing/2014/main" id="{B2963088-DCA8-4217-9DF1-61C11FF3FC1A}"/>
                        </a:ext>
                      </a:extLst>
                    </p:cNvPr>
                    <p:cNvGrpSpPr>
                      <a:grpSpLocks noChangeAspect="1"/>
                    </p:cNvGrpSpPr>
                    <p:nvPr/>
                  </p:nvGrpSpPr>
                  <p:grpSpPr bwMode="auto">
                    <a:xfrm>
                      <a:off x="1374" y="528"/>
                      <a:ext cx="480" cy="432"/>
                      <a:chOff x="1392" y="528"/>
                      <a:chExt cx="480" cy="432"/>
                    </a:xfrm>
                  </p:grpSpPr>
                  <p:sp>
                    <p:nvSpPr>
                      <p:cNvPr id="94522" name="Rectangle 314">
                        <a:extLst>
                          <a:ext uri="{FF2B5EF4-FFF2-40B4-BE49-F238E27FC236}">
                            <a16:creationId xmlns:a16="http://schemas.microsoft.com/office/drawing/2014/main" id="{6FB590A3-61F2-4941-9E5F-3224E700CB80}"/>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23" name="Rectangle 315">
                        <a:extLst>
                          <a:ext uri="{FF2B5EF4-FFF2-40B4-BE49-F238E27FC236}">
                            <a16:creationId xmlns:a16="http://schemas.microsoft.com/office/drawing/2014/main" id="{E5245D3F-9A9A-4BBB-80FE-2C0AAE078D8E}"/>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524" name="Text Box 316">
                      <a:extLst>
                        <a:ext uri="{FF2B5EF4-FFF2-40B4-BE49-F238E27FC236}">
                          <a16:creationId xmlns:a16="http://schemas.microsoft.com/office/drawing/2014/main" id="{D577897F-E1E0-4D2E-9BFB-F565E17A19A3}"/>
                        </a:ext>
                      </a:extLst>
                    </p:cNvPr>
                    <p:cNvSpPr txBox="1">
                      <a:spLocks noChangeAspect="1" noChangeArrowheads="1"/>
                    </p:cNvSpPr>
                    <p:nvPr/>
                  </p:nvSpPr>
                  <p:spPr bwMode="auto">
                    <a:xfrm>
                      <a:off x="1342" y="560"/>
                      <a:ext cx="548"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4525" name="Line 317">
                    <a:extLst>
                      <a:ext uri="{FF2B5EF4-FFF2-40B4-BE49-F238E27FC236}">
                        <a16:creationId xmlns:a16="http://schemas.microsoft.com/office/drawing/2014/main" id="{4987F0E0-FF40-4DCD-B1CF-1C71E415CA80}"/>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26" name="Line 318">
                    <a:extLst>
                      <a:ext uri="{FF2B5EF4-FFF2-40B4-BE49-F238E27FC236}">
                        <a16:creationId xmlns:a16="http://schemas.microsoft.com/office/drawing/2014/main" id="{456965E8-3944-4737-973D-88CFCB506BE8}"/>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527" name="Group 319">
                    <a:extLst>
                      <a:ext uri="{FF2B5EF4-FFF2-40B4-BE49-F238E27FC236}">
                        <a16:creationId xmlns:a16="http://schemas.microsoft.com/office/drawing/2014/main" id="{D3FCC8D1-1696-4454-8946-AB7448E10FEA}"/>
                      </a:ext>
                    </a:extLst>
                  </p:cNvPr>
                  <p:cNvGrpSpPr>
                    <a:grpSpLocks noChangeAspect="1"/>
                  </p:cNvGrpSpPr>
                  <p:nvPr/>
                </p:nvGrpSpPr>
                <p:grpSpPr bwMode="auto">
                  <a:xfrm>
                    <a:off x="2851" y="1235"/>
                    <a:ext cx="209" cy="371"/>
                    <a:chOff x="2991" y="411"/>
                    <a:chExt cx="376" cy="768"/>
                  </a:xfrm>
                </p:grpSpPr>
                <p:sp>
                  <p:nvSpPr>
                    <p:cNvPr id="94528" name="AutoShape 320">
                      <a:extLst>
                        <a:ext uri="{FF2B5EF4-FFF2-40B4-BE49-F238E27FC236}">
                          <a16:creationId xmlns:a16="http://schemas.microsoft.com/office/drawing/2014/main" id="{21588C6D-FFD7-49A5-813D-C1401BCE106D}"/>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4529" name="AutoShape 321">
                      <a:extLst>
                        <a:ext uri="{FF2B5EF4-FFF2-40B4-BE49-F238E27FC236}">
                          <a16:creationId xmlns:a16="http://schemas.microsoft.com/office/drawing/2014/main" id="{85CFEBD7-10B1-4726-BED6-638F77C2DAFE}"/>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30" name="Freeform 322">
                      <a:extLst>
                        <a:ext uri="{FF2B5EF4-FFF2-40B4-BE49-F238E27FC236}">
                          <a16:creationId xmlns:a16="http://schemas.microsoft.com/office/drawing/2014/main" id="{BB2D49CF-5C88-471D-BAF0-5CAB9F57E057}"/>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31" name="Text Box 323">
                      <a:extLst>
                        <a:ext uri="{FF2B5EF4-FFF2-40B4-BE49-F238E27FC236}">
                          <a16:creationId xmlns:a16="http://schemas.microsoft.com/office/drawing/2014/main" id="{F376199F-97B1-4A8C-BB85-E7B17AEEE141}"/>
                        </a:ext>
                      </a:extLst>
                    </p:cNvPr>
                    <p:cNvSpPr txBox="1">
                      <a:spLocks noChangeAspect="1" noChangeArrowheads="1"/>
                    </p:cNvSpPr>
                    <p:nvPr/>
                  </p:nvSpPr>
                  <p:spPr bwMode="auto">
                    <a:xfrm rot="-5400000">
                      <a:off x="2910" y="610"/>
                      <a:ext cx="637"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4532" name="Line 324">
                    <a:extLst>
                      <a:ext uri="{FF2B5EF4-FFF2-40B4-BE49-F238E27FC236}">
                        <a16:creationId xmlns:a16="http://schemas.microsoft.com/office/drawing/2014/main" id="{D0D6043F-7D21-4A69-B4E9-4A33F73AB0B6}"/>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33" name="Line 325">
                    <a:extLst>
                      <a:ext uri="{FF2B5EF4-FFF2-40B4-BE49-F238E27FC236}">
                        <a16:creationId xmlns:a16="http://schemas.microsoft.com/office/drawing/2014/main" id="{C58D200B-13A9-4CE8-B74F-D3DF408C7448}"/>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534" name="Group 326">
                    <a:extLst>
                      <a:ext uri="{FF2B5EF4-FFF2-40B4-BE49-F238E27FC236}">
                        <a16:creationId xmlns:a16="http://schemas.microsoft.com/office/drawing/2014/main" id="{10EC9896-BC08-4EB7-8A21-9DEB9A375907}"/>
                      </a:ext>
                    </a:extLst>
                  </p:cNvPr>
                  <p:cNvGrpSpPr>
                    <a:grpSpLocks noChangeAspect="1"/>
                  </p:cNvGrpSpPr>
                  <p:nvPr/>
                </p:nvGrpSpPr>
                <p:grpSpPr bwMode="auto">
                  <a:xfrm>
                    <a:off x="3173" y="1305"/>
                    <a:ext cx="351" cy="232"/>
                    <a:chOff x="3775" y="576"/>
                    <a:chExt cx="758" cy="480"/>
                  </a:xfrm>
                </p:grpSpPr>
                <p:sp>
                  <p:nvSpPr>
                    <p:cNvPr id="94535" name="Rectangle 327">
                      <a:extLst>
                        <a:ext uri="{FF2B5EF4-FFF2-40B4-BE49-F238E27FC236}">
                          <a16:creationId xmlns:a16="http://schemas.microsoft.com/office/drawing/2014/main" id="{8D9977E3-1AD8-4E79-AACF-F1A213196090}"/>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536" name="Text Box 328">
                      <a:extLst>
                        <a:ext uri="{FF2B5EF4-FFF2-40B4-BE49-F238E27FC236}">
                          <a16:creationId xmlns:a16="http://schemas.microsoft.com/office/drawing/2014/main" id="{1A107315-FD65-4E78-9DA9-0199D31DEDB1}"/>
                        </a:ext>
                      </a:extLst>
                    </p:cNvPr>
                    <p:cNvSpPr txBox="1">
                      <a:spLocks noChangeAspect="1" noChangeArrowheads="1"/>
                    </p:cNvSpPr>
                    <p:nvPr/>
                  </p:nvSpPr>
                  <p:spPr bwMode="auto">
                    <a:xfrm>
                      <a:off x="3775" y="611"/>
                      <a:ext cx="758"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4537" name="Freeform 329">
                    <a:extLst>
                      <a:ext uri="{FF2B5EF4-FFF2-40B4-BE49-F238E27FC236}">
                        <a16:creationId xmlns:a16="http://schemas.microsoft.com/office/drawing/2014/main" id="{790AF6C7-02A1-43DD-83A1-4C4104D873D6}"/>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38" name="Line 330">
                    <a:extLst>
                      <a:ext uri="{FF2B5EF4-FFF2-40B4-BE49-F238E27FC236}">
                        <a16:creationId xmlns:a16="http://schemas.microsoft.com/office/drawing/2014/main" id="{56B274D9-A292-47CB-AF25-7D70A3A4963A}"/>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39" name="Line 331">
                    <a:extLst>
                      <a:ext uri="{FF2B5EF4-FFF2-40B4-BE49-F238E27FC236}">
                        <a16:creationId xmlns:a16="http://schemas.microsoft.com/office/drawing/2014/main" id="{158AB03B-55C9-4BED-9B1F-03A8E86EF603}"/>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540" name="Group 332">
                    <a:extLst>
                      <a:ext uri="{FF2B5EF4-FFF2-40B4-BE49-F238E27FC236}">
                        <a16:creationId xmlns:a16="http://schemas.microsoft.com/office/drawing/2014/main" id="{B894B463-5481-43E9-884D-742744EBD854}"/>
                      </a:ext>
                    </a:extLst>
                  </p:cNvPr>
                  <p:cNvGrpSpPr>
                    <a:grpSpLocks noChangeAspect="1"/>
                  </p:cNvGrpSpPr>
                  <p:nvPr/>
                </p:nvGrpSpPr>
                <p:grpSpPr bwMode="auto">
                  <a:xfrm>
                    <a:off x="1923" y="1305"/>
                    <a:ext cx="370" cy="232"/>
                    <a:chOff x="1039" y="576"/>
                    <a:chExt cx="798" cy="480"/>
                  </a:xfrm>
                </p:grpSpPr>
                <p:sp>
                  <p:nvSpPr>
                    <p:cNvPr id="94541" name="Rectangle 333">
                      <a:extLst>
                        <a:ext uri="{FF2B5EF4-FFF2-40B4-BE49-F238E27FC236}">
                          <a16:creationId xmlns:a16="http://schemas.microsoft.com/office/drawing/2014/main" id="{A2459660-D050-4550-A9FD-51F5FF199F8F}"/>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542" name="Text Box 334">
                      <a:extLst>
                        <a:ext uri="{FF2B5EF4-FFF2-40B4-BE49-F238E27FC236}">
                          <a16:creationId xmlns:a16="http://schemas.microsoft.com/office/drawing/2014/main" id="{50C09C5A-BB27-4A33-826E-C3306CE85A9C}"/>
                        </a:ext>
                      </a:extLst>
                    </p:cNvPr>
                    <p:cNvSpPr txBox="1">
                      <a:spLocks noChangeAspect="1" noChangeArrowheads="1"/>
                    </p:cNvSpPr>
                    <p:nvPr/>
                  </p:nvSpPr>
                  <p:spPr bwMode="auto">
                    <a:xfrm>
                      <a:off x="1039" y="611"/>
                      <a:ext cx="798"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4543" name="Group 335">
                    <a:extLst>
                      <a:ext uri="{FF2B5EF4-FFF2-40B4-BE49-F238E27FC236}">
                        <a16:creationId xmlns:a16="http://schemas.microsoft.com/office/drawing/2014/main" id="{D044434D-3A28-4D01-ACD5-EAB66DF56918}"/>
                      </a:ext>
                    </a:extLst>
                  </p:cNvPr>
                  <p:cNvGrpSpPr>
                    <a:grpSpLocks/>
                  </p:cNvGrpSpPr>
                  <p:nvPr/>
                </p:nvGrpSpPr>
                <p:grpSpPr bwMode="auto">
                  <a:xfrm>
                    <a:off x="2288" y="1200"/>
                    <a:ext cx="1297" cy="441"/>
                    <a:chOff x="2112" y="528"/>
                    <a:chExt cx="2088" cy="681"/>
                  </a:xfrm>
                </p:grpSpPr>
                <p:sp>
                  <p:nvSpPr>
                    <p:cNvPr id="94544" name="Rectangle 336">
                      <a:extLst>
                        <a:ext uri="{FF2B5EF4-FFF2-40B4-BE49-F238E27FC236}">
                          <a16:creationId xmlns:a16="http://schemas.microsoft.com/office/drawing/2014/main" id="{8723FF4D-E68A-4DD7-8419-1A99FB61195F}"/>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45" name="Rectangle 337">
                      <a:extLst>
                        <a:ext uri="{FF2B5EF4-FFF2-40B4-BE49-F238E27FC236}">
                          <a16:creationId xmlns:a16="http://schemas.microsoft.com/office/drawing/2014/main" id="{5B93170D-8449-4555-BE5A-04B0FF666108}"/>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46" name="Rectangle 338">
                      <a:extLst>
                        <a:ext uri="{FF2B5EF4-FFF2-40B4-BE49-F238E27FC236}">
                          <a16:creationId xmlns:a16="http://schemas.microsoft.com/office/drawing/2014/main" id="{4052834A-47E2-4A9B-8157-FEBC0D96F069}"/>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47" name="Rectangle 339">
                      <a:extLst>
                        <a:ext uri="{FF2B5EF4-FFF2-40B4-BE49-F238E27FC236}">
                          <a16:creationId xmlns:a16="http://schemas.microsoft.com/office/drawing/2014/main" id="{E3AB3938-CE0D-4496-84FD-7802CA7618B3}"/>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4548" name="Group 340">
                    <a:extLst>
                      <a:ext uri="{FF2B5EF4-FFF2-40B4-BE49-F238E27FC236}">
                        <a16:creationId xmlns:a16="http://schemas.microsoft.com/office/drawing/2014/main" id="{A8112CBE-A7ED-4312-AFFB-2C206E49D39D}"/>
                      </a:ext>
                    </a:extLst>
                  </p:cNvPr>
                  <p:cNvGrpSpPr>
                    <a:grpSpLocks noChangeAspect="1"/>
                  </p:cNvGrpSpPr>
                  <p:nvPr/>
                </p:nvGrpSpPr>
                <p:grpSpPr bwMode="auto">
                  <a:xfrm flipH="1">
                    <a:off x="3635" y="1296"/>
                    <a:ext cx="254" cy="233"/>
                    <a:chOff x="1345" y="528"/>
                    <a:chExt cx="546" cy="432"/>
                  </a:xfrm>
                </p:grpSpPr>
                <p:grpSp>
                  <p:nvGrpSpPr>
                    <p:cNvPr id="94549" name="Group 341">
                      <a:extLst>
                        <a:ext uri="{FF2B5EF4-FFF2-40B4-BE49-F238E27FC236}">
                          <a16:creationId xmlns:a16="http://schemas.microsoft.com/office/drawing/2014/main" id="{09164F88-C1EE-4FFE-9406-1723479DE474}"/>
                        </a:ext>
                      </a:extLst>
                    </p:cNvPr>
                    <p:cNvGrpSpPr>
                      <a:grpSpLocks noChangeAspect="1"/>
                    </p:cNvGrpSpPr>
                    <p:nvPr/>
                  </p:nvGrpSpPr>
                  <p:grpSpPr bwMode="auto">
                    <a:xfrm>
                      <a:off x="1374" y="528"/>
                      <a:ext cx="480" cy="432"/>
                      <a:chOff x="1392" y="528"/>
                      <a:chExt cx="480" cy="432"/>
                    </a:xfrm>
                  </p:grpSpPr>
                  <p:sp>
                    <p:nvSpPr>
                      <p:cNvPr id="94550" name="Rectangle 342">
                        <a:extLst>
                          <a:ext uri="{FF2B5EF4-FFF2-40B4-BE49-F238E27FC236}">
                            <a16:creationId xmlns:a16="http://schemas.microsoft.com/office/drawing/2014/main" id="{A85EE883-88DC-44C2-9997-E665FF652313}"/>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51" name="Rectangle 343">
                        <a:extLst>
                          <a:ext uri="{FF2B5EF4-FFF2-40B4-BE49-F238E27FC236}">
                            <a16:creationId xmlns:a16="http://schemas.microsoft.com/office/drawing/2014/main" id="{20FC3FF6-11E3-4D1A-AA8E-82CEB6A5ABC1}"/>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552" name="Text Box 344">
                      <a:extLst>
                        <a:ext uri="{FF2B5EF4-FFF2-40B4-BE49-F238E27FC236}">
                          <a16:creationId xmlns:a16="http://schemas.microsoft.com/office/drawing/2014/main" id="{850CA7EB-3F44-41AD-B4D5-8846B58762FD}"/>
                        </a:ext>
                      </a:extLst>
                    </p:cNvPr>
                    <p:cNvSpPr txBox="1">
                      <a:spLocks noChangeAspect="1" noChangeArrowheads="1"/>
                    </p:cNvSpPr>
                    <p:nvPr/>
                  </p:nvSpPr>
                  <p:spPr bwMode="auto">
                    <a:xfrm>
                      <a:off x="1345" y="561"/>
                      <a:ext cx="546" cy="3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94553" name="Group 345">
                  <a:extLst>
                    <a:ext uri="{FF2B5EF4-FFF2-40B4-BE49-F238E27FC236}">
                      <a16:creationId xmlns:a16="http://schemas.microsoft.com/office/drawing/2014/main" id="{6142C77C-78CB-4451-9FDC-FFA172ADF4CA}"/>
                    </a:ext>
                  </a:extLst>
                </p:cNvPr>
                <p:cNvGrpSpPr>
                  <a:grpSpLocks/>
                </p:cNvGrpSpPr>
                <p:nvPr/>
              </p:nvGrpSpPr>
              <p:grpSpPr bwMode="auto">
                <a:xfrm>
                  <a:off x="3597" y="3296"/>
                  <a:ext cx="1965" cy="441"/>
                  <a:chOff x="1924" y="1200"/>
                  <a:chExt cx="1965" cy="441"/>
                </a:xfrm>
              </p:grpSpPr>
              <p:grpSp>
                <p:nvGrpSpPr>
                  <p:cNvPr id="94554" name="Group 346">
                    <a:extLst>
                      <a:ext uri="{FF2B5EF4-FFF2-40B4-BE49-F238E27FC236}">
                        <a16:creationId xmlns:a16="http://schemas.microsoft.com/office/drawing/2014/main" id="{45B47C62-F39E-4E66-B05B-0CEA7BACE491}"/>
                      </a:ext>
                    </a:extLst>
                  </p:cNvPr>
                  <p:cNvGrpSpPr>
                    <a:grpSpLocks noChangeAspect="1"/>
                  </p:cNvGrpSpPr>
                  <p:nvPr/>
                </p:nvGrpSpPr>
                <p:grpSpPr bwMode="auto">
                  <a:xfrm>
                    <a:off x="2414" y="1304"/>
                    <a:ext cx="254" cy="233"/>
                    <a:chOff x="1342" y="528"/>
                    <a:chExt cx="550" cy="432"/>
                  </a:xfrm>
                </p:grpSpPr>
                <p:grpSp>
                  <p:nvGrpSpPr>
                    <p:cNvPr id="94555" name="Group 347">
                      <a:extLst>
                        <a:ext uri="{FF2B5EF4-FFF2-40B4-BE49-F238E27FC236}">
                          <a16:creationId xmlns:a16="http://schemas.microsoft.com/office/drawing/2014/main" id="{D104A9E6-A47D-420F-A592-8D98DD965365}"/>
                        </a:ext>
                      </a:extLst>
                    </p:cNvPr>
                    <p:cNvGrpSpPr>
                      <a:grpSpLocks noChangeAspect="1"/>
                    </p:cNvGrpSpPr>
                    <p:nvPr/>
                  </p:nvGrpSpPr>
                  <p:grpSpPr bwMode="auto">
                    <a:xfrm>
                      <a:off x="1374" y="528"/>
                      <a:ext cx="480" cy="432"/>
                      <a:chOff x="1392" y="528"/>
                      <a:chExt cx="480" cy="432"/>
                    </a:xfrm>
                  </p:grpSpPr>
                  <p:sp>
                    <p:nvSpPr>
                      <p:cNvPr id="94556" name="Rectangle 348">
                        <a:extLst>
                          <a:ext uri="{FF2B5EF4-FFF2-40B4-BE49-F238E27FC236}">
                            <a16:creationId xmlns:a16="http://schemas.microsoft.com/office/drawing/2014/main" id="{F20093C4-C210-4016-A4C4-748D479708B5}"/>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57" name="Rectangle 349">
                        <a:extLst>
                          <a:ext uri="{FF2B5EF4-FFF2-40B4-BE49-F238E27FC236}">
                            <a16:creationId xmlns:a16="http://schemas.microsoft.com/office/drawing/2014/main" id="{BE85DBEE-9C1D-4AA1-9ACB-21C8F0606633}"/>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558" name="Text Box 350">
                      <a:extLst>
                        <a:ext uri="{FF2B5EF4-FFF2-40B4-BE49-F238E27FC236}">
                          <a16:creationId xmlns:a16="http://schemas.microsoft.com/office/drawing/2014/main" id="{6CD5CD32-6D2C-4C65-A914-0D6B4DB8F4E3}"/>
                        </a:ext>
                      </a:extLst>
                    </p:cNvPr>
                    <p:cNvSpPr txBox="1">
                      <a:spLocks noChangeAspect="1" noChangeArrowheads="1"/>
                    </p:cNvSpPr>
                    <p:nvPr/>
                  </p:nvSpPr>
                  <p:spPr bwMode="auto">
                    <a:xfrm>
                      <a:off x="1342" y="561"/>
                      <a:ext cx="550" cy="3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4559" name="Line 351">
                    <a:extLst>
                      <a:ext uri="{FF2B5EF4-FFF2-40B4-BE49-F238E27FC236}">
                        <a16:creationId xmlns:a16="http://schemas.microsoft.com/office/drawing/2014/main" id="{F18D46A6-0686-4F37-952E-34D6A1F5C74E}"/>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60" name="Line 352">
                    <a:extLst>
                      <a:ext uri="{FF2B5EF4-FFF2-40B4-BE49-F238E27FC236}">
                        <a16:creationId xmlns:a16="http://schemas.microsoft.com/office/drawing/2014/main" id="{9E11CF98-762D-4920-8220-D7B424B5BC92}"/>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561" name="Group 353">
                    <a:extLst>
                      <a:ext uri="{FF2B5EF4-FFF2-40B4-BE49-F238E27FC236}">
                        <a16:creationId xmlns:a16="http://schemas.microsoft.com/office/drawing/2014/main" id="{6FE7FFD3-F6F0-41C0-BB9E-8E0620D39B4E}"/>
                      </a:ext>
                    </a:extLst>
                  </p:cNvPr>
                  <p:cNvGrpSpPr>
                    <a:grpSpLocks noChangeAspect="1"/>
                  </p:cNvGrpSpPr>
                  <p:nvPr/>
                </p:nvGrpSpPr>
                <p:grpSpPr bwMode="auto">
                  <a:xfrm>
                    <a:off x="2851" y="1235"/>
                    <a:ext cx="209" cy="371"/>
                    <a:chOff x="2991" y="411"/>
                    <a:chExt cx="376" cy="768"/>
                  </a:xfrm>
                </p:grpSpPr>
                <p:sp>
                  <p:nvSpPr>
                    <p:cNvPr id="94562" name="AutoShape 354">
                      <a:extLst>
                        <a:ext uri="{FF2B5EF4-FFF2-40B4-BE49-F238E27FC236}">
                          <a16:creationId xmlns:a16="http://schemas.microsoft.com/office/drawing/2014/main" id="{8A089D8F-8B5C-48EC-A15A-DCC755D2FFCC}"/>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4563" name="AutoShape 355">
                      <a:extLst>
                        <a:ext uri="{FF2B5EF4-FFF2-40B4-BE49-F238E27FC236}">
                          <a16:creationId xmlns:a16="http://schemas.microsoft.com/office/drawing/2014/main" id="{5079DC38-07D1-442E-870D-F1706F069C4F}"/>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64" name="Freeform 356">
                      <a:extLst>
                        <a:ext uri="{FF2B5EF4-FFF2-40B4-BE49-F238E27FC236}">
                          <a16:creationId xmlns:a16="http://schemas.microsoft.com/office/drawing/2014/main" id="{74434608-81E1-4365-BC46-D9ED04C79B8E}"/>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65" name="Text Box 357">
                      <a:extLst>
                        <a:ext uri="{FF2B5EF4-FFF2-40B4-BE49-F238E27FC236}">
                          <a16:creationId xmlns:a16="http://schemas.microsoft.com/office/drawing/2014/main" id="{E39A685C-641C-4310-8FEA-D2B03690FF81}"/>
                        </a:ext>
                      </a:extLst>
                    </p:cNvPr>
                    <p:cNvSpPr txBox="1">
                      <a:spLocks noChangeAspect="1" noChangeArrowheads="1"/>
                    </p:cNvSpPr>
                    <p:nvPr/>
                  </p:nvSpPr>
                  <p:spPr bwMode="auto">
                    <a:xfrm rot="-5400000">
                      <a:off x="2910" y="608"/>
                      <a:ext cx="637" cy="2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4566" name="Line 358">
                    <a:extLst>
                      <a:ext uri="{FF2B5EF4-FFF2-40B4-BE49-F238E27FC236}">
                        <a16:creationId xmlns:a16="http://schemas.microsoft.com/office/drawing/2014/main" id="{18AB28A6-6511-4F58-B2AB-0B46AC98F939}"/>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67" name="Line 359">
                    <a:extLst>
                      <a:ext uri="{FF2B5EF4-FFF2-40B4-BE49-F238E27FC236}">
                        <a16:creationId xmlns:a16="http://schemas.microsoft.com/office/drawing/2014/main" id="{7D2B9F08-DF33-4A61-9BF7-7F4B94B461D6}"/>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568" name="Group 360">
                    <a:extLst>
                      <a:ext uri="{FF2B5EF4-FFF2-40B4-BE49-F238E27FC236}">
                        <a16:creationId xmlns:a16="http://schemas.microsoft.com/office/drawing/2014/main" id="{DB9079EE-75EF-4786-8B9A-41C8250BE793}"/>
                      </a:ext>
                    </a:extLst>
                  </p:cNvPr>
                  <p:cNvGrpSpPr>
                    <a:grpSpLocks noChangeAspect="1"/>
                  </p:cNvGrpSpPr>
                  <p:nvPr/>
                </p:nvGrpSpPr>
                <p:grpSpPr bwMode="auto">
                  <a:xfrm>
                    <a:off x="3173" y="1305"/>
                    <a:ext cx="351" cy="232"/>
                    <a:chOff x="3775" y="576"/>
                    <a:chExt cx="758" cy="480"/>
                  </a:xfrm>
                </p:grpSpPr>
                <p:sp>
                  <p:nvSpPr>
                    <p:cNvPr id="94569" name="Rectangle 361">
                      <a:extLst>
                        <a:ext uri="{FF2B5EF4-FFF2-40B4-BE49-F238E27FC236}">
                          <a16:creationId xmlns:a16="http://schemas.microsoft.com/office/drawing/2014/main" id="{3D260FBB-8CF4-4660-88AC-18D32AA83189}"/>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570" name="Text Box 362">
                      <a:extLst>
                        <a:ext uri="{FF2B5EF4-FFF2-40B4-BE49-F238E27FC236}">
                          <a16:creationId xmlns:a16="http://schemas.microsoft.com/office/drawing/2014/main" id="{3799F47D-2A02-444D-9794-5B02FC9D7DC0}"/>
                        </a:ext>
                      </a:extLst>
                    </p:cNvPr>
                    <p:cNvSpPr txBox="1">
                      <a:spLocks noChangeAspect="1" noChangeArrowheads="1"/>
                    </p:cNvSpPr>
                    <p:nvPr/>
                  </p:nvSpPr>
                  <p:spPr bwMode="auto">
                    <a:xfrm>
                      <a:off x="3775" y="613"/>
                      <a:ext cx="758"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4571" name="Freeform 363">
                    <a:extLst>
                      <a:ext uri="{FF2B5EF4-FFF2-40B4-BE49-F238E27FC236}">
                        <a16:creationId xmlns:a16="http://schemas.microsoft.com/office/drawing/2014/main" id="{E644CB70-DD99-4631-AEE4-0C2170A915A3}"/>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72" name="Line 364">
                    <a:extLst>
                      <a:ext uri="{FF2B5EF4-FFF2-40B4-BE49-F238E27FC236}">
                        <a16:creationId xmlns:a16="http://schemas.microsoft.com/office/drawing/2014/main" id="{02E9D908-00D0-4C91-8E94-18842F8C51BB}"/>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73" name="Line 365">
                    <a:extLst>
                      <a:ext uri="{FF2B5EF4-FFF2-40B4-BE49-F238E27FC236}">
                        <a16:creationId xmlns:a16="http://schemas.microsoft.com/office/drawing/2014/main" id="{80992F57-8F4F-479C-A361-DDF7502F81FE}"/>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4574" name="Group 366">
                    <a:extLst>
                      <a:ext uri="{FF2B5EF4-FFF2-40B4-BE49-F238E27FC236}">
                        <a16:creationId xmlns:a16="http://schemas.microsoft.com/office/drawing/2014/main" id="{50D945B8-9D56-41F4-9718-C02C219E4E18}"/>
                      </a:ext>
                    </a:extLst>
                  </p:cNvPr>
                  <p:cNvGrpSpPr>
                    <a:grpSpLocks noChangeAspect="1"/>
                  </p:cNvGrpSpPr>
                  <p:nvPr/>
                </p:nvGrpSpPr>
                <p:grpSpPr bwMode="auto">
                  <a:xfrm>
                    <a:off x="1924" y="1305"/>
                    <a:ext cx="370" cy="232"/>
                    <a:chOff x="1042" y="576"/>
                    <a:chExt cx="798" cy="480"/>
                  </a:xfrm>
                </p:grpSpPr>
                <p:sp>
                  <p:nvSpPr>
                    <p:cNvPr id="94575" name="Rectangle 367">
                      <a:extLst>
                        <a:ext uri="{FF2B5EF4-FFF2-40B4-BE49-F238E27FC236}">
                          <a16:creationId xmlns:a16="http://schemas.microsoft.com/office/drawing/2014/main" id="{BBEB8E30-15EF-4FFE-A136-6250A6C43663}"/>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4576" name="Text Box 368">
                      <a:extLst>
                        <a:ext uri="{FF2B5EF4-FFF2-40B4-BE49-F238E27FC236}">
                          <a16:creationId xmlns:a16="http://schemas.microsoft.com/office/drawing/2014/main" id="{043AE0B8-3CB0-4835-83CF-11D18A9EB849}"/>
                        </a:ext>
                      </a:extLst>
                    </p:cNvPr>
                    <p:cNvSpPr txBox="1">
                      <a:spLocks noChangeAspect="1" noChangeArrowheads="1"/>
                    </p:cNvSpPr>
                    <p:nvPr/>
                  </p:nvSpPr>
                  <p:spPr bwMode="auto">
                    <a:xfrm>
                      <a:off x="1042" y="613"/>
                      <a:ext cx="798"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4577" name="Group 369">
                    <a:extLst>
                      <a:ext uri="{FF2B5EF4-FFF2-40B4-BE49-F238E27FC236}">
                        <a16:creationId xmlns:a16="http://schemas.microsoft.com/office/drawing/2014/main" id="{04852415-1241-4D70-98C8-613921340B8E}"/>
                      </a:ext>
                    </a:extLst>
                  </p:cNvPr>
                  <p:cNvGrpSpPr>
                    <a:grpSpLocks/>
                  </p:cNvGrpSpPr>
                  <p:nvPr/>
                </p:nvGrpSpPr>
                <p:grpSpPr bwMode="auto">
                  <a:xfrm>
                    <a:off x="2288" y="1200"/>
                    <a:ext cx="1297" cy="441"/>
                    <a:chOff x="2112" y="528"/>
                    <a:chExt cx="2088" cy="681"/>
                  </a:xfrm>
                </p:grpSpPr>
                <p:sp>
                  <p:nvSpPr>
                    <p:cNvPr id="94578" name="Rectangle 370">
                      <a:extLst>
                        <a:ext uri="{FF2B5EF4-FFF2-40B4-BE49-F238E27FC236}">
                          <a16:creationId xmlns:a16="http://schemas.microsoft.com/office/drawing/2014/main" id="{320222DA-6D84-437A-997A-88AF4DE4A9A1}"/>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79" name="Rectangle 371">
                      <a:extLst>
                        <a:ext uri="{FF2B5EF4-FFF2-40B4-BE49-F238E27FC236}">
                          <a16:creationId xmlns:a16="http://schemas.microsoft.com/office/drawing/2014/main" id="{CF97455A-3A9F-4DDA-A546-F848E0DC823A}"/>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80" name="Rectangle 372">
                      <a:extLst>
                        <a:ext uri="{FF2B5EF4-FFF2-40B4-BE49-F238E27FC236}">
                          <a16:creationId xmlns:a16="http://schemas.microsoft.com/office/drawing/2014/main" id="{DA943FD8-D73E-46F0-8DB6-6ED7FF2EB985}"/>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81" name="Rectangle 373">
                      <a:extLst>
                        <a:ext uri="{FF2B5EF4-FFF2-40B4-BE49-F238E27FC236}">
                          <a16:creationId xmlns:a16="http://schemas.microsoft.com/office/drawing/2014/main" id="{AA9D8F08-7397-4DC9-A34E-06174167410B}"/>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4582" name="Group 374">
                    <a:extLst>
                      <a:ext uri="{FF2B5EF4-FFF2-40B4-BE49-F238E27FC236}">
                        <a16:creationId xmlns:a16="http://schemas.microsoft.com/office/drawing/2014/main" id="{37551B81-B170-41E9-AB18-CF92C1B793E5}"/>
                      </a:ext>
                    </a:extLst>
                  </p:cNvPr>
                  <p:cNvGrpSpPr>
                    <a:grpSpLocks noChangeAspect="1"/>
                  </p:cNvGrpSpPr>
                  <p:nvPr/>
                </p:nvGrpSpPr>
                <p:grpSpPr bwMode="auto">
                  <a:xfrm flipH="1">
                    <a:off x="3636" y="1296"/>
                    <a:ext cx="253" cy="233"/>
                    <a:chOff x="1347" y="528"/>
                    <a:chExt cx="544" cy="432"/>
                  </a:xfrm>
                </p:grpSpPr>
                <p:grpSp>
                  <p:nvGrpSpPr>
                    <p:cNvPr id="94583" name="Group 375">
                      <a:extLst>
                        <a:ext uri="{FF2B5EF4-FFF2-40B4-BE49-F238E27FC236}">
                          <a16:creationId xmlns:a16="http://schemas.microsoft.com/office/drawing/2014/main" id="{C05CD390-886A-492E-88EF-3BD6D5E5C169}"/>
                        </a:ext>
                      </a:extLst>
                    </p:cNvPr>
                    <p:cNvGrpSpPr>
                      <a:grpSpLocks noChangeAspect="1"/>
                    </p:cNvGrpSpPr>
                    <p:nvPr/>
                  </p:nvGrpSpPr>
                  <p:grpSpPr bwMode="auto">
                    <a:xfrm>
                      <a:off x="1374" y="528"/>
                      <a:ext cx="480" cy="432"/>
                      <a:chOff x="1392" y="528"/>
                      <a:chExt cx="480" cy="432"/>
                    </a:xfrm>
                  </p:grpSpPr>
                  <p:sp>
                    <p:nvSpPr>
                      <p:cNvPr id="94584" name="Rectangle 376">
                        <a:extLst>
                          <a:ext uri="{FF2B5EF4-FFF2-40B4-BE49-F238E27FC236}">
                            <a16:creationId xmlns:a16="http://schemas.microsoft.com/office/drawing/2014/main" id="{DE2821AC-FF06-4392-8C4B-856612562EEF}"/>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85" name="Rectangle 377">
                        <a:extLst>
                          <a:ext uri="{FF2B5EF4-FFF2-40B4-BE49-F238E27FC236}">
                            <a16:creationId xmlns:a16="http://schemas.microsoft.com/office/drawing/2014/main" id="{151D4D2E-536C-4E82-B56E-E4FA1867546F}"/>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4586" name="Text Box 378">
                      <a:extLst>
                        <a:ext uri="{FF2B5EF4-FFF2-40B4-BE49-F238E27FC236}">
                          <a16:creationId xmlns:a16="http://schemas.microsoft.com/office/drawing/2014/main" id="{9A47A658-F894-4BDC-85A8-DF337DAD480C}"/>
                        </a:ext>
                      </a:extLst>
                    </p:cNvPr>
                    <p:cNvSpPr txBox="1">
                      <a:spLocks noChangeAspect="1" noChangeArrowheads="1"/>
                    </p:cNvSpPr>
                    <p:nvPr/>
                  </p:nvSpPr>
                  <p:spPr bwMode="auto">
                    <a:xfrm>
                      <a:off x="1347" y="561"/>
                      <a:ext cx="544" cy="3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sp>
            <p:nvSpPr>
              <p:cNvPr id="94587" name="Line 379">
                <a:extLst>
                  <a:ext uri="{FF2B5EF4-FFF2-40B4-BE49-F238E27FC236}">
                    <a16:creationId xmlns:a16="http://schemas.microsoft.com/office/drawing/2014/main" id="{875D82E9-EAAC-4F02-A689-410E76889AFC}"/>
                  </a:ext>
                </a:extLst>
              </p:cNvPr>
              <p:cNvSpPr>
                <a:spLocks noChangeShapeType="1"/>
              </p:cNvSpPr>
              <p:nvPr/>
            </p:nvSpPr>
            <p:spPr bwMode="auto">
              <a:xfrm>
                <a:off x="3152" y="1420"/>
                <a:ext cx="112" cy="45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88" name="Line 380">
                <a:extLst>
                  <a:ext uri="{FF2B5EF4-FFF2-40B4-BE49-F238E27FC236}">
                    <a16:creationId xmlns:a16="http://schemas.microsoft.com/office/drawing/2014/main" id="{F0822528-47BD-4164-A4F5-0EEB71B331AF}"/>
                  </a:ext>
                </a:extLst>
              </p:cNvPr>
              <p:cNvSpPr>
                <a:spLocks noChangeShapeType="1"/>
              </p:cNvSpPr>
              <p:nvPr/>
            </p:nvSpPr>
            <p:spPr bwMode="auto">
              <a:xfrm>
                <a:off x="3568" y="1408"/>
                <a:ext cx="144" cy="96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589" name="Line 381">
                <a:extLst>
                  <a:ext uri="{FF2B5EF4-FFF2-40B4-BE49-F238E27FC236}">
                    <a16:creationId xmlns:a16="http://schemas.microsoft.com/office/drawing/2014/main" id="{87C5B957-74F7-4D36-9FD8-8C373A673098}"/>
                  </a:ext>
                </a:extLst>
              </p:cNvPr>
              <p:cNvSpPr>
                <a:spLocks noChangeShapeType="1"/>
              </p:cNvSpPr>
              <p:nvPr/>
            </p:nvSpPr>
            <p:spPr bwMode="auto">
              <a:xfrm>
                <a:off x="3744" y="1392"/>
                <a:ext cx="48" cy="1536"/>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71E5A4B-D537-4E63-A86F-EF2E0596A453}"/>
              </a:ext>
            </a:extLst>
          </p:cNvPr>
          <p:cNvSpPr>
            <a:spLocks noGrp="1" noChangeArrowheads="1"/>
          </p:cNvSpPr>
          <p:nvPr>
            <p:ph type="title"/>
          </p:nvPr>
        </p:nvSpPr>
        <p:spPr>
          <a:xfrm>
            <a:off x="1676400" y="228600"/>
            <a:ext cx="4038600" cy="762000"/>
          </a:xfrm>
        </p:spPr>
        <p:txBody>
          <a:bodyPr/>
          <a:lstStyle/>
          <a:p>
            <a:r>
              <a:rPr lang="en-US" altLang="en-US">
                <a:solidFill>
                  <a:srgbClr val="FF3300"/>
                </a:solidFill>
              </a:rPr>
              <a:t>Data Hazards</a:t>
            </a:r>
          </a:p>
        </p:txBody>
      </p:sp>
      <p:sp>
        <p:nvSpPr>
          <p:cNvPr id="159" name="Slide Number Placeholder 5">
            <a:extLst>
              <a:ext uri="{FF2B5EF4-FFF2-40B4-BE49-F238E27FC236}">
                <a16:creationId xmlns:a16="http://schemas.microsoft.com/office/drawing/2014/main" id="{0F6F14E0-362D-4E52-AC25-A730A7A5A5F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68</a:t>
            </a:fld>
            <a:endParaRPr lang="en-US" altLang="en-US"/>
          </a:p>
        </p:txBody>
      </p:sp>
      <p:sp>
        <p:nvSpPr>
          <p:cNvPr id="98310" name="Text Box 6">
            <a:extLst>
              <a:ext uri="{FF2B5EF4-FFF2-40B4-BE49-F238E27FC236}">
                <a16:creationId xmlns:a16="http://schemas.microsoft.com/office/drawing/2014/main" id="{34FC0989-4E29-4D5E-8E5F-B5B95926C27D}"/>
              </a:ext>
            </a:extLst>
          </p:cNvPr>
          <p:cNvSpPr txBox="1">
            <a:spLocks noChangeArrowheads="1"/>
          </p:cNvSpPr>
          <p:nvPr/>
        </p:nvSpPr>
        <p:spPr bwMode="auto">
          <a:xfrm>
            <a:off x="2133600" y="5867401"/>
            <a:ext cx="83058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There are some instances where hazards occur, even with forwarding.</a:t>
            </a:r>
          </a:p>
        </p:txBody>
      </p:sp>
      <p:sp>
        <p:nvSpPr>
          <p:cNvPr id="98313" name="Text Box 9">
            <a:extLst>
              <a:ext uri="{FF2B5EF4-FFF2-40B4-BE49-F238E27FC236}">
                <a16:creationId xmlns:a16="http://schemas.microsoft.com/office/drawing/2014/main" id="{2FE793DF-4F86-4CB7-933A-D7124B71D3DB}"/>
              </a:ext>
            </a:extLst>
          </p:cNvPr>
          <p:cNvSpPr txBox="1">
            <a:spLocks noChangeArrowheads="1"/>
          </p:cNvSpPr>
          <p:nvPr/>
        </p:nvSpPr>
        <p:spPr bwMode="auto">
          <a:xfrm>
            <a:off x="5791200" y="228601"/>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 data isn’t loaded until after the MEM stage.</a:t>
            </a:r>
          </a:p>
        </p:txBody>
      </p:sp>
      <p:grpSp>
        <p:nvGrpSpPr>
          <p:cNvPr id="98314" name="Group 10">
            <a:extLst>
              <a:ext uri="{FF2B5EF4-FFF2-40B4-BE49-F238E27FC236}">
                <a16:creationId xmlns:a16="http://schemas.microsoft.com/office/drawing/2014/main" id="{467E3013-849B-4DE7-B19A-4E651D721DD8}"/>
              </a:ext>
            </a:extLst>
          </p:cNvPr>
          <p:cNvGrpSpPr>
            <a:grpSpLocks/>
          </p:cNvGrpSpPr>
          <p:nvPr/>
        </p:nvGrpSpPr>
        <p:grpSpPr bwMode="auto">
          <a:xfrm>
            <a:off x="1733551" y="1143000"/>
            <a:ext cx="8934449" cy="4567238"/>
            <a:chOff x="50" y="1220"/>
            <a:chExt cx="5628" cy="2877"/>
          </a:xfrm>
        </p:grpSpPr>
        <p:sp>
          <p:nvSpPr>
            <p:cNvPr id="98315" name="Line 11">
              <a:extLst>
                <a:ext uri="{FF2B5EF4-FFF2-40B4-BE49-F238E27FC236}">
                  <a16:creationId xmlns:a16="http://schemas.microsoft.com/office/drawing/2014/main" id="{9D4EB58F-F9C9-4CB8-8BC3-8C50991E85B5}"/>
                </a:ext>
              </a:extLst>
            </p:cNvPr>
            <p:cNvSpPr>
              <a:spLocks noChangeShapeType="1"/>
            </p:cNvSpPr>
            <p:nvPr/>
          </p:nvSpPr>
          <p:spPr bwMode="auto">
            <a:xfrm>
              <a:off x="664" y="1480"/>
              <a:ext cx="471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16" name="Rectangle 12">
              <a:extLst>
                <a:ext uri="{FF2B5EF4-FFF2-40B4-BE49-F238E27FC236}">
                  <a16:creationId xmlns:a16="http://schemas.microsoft.com/office/drawing/2014/main" id="{2255F191-7CA9-427D-8776-F640F5877452}"/>
                </a:ext>
              </a:extLst>
            </p:cNvPr>
            <p:cNvSpPr>
              <a:spLocks noChangeArrowheads="1"/>
            </p:cNvSpPr>
            <p:nvPr/>
          </p:nvSpPr>
          <p:spPr bwMode="auto">
            <a:xfrm>
              <a:off x="511" y="1220"/>
              <a:ext cx="159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i="1">
                  <a:latin typeface="Comic Sans MS" panose="030F0702030302020204" pitchFamily="66" charset="0"/>
                </a:rPr>
                <a:t>Time (clock cycles)</a:t>
              </a:r>
            </a:p>
          </p:txBody>
        </p:sp>
        <p:grpSp>
          <p:nvGrpSpPr>
            <p:cNvPr id="98317" name="Group 13">
              <a:extLst>
                <a:ext uri="{FF2B5EF4-FFF2-40B4-BE49-F238E27FC236}">
                  <a16:creationId xmlns:a16="http://schemas.microsoft.com/office/drawing/2014/main" id="{724C5CBE-0902-4A75-BE04-624D4EBAE073}"/>
                </a:ext>
              </a:extLst>
            </p:cNvPr>
            <p:cNvGrpSpPr>
              <a:grpSpLocks/>
            </p:cNvGrpSpPr>
            <p:nvPr/>
          </p:nvGrpSpPr>
          <p:grpSpPr bwMode="auto">
            <a:xfrm>
              <a:off x="50" y="1739"/>
              <a:ext cx="2024" cy="2358"/>
              <a:chOff x="177" y="1728"/>
              <a:chExt cx="2024" cy="2358"/>
            </a:xfrm>
          </p:grpSpPr>
          <p:sp>
            <p:nvSpPr>
              <p:cNvPr id="98318" name="Rectangle 14">
                <a:extLst>
                  <a:ext uri="{FF2B5EF4-FFF2-40B4-BE49-F238E27FC236}">
                    <a16:creationId xmlns:a16="http://schemas.microsoft.com/office/drawing/2014/main" id="{889180D7-1587-44D8-9C0B-FFDE9A54725B}"/>
                  </a:ext>
                </a:extLst>
              </p:cNvPr>
              <p:cNvSpPr>
                <a:spLocks noChangeArrowheads="1"/>
              </p:cNvSpPr>
              <p:nvPr/>
            </p:nvSpPr>
            <p:spPr bwMode="auto">
              <a:xfrm>
                <a:off x="177" y="1752"/>
                <a:ext cx="263" cy="2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2000" b="1" i="1">
                    <a:latin typeface="Comic Sans MS" panose="030F0702030302020204" pitchFamily="66" charset="0"/>
                  </a:rPr>
                  <a:t>I</a:t>
                </a:r>
              </a:p>
              <a:p>
                <a:pPr algn="ctr"/>
                <a:r>
                  <a:rPr lang="en-US" altLang="en-US" sz="2000" b="1" i="1">
                    <a:latin typeface="Comic Sans MS" panose="030F0702030302020204" pitchFamily="66" charset="0"/>
                  </a:rPr>
                  <a:t>n</a:t>
                </a:r>
              </a:p>
              <a:p>
                <a:pPr algn="ctr"/>
                <a:r>
                  <a:rPr lang="en-US" altLang="en-US" sz="2000" b="1" i="1">
                    <a:latin typeface="Comic Sans MS" panose="030F0702030302020204" pitchFamily="66" charset="0"/>
                  </a:rPr>
                  <a:t>s</a:t>
                </a:r>
              </a:p>
              <a:p>
                <a:pPr algn="ctr"/>
                <a:r>
                  <a:rPr lang="en-US" altLang="en-US" sz="2000" b="1" i="1">
                    <a:latin typeface="Comic Sans MS" panose="030F0702030302020204" pitchFamily="66" charset="0"/>
                  </a:rPr>
                  <a:t>t</a:t>
                </a:r>
              </a:p>
              <a:p>
                <a:pPr algn="ctr"/>
                <a:r>
                  <a:rPr lang="en-US" altLang="en-US" sz="2000" b="1" i="1">
                    <a:latin typeface="Comic Sans MS" panose="030F0702030302020204" pitchFamily="66" charset="0"/>
                  </a:rPr>
                  <a:t>r.</a:t>
                </a:r>
              </a:p>
              <a:p>
                <a:pPr algn="ctr"/>
                <a:endParaRPr lang="en-US" altLang="en-US" sz="2000" b="1" i="1">
                  <a:latin typeface="Comic Sans MS" panose="030F0702030302020204" pitchFamily="66" charset="0"/>
                </a:endParaRPr>
              </a:p>
              <a:p>
                <a:pPr algn="ctr"/>
                <a:r>
                  <a:rPr lang="en-US" altLang="en-US" sz="2000" b="1" i="1">
                    <a:latin typeface="Comic Sans MS" panose="030F0702030302020204" pitchFamily="66" charset="0"/>
                  </a:rPr>
                  <a:t>O</a:t>
                </a:r>
              </a:p>
              <a:p>
                <a:pPr algn="ctr"/>
                <a:r>
                  <a:rPr lang="en-US" altLang="en-US" sz="2000" b="1" i="1">
                    <a:latin typeface="Comic Sans MS" panose="030F0702030302020204" pitchFamily="66" charset="0"/>
                  </a:rPr>
                  <a:t>r</a:t>
                </a:r>
              </a:p>
              <a:p>
                <a:pPr algn="ctr"/>
                <a:r>
                  <a:rPr lang="en-US" altLang="en-US" sz="2000" b="1" i="1">
                    <a:latin typeface="Comic Sans MS" panose="030F0702030302020204" pitchFamily="66" charset="0"/>
                  </a:rPr>
                  <a:t>d</a:t>
                </a:r>
              </a:p>
              <a:p>
                <a:pPr algn="ctr"/>
                <a:r>
                  <a:rPr lang="en-US" altLang="en-US" sz="2000" b="1" i="1">
                    <a:latin typeface="Comic Sans MS" panose="030F0702030302020204" pitchFamily="66" charset="0"/>
                  </a:rPr>
                  <a:t>e</a:t>
                </a:r>
              </a:p>
              <a:p>
                <a:pPr algn="ctr"/>
                <a:r>
                  <a:rPr lang="en-US" altLang="en-US" sz="2000" b="1" i="1">
                    <a:latin typeface="Comic Sans MS" panose="030F0702030302020204" pitchFamily="66" charset="0"/>
                  </a:rPr>
                  <a:t>r</a:t>
                </a:r>
              </a:p>
            </p:txBody>
          </p:sp>
          <p:sp>
            <p:nvSpPr>
              <p:cNvPr id="98319" name="Line 15">
                <a:extLst>
                  <a:ext uri="{FF2B5EF4-FFF2-40B4-BE49-F238E27FC236}">
                    <a16:creationId xmlns:a16="http://schemas.microsoft.com/office/drawing/2014/main" id="{4DDD61BC-29E4-4BEE-831D-E07F31124D9E}"/>
                  </a:ext>
                </a:extLst>
              </p:cNvPr>
              <p:cNvSpPr>
                <a:spLocks noChangeShapeType="1"/>
              </p:cNvSpPr>
              <p:nvPr/>
            </p:nvSpPr>
            <p:spPr bwMode="auto">
              <a:xfrm>
                <a:off x="500" y="1764"/>
                <a:ext cx="0" cy="230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320" name="Group 16">
                <a:extLst>
                  <a:ext uri="{FF2B5EF4-FFF2-40B4-BE49-F238E27FC236}">
                    <a16:creationId xmlns:a16="http://schemas.microsoft.com/office/drawing/2014/main" id="{4BFE7A0B-EDFA-410A-961A-9F4A7E923AA9}"/>
                  </a:ext>
                </a:extLst>
              </p:cNvPr>
              <p:cNvGrpSpPr>
                <a:grpSpLocks/>
              </p:cNvGrpSpPr>
              <p:nvPr/>
            </p:nvGrpSpPr>
            <p:grpSpPr bwMode="auto">
              <a:xfrm>
                <a:off x="576" y="1728"/>
                <a:ext cx="1625" cy="2358"/>
                <a:chOff x="835" y="1730"/>
                <a:chExt cx="1625" cy="2358"/>
              </a:xfrm>
            </p:grpSpPr>
            <p:sp>
              <p:nvSpPr>
                <p:cNvPr id="98321" name="Rectangle 17">
                  <a:extLst>
                    <a:ext uri="{FF2B5EF4-FFF2-40B4-BE49-F238E27FC236}">
                      <a16:creationId xmlns:a16="http://schemas.microsoft.com/office/drawing/2014/main" id="{77E7AFEC-CB62-49EA-AC39-824C2A3B9BE4}"/>
                    </a:ext>
                  </a:extLst>
                </p:cNvPr>
                <p:cNvSpPr>
                  <a:spLocks noChangeArrowheads="1"/>
                </p:cNvSpPr>
                <p:nvPr/>
              </p:nvSpPr>
              <p:spPr bwMode="auto">
                <a:xfrm>
                  <a:off x="835" y="1730"/>
                  <a:ext cx="1509"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solidFill>
                        <a:schemeClr val="hlink"/>
                      </a:solidFill>
                      <a:latin typeface="Courier New" panose="02070309020205020404" pitchFamily="49" charset="0"/>
                    </a:rPr>
                    <a:t>lw</a:t>
                  </a:r>
                  <a:r>
                    <a:rPr lang="en-US" altLang="en-US" b="1">
                      <a:latin typeface="Courier New" panose="02070309020205020404" pitchFamily="49" charset="0"/>
                    </a:rPr>
                    <a:t> </a:t>
                  </a:r>
                  <a:r>
                    <a:rPr lang="en-US" altLang="en-US" b="1">
                      <a:solidFill>
                        <a:schemeClr val="hlink"/>
                      </a:solidFill>
                      <a:latin typeface="Courier New" panose="02070309020205020404" pitchFamily="49" charset="0"/>
                    </a:rPr>
                    <a:t>r1, 0</a:t>
                  </a:r>
                  <a:r>
                    <a:rPr lang="en-US" altLang="en-US" b="1">
                      <a:latin typeface="Courier New" panose="02070309020205020404" pitchFamily="49" charset="0"/>
                    </a:rPr>
                    <a:t>(r2)</a:t>
                  </a:r>
                </a:p>
                <a:p>
                  <a:pPr eaLnBrk="1" hangingPunct="1"/>
                  <a:endParaRPr lang="en-US" altLang="en-US" b="1">
                    <a:latin typeface="Courier New" panose="02070309020205020404" pitchFamily="49" charset="0"/>
                  </a:endParaRPr>
                </a:p>
              </p:txBody>
            </p:sp>
            <p:sp>
              <p:nvSpPr>
                <p:cNvPr id="98322" name="Rectangle 18">
                  <a:extLst>
                    <a:ext uri="{FF2B5EF4-FFF2-40B4-BE49-F238E27FC236}">
                      <a16:creationId xmlns:a16="http://schemas.microsoft.com/office/drawing/2014/main" id="{509D6001-5332-45BC-A0FE-028D6D513DF0}"/>
                    </a:ext>
                  </a:extLst>
                </p:cNvPr>
                <p:cNvSpPr>
                  <a:spLocks noChangeArrowheads="1"/>
                </p:cNvSpPr>
                <p:nvPr/>
              </p:nvSpPr>
              <p:spPr bwMode="auto">
                <a:xfrm>
                  <a:off x="835" y="2342"/>
                  <a:ext cx="1509"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sub r4,</a:t>
                  </a:r>
                  <a:r>
                    <a:rPr lang="en-US" altLang="en-US" b="1">
                      <a:solidFill>
                        <a:schemeClr val="hlink"/>
                      </a:solidFill>
                      <a:latin typeface="Courier New" panose="02070309020205020404" pitchFamily="49" charset="0"/>
                    </a:rPr>
                    <a:t>r1</a:t>
                  </a:r>
                  <a:r>
                    <a:rPr lang="en-US" altLang="en-US" b="1">
                      <a:latin typeface="Courier New" panose="02070309020205020404" pitchFamily="49" charset="0"/>
                    </a:rPr>
                    <a:t>,r6</a:t>
                  </a:r>
                </a:p>
                <a:p>
                  <a:pPr eaLnBrk="1" hangingPunct="1"/>
                  <a:endParaRPr lang="en-US" altLang="en-US" b="1">
                    <a:latin typeface="Courier New" panose="02070309020205020404" pitchFamily="49" charset="0"/>
                  </a:endParaRPr>
                </a:p>
              </p:txBody>
            </p:sp>
            <p:sp>
              <p:nvSpPr>
                <p:cNvPr id="98323" name="Rectangle 19">
                  <a:extLst>
                    <a:ext uri="{FF2B5EF4-FFF2-40B4-BE49-F238E27FC236}">
                      <a16:creationId xmlns:a16="http://schemas.microsoft.com/office/drawing/2014/main" id="{2AD5740A-20C5-4ECD-A53D-325CD6752F63}"/>
                    </a:ext>
                  </a:extLst>
                </p:cNvPr>
                <p:cNvSpPr>
                  <a:spLocks noChangeArrowheads="1"/>
                </p:cNvSpPr>
                <p:nvPr/>
              </p:nvSpPr>
              <p:spPr bwMode="auto">
                <a:xfrm>
                  <a:off x="835" y="2942"/>
                  <a:ext cx="1509"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and r6,</a:t>
                  </a:r>
                  <a:r>
                    <a:rPr lang="en-US" altLang="en-US" b="1">
                      <a:solidFill>
                        <a:schemeClr val="accent2"/>
                      </a:solidFill>
                      <a:latin typeface="Courier New" panose="02070309020205020404" pitchFamily="49" charset="0"/>
                    </a:rPr>
                    <a:t>r1</a:t>
                  </a:r>
                  <a:r>
                    <a:rPr lang="en-US" altLang="en-US" b="1">
                      <a:latin typeface="Courier New" panose="02070309020205020404" pitchFamily="49" charset="0"/>
                    </a:rPr>
                    <a:t>,r7</a:t>
                  </a:r>
                </a:p>
                <a:p>
                  <a:pPr eaLnBrk="1" hangingPunct="1"/>
                  <a:endParaRPr lang="en-US" altLang="en-US" b="1">
                    <a:latin typeface="Courier New" panose="02070309020205020404" pitchFamily="49" charset="0"/>
                  </a:endParaRPr>
                </a:p>
              </p:txBody>
            </p:sp>
            <p:sp>
              <p:nvSpPr>
                <p:cNvPr id="98324" name="Rectangle 20">
                  <a:extLst>
                    <a:ext uri="{FF2B5EF4-FFF2-40B4-BE49-F238E27FC236}">
                      <a16:creationId xmlns:a16="http://schemas.microsoft.com/office/drawing/2014/main" id="{FC655B88-835F-4E55-933F-C5790E8E9450}"/>
                    </a:ext>
                  </a:extLst>
                </p:cNvPr>
                <p:cNvSpPr>
                  <a:spLocks noChangeArrowheads="1"/>
                </p:cNvSpPr>
                <p:nvPr/>
              </p:nvSpPr>
              <p:spPr bwMode="auto">
                <a:xfrm>
                  <a:off x="835" y="3566"/>
                  <a:ext cx="1625"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latin typeface="Courier New" panose="02070309020205020404" pitchFamily="49" charset="0"/>
                    </a:rPr>
                    <a:t>or   r8,</a:t>
                  </a:r>
                  <a:r>
                    <a:rPr lang="en-US" altLang="en-US" b="1">
                      <a:solidFill>
                        <a:schemeClr val="accent2"/>
                      </a:solidFill>
                      <a:latin typeface="Courier New" panose="02070309020205020404" pitchFamily="49" charset="0"/>
                    </a:rPr>
                    <a:t>r1</a:t>
                  </a:r>
                  <a:r>
                    <a:rPr lang="en-US" altLang="en-US" b="1">
                      <a:latin typeface="Courier New" panose="02070309020205020404" pitchFamily="49" charset="0"/>
                    </a:rPr>
                    <a:t>,r9</a:t>
                  </a:r>
                </a:p>
                <a:p>
                  <a:pPr eaLnBrk="1" hangingPunct="1"/>
                  <a:endParaRPr lang="en-US" altLang="en-US" b="1">
                    <a:latin typeface="Courier New" panose="02070309020205020404" pitchFamily="49" charset="0"/>
                  </a:endParaRPr>
                </a:p>
              </p:txBody>
            </p:sp>
          </p:grpSp>
        </p:grpSp>
        <p:grpSp>
          <p:nvGrpSpPr>
            <p:cNvPr id="98325" name="Group 21">
              <a:extLst>
                <a:ext uri="{FF2B5EF4-FFF2-40B4-BE49-F238E27FC236}">
                  <a16:creationId xmlns:a16="http://schemas.microsoft.com/office/drawing/2014/main" id="{2D8EAB72-9FA1-4F55-84FF-62E8CED8D57F}"/>
                </a:ext>
              </a:extLst>
            </p:cNvPr>
            <p:cNvGrpSpPr>
              <a:grpSpLocks/>
            </p:cNvGrpSpPr>
            <p:nvPr/>
          </p:nvGrpSpPr>
          <p:grpSpPr bwMode="auto">
            <a:xfrm>
              <a:off x="1869" y="1670"/>
              <a:ext cx="3809" cy="2217"/>
              <a:chOff x="1951" y="1680"/>
              <a:chExt cx="3809" cy="2217"/>
            </a:xfrm>
          </p:grpSpPr>
          <p:grpSp>
            <p:nvGrpSpPr>
              <p:cNvPr id="98326" name="Group 22">
                <a:extLst>
                  <a:ext uri="{FF2B5EF4-FFF2-40B4-BE49-F238E27FC236}">
                    <a16:creationId xmlns:a16="http://schemas.microsoft.com/office/drawing/2014/main" id="{23F00884-8B54-4878-B204-FEC8A0BD87C3}"/>
                  </a:ext>
                </a:extLst>
              </p:cNvPr>
              <p:cNvGrpSpPr>
                <a:grpSpLocks/>
              </p:cNvGrpSpPr>
              <p:nvPr/>
            </p:nvGrpSpPr>
            <p:grpSpPr bwMode="auto">
              <a:xfrm>
                <a:off x="1951" y="1680"/>
                <a:ext cx="2310" cy="441"/>
                <a:chOff x="1953" y="1200"/>
                <a:chExt cx="1919" cy="441"/>
              </a:xfrm>
            </p:grpSpPr>
            <p:grpSp>
              <p:nvGrpSpPr>
                <p:cNvPr id="98327" name="Group 23">
                  <a:extLst>
                    <a:ext uri="{FF2B5EF4-FFF2-40B4-BE49-F238E27FC236}">
                      <a16:creationId xmlns:a16="http://schemas.microsoft.com/office/drawing/2014/main" id="{056292C6-1548-4CFA-B039-3AABB9556F63}"/>
                    </a:ext>
                  </a:extLst>
                </p:cNvPr>
                <p:cNvGrpSpPr>
                  <a:grpSpLocks noChangeAspect="1"/>
                </p:cNvGrpSpPr>
                <p:nvPr/>
              </p:nvGrpSpPr>
              <p:grpSpPr bwMode="auto">
                <a:xfrm>
                  <a:off x="2429" y="1304"/>
                  <a:ext cx="221" cy="233"/>
                  <a:chOff x="1374" y="528"/>
                  <a:chExt cx="480" cy="432"/>
                </a:xfrm>
              </p:grpSpPr>
              <p:grpSp>
                <p:nvGrpSpPr>
                  <p:cNvPr id="98328" name="Group 24">
                    <a:extLst>
                      <a:ext uri="{FF2B5EF4-FFF2-40B4-BE49-F238E27FC236}">
                        <a16:creationId xmlns:a16="http://schemas.microsoft.com/office/drawing/2014/main" id="{DA2437FD-68AC-4E41-BB97-2E7EEC96DE64}"/>
                      </a:ext>
                    </a:extLst>
                  </p:cNvPr>
                  <p:cNvGrpSpPr>
                    <a:grpSpLocks noChangeAspect="1"/>
                  </p:cNvGrpSpPr>
                  <p:nvPr/>
                </p:nvGrpSpPr>
                <p:grpSpPr bwMode="auto">
                  <a:xfrm>
                    <a:off x="1374" y="528"/>
                    <a:ext cx="480" cy="432"/>
                    <a:chOff x="1392" y="528"/>
                    <a:chExt cx="480" cy="432"/>
                  </a:xfrm>
                </p:grpSpPr>
                <p:sp>
                  <p:nvSpPr>
                    <p:cNvPr id="98329" name="Rectangle 25">
                      <a:extLst>
                        <a:ext uri="{FF2B5EF4-FFF2-40B4-BE49-F238E27FC236}">
                          <a16:creationId xmlns:a16="http://schemas.microsoft.com/office/drawing/2014/main" id="{F44DAB9B-A5C1-433E-BF69-69E322CF009F}"/>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30" name="Rectangle 26">
                      <a:extLst>
                        <a:ext uri="{FF2B5EF4-FFF2-40B4-BE49-F238E27FC236}">
                          <a16:creationId xmlns:a16="http://schemas.microsoft.com/office/drawing/2014/main" id="{768B07E9-0875-4A05-B128-7576706D1C10}"/>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8331" name="Text Box 27">
                    <a:extLst>
                      <a:ext uri="{FF2B5EF4-FFF2-40B4-BE49-F238E27FC236}">
                        <a16:creationId xmlns:a16="http://schemas.microsoft.com/office/drawing/2014/main" id="{EC6E34C0-07CE-443A-8678-3DBF24967BBB}"/>
                      </a:ext>
                    </a:extLst>
                  </p:cNvPr>
                  <p:cNvSpPr txBox="1">
                    <a:spLocks noChangeAspect="1" noChangeArrowheads="1"/>
                  </p:cNvSpPr>
                  <p:nvPr/>
                </p:nvSpPr>
                <p:spPr bwMode="auto">
                  <a:xfrm>
                    <a:off x="1387" y="574"/>
                    <a:ext cx="45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8332" name="Line 28">
                  <a:extLst>
                    <a:ext uri="{FF2B5EF4-FFF2-40B4-BE49-F238E27FC236}">
                      <a16:creationId xmlns:a16="http://schemas.microsoft.com/office/drawing/2014/main" id="{4FFA263C-9F21-4968-A83F-D753D2A705CD}"/>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33" name="Line 29">
                  <a:extLst>
                    <a:ext uri="{FF2B5EF4-FFF2-40B4-BE49-F238E27FC236}">
                      <a16:creationId xmlns:a16="http://schemas.microsoft.com/office/drawing/2014/main" id="{ADE62713-566A-41DC-82B5-E3830D48E48D}"/>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334" name="Group 30">
                  <a:extLst>
                    <a:ext uri="{FF2B5EF4-FFF2-40B4-BE49-F238E27FC236}">
                      <a16:creationId xmlns:a16="http://schemas.microsoft.com/office/drawing/2014/main" id="{583B8308-2877-4892-88BC-DAF8BB16CECC}"/>
                    </a:ext>
                  </a:extLst>
                </p:cNvPr>
                <p:cNvGrpSpPr>
                  <a:grpSpLocks noChangeAspect="1"/>
                </p:cNvGrpSpPr>
                <p:nvPr/>
              </p:nvGrpSpPr>
              <p:grpSpPr bwMode="auto">
                <a:xfrm>
                  <a:off x="2851" y="1235"/>
                  <a:ext cx="199" cy="371"/>
                  <a:chOff x="2991" y="411"/>
                  <a:chExt cx="359" cy="768"/>
                </a:xfrm>
              </p:grpSpPr>
              <p:sp>
                <p:nvSpPr>
                  <p:cNvPr id="98335" name="AutoShape 31">
                    <a:extLst>
                      <a:ext uri="{FF2B5EF4-FFF2-40B4-BE49-F238E27FC236}">
                        <a16:creationId xmlns:a16="http://schemas.microsoft.com/office/drawing/2014/main" id="{5CACD29F-2631-474D-81D7-512D2051FEFA}"/>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8336" name="AutoShape 32">
                    <a:extLst>
                      <a:ext uri="{FF2B5EF4-FFF2-40B4-BE49-F238E27FC236}">
                        <a16:creationId xmlns:a16="http://schemas.microsoft.com/office/drawing/2014/main" id="{FE94E363-785C-4A7C-8941-B8BD2A1A4963}"/>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37" name="Freeform 33">
                    <a:extLst>
                      <a:ext uri="{FF2B5EF4-FFF2-40B4-BE49-F238E27FC236}">
                        <a16:creationId xmlns:a16="http://schemas.microsoft.com/office/drawing/2014/main" id="{7F156994-B45B-45D6-A31E-525FBE14711D}"/>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38" name="Text Box 34">
                    <a:extLst>
                      <a:ext uri="{FF2B5EF4-FFF2-40B4-BE49-F238E27FC236}">
                        <a16:creationId xmlns:a16="http://schemas.microsoft.com/office/drawing/2014/main" id="{7F612BCB-6ADD-4CF1-8526-B8C6D249C190}"/>
                      </a:ext>
                    </a:extLst>
                  </p:cNvPr>
                  <p:cNvSpPr txBox="1">
                    <a:spLocks noChangeAspect="1" noChangeArrowheads="1"/>
                  </p:cNvSpPr>
                  <p:nvPr/>
                </p:nvSpPr>
                <p:spPr bwMode="auto">
                  <a:xfrm rot="16200000">
                    <a:off x="2940" y="633"/>
                    <a:ext cx="57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8339" name="Line 35">
                  <a:extLst>
                    <a:ext uri="{FF2B5EF4-FFF2-40B4-BE49-F238E27FC236}">
                      <a16:creationId xmlns:a16="http://schemas.microsoft.com/office/drawing/2014/main" id="{19E1F1C1-BAE6-4DF6-A1D5-F918D08433E7}"/>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40" name="Line 36">
                  <a:extLst>
                    <a:ext uri="{FF2B5EF4-FFF2-40B4-BE49-F238E27FC236}">
                      <a16:creationId xmlns:a16="http://schemas.microsoft.com/office/drawing/2014/main" id="{98550DB3-CF75-4322-9D6A-C2D2CF70E96E}"/>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341" name="Group 37">
                  <a:extLst>
                    <a:ext uri="{FF2B5EF4-FFF2-40B4-BE49-F238E27FC236}">
                      <a16:creationId xmlns:a16="http://schemas.microsoft.com/office/drawing/2014/main" id="{EF5D9CE1-6105-4CBD-AC70-899E2E37DD5B}"/>
                    </a:ext>
                  </a:extLst>
                </p:cNvPr>
                <p:cNvGrpSpPr>
                  <a:grpSpLocks noChangeAspect="1"/>
                </p:cNvGrpSpPr>
                <p:nvPr/>
              </p:nvGrpSpPr>
              <p:grpSpPr bwMode="auto">
                <a:xfrm>
                  <a:off x="3201" y="1305"/>
                  <a:ext cx="292" cy="232"/>
                  <a:chOff x="3836" y="576"/>
                  <a:chExt cx="630" cy="480"/>
                </a:xfrm>
              </p:grpSpPr>
              <p:sp>
                <p:nvSpPr>
                  <p:cNvPr id="98342" name="Rectangle 38">
                    <a:extLst>
                      <a:ext uri="{FF2B5EF4-FFF2-40B4-BE49-F238E27FC236}">
                        <a16:creationId xmlns:a16="http://schemas.microsoft.com/office/drawing/2014/main" id="{8A5C0E08-0E12-47FC-87C7-849CDF3DDE7C}"/>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8343" name="Text Box 39">
                    <a:extLst>
                      <a:ext uri="{FF2B5EF4-FFF2-40B4-BE49-F238E27FC236}">
                        <a16:creationId xmlns:a16="http://schemas.microsoft.com/office/drawing/2014/main" id="{42286886-45FC-4265-8C2B-5621FF29CA83}"/>
                      </a:ext>
                    </a:extLst>
                  </p:cNvPr>
                  <p:cNvSpPr txBox="1">
                    <a:spLocks noChangeAspect="1" noChangeArrowheads="1"/>
                  </p:cNvSpPr>
                  <p:nvPr/>
                </p:nvSpPr>
                <p:spPr bwMode="auto">
                  <a:xfrm>
                    <a:off x="3836" y="628"/>
                    <a:ext cx="630"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8344" name="Freeform 40">
                  <a:extLst>
                    <a:ext uri="{FF2B5EF4-FFF2-40B4-BE49-F238E27FC236}">
                      <a16:creationId xmlns:a16="http://schemas.microsoft.com/office/drawing/2014/main" id="{87C4DE22-414B-4DFE-AEA0-457EAE5A2E62}"/>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45" name="Line 41">
                  <a:extLst>
                    <a:ext uri="{FF2B5EF4-FFF2-40B4-BE49-F238E27FC236}">
                      <a16:creationId xmlns:a16="http://schemas.microsoft.com/office/drawing/2014/main" id="{8BD72BE8-67F0-4C44-8C22-0ABD12140A93}"/>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46" name="Line 42">
                  <a:extLst>
                    <a:ext uri="{FF2B5EF4-FFF2-40B4-BE49-F238E27FC236}">
                      <a16:creationId xmlns:a16="http://schemas.microsoft.com/office/drawing/2014/main" id="{945ED01E-E5E1-42CD-81DE-CB11166213CD}"/>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347" name="Group 43">
                  <a:extLst>
                    <a:ext uri="{FF2B5EF4-FFF2-40B4-BE49-F238E27FC236}">
                      <a16:creationId xmlns:a16="http://schemas.microsoft.com/office/drawing/2014/main" id="{9701CD69-E33D-471E-AA32-DC6A227DC7E3}"/>
                    </a:ext>
                  </a:extLst>
                </p:cNvPr>
                <p:cNvGrpSpPr>
                  <a:grpSpLocks noChangeAspect="1"/>
                </p:cNvGrpSpPr>
                <p:nvPr/>
              </p:nvGrpSpPr>
              <p:grpSpPr bwMode="auto">
                <a:xfrm>
                  <a:off x="1953" y="1305"/>
                  <a:ext cx="308" cy="232"/>
                  <a:chOff x="1104" y="576"/>
                  <a:chExt cx="664" cy="480"/>
                </a:xfrm>
              </p:grpSpPr>
              <p:sp>
                <p:nvSpPr>
                  <p:cNvPr id="98348" name="Rectangle 44">
                    <a:extLst>
                      <a:ext uri="{FF2B5EF4-FFF2-40B4-BE49-F238E27FC236}">
                        <a16:creationId xmlns:a16="http://schemas.microsoft.com/office/drawing/2014/main" id="{482CAB43-E144-4C4C-BA18-D4A6F27D292F}"/>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8349" name="Text Box 45">
                    <a:extLst>
                      <a:ext uri="{FF2B5EF4-FFF2-40B4-BE49-F238E27FC236}">
                        <a16:creationId xmlns:a16="http://schemas.microsoft.com/office/drawing/2014/main" id="{9774889F-71E9-47F1-A3A6-CBA7327EC3C7}"/>
                      </a:ext>
                    </a:extLst>
                  </p:cNvPr>
                  <p:cNvSpPr txBox="1">
                    <a:spLocks noChangeAspect="1" noChangeArrowheads="1"/>
                  </p:cNvSpPr>
                  <p:nvPr/>
                </p:nvSpPr>
                <p:spPr bwMode="auto">
                  <a:xfrm>
                    <a:off x="1104" y="628"/>
                    <a:ext cx="6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8350" name="Group 46">
                  <a:extLst>
                    <a:ext uri="{FF2B5EF4-FFF2-40B4-BE49-F238E27FC236}">
                      <a16:creationId xmlns:a16="http://schemas.microsoft.com/office/drawing/2014/main" id="{9DCE1B6F-E682-46E6-B17C-3F81D4846D78}"/>
                    </a:ext>
                  </a:extLst>
                </p:cNvPr>
                <p:cNvGrpSpPr>
                  <a:grpSpLocks/>
                </p:cNvGrpSpPr>
                <p:nvPr/>
              </p:nvGrpSpPr>
              <p:grpSpPr bwMode="auto">
                <a:xfrm>
                  <a:off x="2288" y="1200"/>
                  <a:ext cx="1297" cy="441"/>
                  <a:chOff x="2112" y="528"/>
                  <a:chExt cx="2088" cy="681"/>
                </a:xfrm>
              </p:grpSpPr>
              <p:sp>
                <p:nvSpPr>
                  <p:cNvPr id="98351" name="Rectangle 47">
                    <a:extLst>
                      <a:ext uri="{FF2B5EF4-FFF2-40B4-BE49-F238E27FC236}">
                        <a16:creationId xmlns:a16="http://schemas.microsoft.com/office/drawing/2014/main" id="{367F8DE8-0FB6-4949-B57A-8830578BA914}"/>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52" name="Rectangle 48">
                    <a:extLst>
                      <a:ext uri="{FF2B5EF4-FFF2-40B4-BE49-F238E27FC236}">
                        <a16:creationId xmlns:a16="http://schemas.microsoft.com/office/drawing/2014/main" id="{FF6A4A03-9933-45F3-B2E0-5E0D14CDB540}"/>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53" name="Rectangle 49">
                    <a:extLst>
                      <a:ext uri="{FF2B5EF4-FFF2-40B4-BE49-F238E27FC236}">
                        <a16:creationId xmlns:a16="http://schemas.microsoft.com/office/drawing/2014/main" id="{1E5931E9-434A-4820-8BE0-CF9E9B906767}"/>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54" name="Rectangle 50">
                    <a:extLst>
                      <a:ext uri="{FF2B5EF4-FFF2-40B4-BE49-F238E27FC236}">
                        <a16:creationId xmlns:a16="http://schemas.microsoft.com/office/drawing/2014/main" id="{B458DAC7-BA30-4A6A-BEC1-96D7F6A19E2B}"/>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8355" name="Group 51">
                  <a:extLst>
                    <a:ext uri="{FF2B5EF4-FFF2-40B4-BE49-F238E27FC236}">
                      <a16:creationId xmlns:a16="http://schemas.microsoft.com/office/drawing/2014/main" id="{97B4FCA8-8EDC-4F19-9D25-A20C8D7CBB3A}"/>
                    </a:ext>
                  </a:extLst>
                </p:cNvPr>
                <p:cNvGrpSpPr>
                  <a:grpSpLocks noChangeAspect="1"/>
                </p:cNvGrpSpPr>
                <p:nvPr/>
              </p:nvGrpSpPr>
              <p:grpSpPr bwMode="auto">
                <a:xfrm flipH="1">
                  <a:off x="3649" y="1296"/>
                  <a:ext cx="223" cy="233"/>
                  <a:chOff x="1374" y="528"/>
                  <a:chExt cx="480" cy="432"/>
                </a:xfrm>
              </p:grpSpPr>
              <p:grpSp>
                <p:nvGrpSpPr>
                  <p:cNvPr id="98356" name="Group 52">
                    <a:extLst>
                      <a:ext uri="{FF2B5EF4-FFF2-40B4-BE49-F238E27FC236}">
                        <a16:creationId xmlns:a16="http://schemas.microsoft.com/office/drawing/2014/main" id="{A06FC030-709C-4308-BE37-2D4E07873E76}"/>
                      </a:ext>
                    </a:extLst>
                  </p:cNvPr>
                  <p:cNvGrpSpPr>
                    <a:grpSpLocks noChangeAspect="1"/>
                  </p:cNvGrpSpPr>
                  <p:nvPr/>
                </p:nvGrpSpPr>
                <p:grpSpPr bwMode="auto">
                  <a:xfrm>
                    <a:off x="1374" y="528"/>
                    <a:ext cx="480" cy="432"/>
                    <a:chOff x="1392" y="528"/>
                    <a:chExt cx="480" cy="432"/>
                  </a:xfrm>
                </p:grpSpPr>
                <p:sp>
                  <p:nvSpPr>
                    <p:cNvPr id="98357" name="Rectangle 53">
                      <a:extLst>
                        <a:ext uri="{FF2B5EF4-FFF2-40B4-BE49-F238E27FC236}">
                          <a16:creationId xmlns:a16="http://schemas.microsoft.com/office/drawing/2014/main" id="{B52A445B-B991-4FBD-A583-D6DA254F6F5E}"/>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58" name="Rectangle 54">
                      <a:extLst>
                        <a:ext uri="{FF2B5EF4-FFF2-40B4-BE49-F238E27FC236}">
                          <a16:creationId xmlns:a16="http://schemas.microsoft.com/office/drawing/2014/main" id="{4872E4F2-8717-4342-A73B-5D588C98EA11}"/>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8359" name="Text Box 55">
                    <a:extLst>
                      <a:ext uri="{FF2B5EF4-FFF2-40B4-BE49-F238E27FC236}">
                        <a16:creationId xmlns:a16="http://schemas.microsoft.com/office/drawing/2014/main" id="{579890C0-83AD-4709-8EDD-E5CFA553D1A7}"/>
                      </a:ext>
                    </a:extLst>
                  </p:cNvPr>
                  <p:cNvSpPr txBox="1">
                    <a:spLocks noChangeAspect="1" noChangeArrowheads="1"/>
                  </p:cNvSpPr>
                  <p:nvPr/>
                </p:nvSpPr>
                <p:spPr bwMode="auto">
                  <a:xfrm>
                    <a:off x="1396" y="574"/>
                    <a:ext cx="45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98360" name="Group 56">
                <a:extLst>
                  <a:ext uri="{FF2B5EF4-FFF2-40B4-BE49-F238E27FC236}">
                    <a16:creationId xmlns:a16="http://schemas.microsoft.com/office/drawing/2014/main" id="{867D3575-05EF-4730-AF81-ED3A9730672F}"/>
                  </a:ext>
                </a:extLst>
              </p:cNvPr>
              <p:cNvGrpSpPr>
                <a:grpSpLocks/>
              </p:cNvGrpSpPr>
              <p:nvPr/>
            </p:nvGrpSpPr>
            <p:grpSpPr bwMode="auto">
              <a:xfrm>
                <a:off x="2467" y="2266"/>
                <a:ext cx="2310" cy="441"/>
                <a:chOff x="1953" y="1200"/>
                <a:chExt cx="1919" cy="441"/>
              </a:xfrm>
            </p:grpSpPr>
            <p:grpSp>
              <p:nvGrpSpPr>
                <p:cNvPr id="98361" name="Group 57">
                  <a:extLst>
                    <a:ext uri="{FF2B5EF4-FFF2-40B4-BE49-F238E27FC236}">
                      <a16:creationId xmlns:a16="http://schemas.microsoft.com/office/drawing/2014/main" id="{2EAD53B2-AB1C-471D-B587-FCABFB3A0FCB}"/>
                    </a:ext>
                  </a:extLst>
                </p:cNvPr>
                <p:cNvGrpSpPr>
                  <a:grpSpLocks noChangeAspect="1"/>
                </p:cNvGrpSpPr>
                <p:nvPr/>
              </p:nvGrpSpPr>
              <p:grpSpPr bwMode="auto">
                <a:xfrm>
                  <a:off x="2429" y="1304"/>
                  <a:ext cx="221" cy="233"/>
                  <a:chOff x="1374" y="528"/>
                  <a:chExt cx="480" cy="432"/>
                </a:xfrm>
              </p:grpSpPr>
              <p:grpSp>
                <p:nvGrpSpPr>
                  <p:cNvPr id="98362" name="Group 58">
                    <a:extLst>
                      <a:ext uri="{FF2B5EF4-FFF2-40B4-BE49-F238E27FC236}">
                        <a16:creationId xmlns:a16="http://schemas.microsoft.com/office/drawing/2014/main" id="{4D8457D2-868E-404C-BA9D-FAECD26CAD05}"/>
                      </a:ext>
                    </a:extLst>
                  </p:cNvPr>
                  <p:cNvGrpSpPr>
                    <a:grpSpLocks noChangeAspect="1"/>
                  </p:cNvGrpSpPr>
                  <p:nvPr/>
                </p:nvGrpSpPr>
                <p:grpSpPr bwMode="auto">
                  <a:xfrm>
                    <a:off x="1374" y="528"/>
                    <a:ext cx="480" cy="432"/>
                    <a:chOff x="1392" y="528"/>
                    <a:chExt cx="480" cy="432"/>
                  </a:xfrm>
                </p:grpSpPr>
                <p:sp>
                  <p:nvSpPr>
                    <p:cNvPr id="98363" name="Rectangle 59">
                      <a:extLst>
                        <a:ext uri="{FF2B5EF4-FFF2-40B4-BE49-F238E27FC236}">
                          <a16:creationId xmlns:a16="http://schemas.microsoft.com/office/drawing/2014/main" id="{DF96D755-346D-4154-91B6-CDD3D12AA0B6}"/>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64" name="Rectangle 60">
                      <a:extLst>
                        <a:ext uri="{FF2B5EF4-FFF2-40B4-BE49-F238E27FC236}">
                          <a16:creationId xmlns:a16="http://schemas.microsoft.com/office/drawing/2014/main" id="{2EC60AA5-DA39-45A1-B4EB-B6D4BA3BC98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8365" name="Text Box 61">
                    <a:extLst>
                      <a:ext uri="{FF2B5EF4-FFF2-40B4-BE49-F238E27FC236}">
                        <a16:creationId xmlns:a16="http://schemas.microsoft.com/office/drawing/2014/main" id="{6503F2DC-ED2D-49DB-8718-91B552DC34D9}"/>
                      </a:ext>
                    </a:extLst>
                  </p:cNvPr>
                  <p:cNvSpPr txBox="1">
                    <a:spLocks noChangeAspect="1" noChangeArrowheads="1"/>
                  </p:cNvSpPr>
                  <p:nvPr/>
                </p:nvSpPr>
                <p:spPr bwMode="auto">
                  <a:xfrm>
                    <a:off x="1387" y="574"/>
                    <a:ext cx="45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8366" name="Line 62">
                  <a:extLst>
                    <a:ext uri="{FF2B5EF4-FFF2-40B4-BE49-F238E27FC236}">
                      <a16:creationId xmlns:a16="http://schemas.microsoft.com/office/drawing/2014/main" id="{1971DC0B-CB30-4225-B172-D2FDE9A4CFBA}"/>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67" name="Line 63">
                  <a:extLst>
                    <a:ext uri="{FF2B5EF4-FFF2-40B4-BE49-F238E27FC236}">
                      <a16:creationId xmlns:a16="http://schemas.microsoft.com/office/drawing/2014/main" id="{AB981380-0B7A-46B8-ADA5-F75762518A1F}"/>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368" name="Group 64">
                  <a:extLst>
                    <a:ext uri="{FF2B5EF4-FFF2-40B4-BE49-F238E27FC236}">
                      <a16:creationId xmlns:a16="http://schemas.microsoft.com/office/drawing/2014/main" id="{3EE065EF-B18F-4B94-A0D3-36C57D680ADC}"/>
                    </a:ext>
                  </a:extLst>
                </p:cNvPr>
                <p:cNvGrpSpPr>
                  <a:grpSpLocks noChangeAspect="1"/>
                </p:cNvGrpSpPr>
                <p:nvPr/>
              </p:nvGrpSpPr>
              <p:grpSpPr bwMode="auto">
                <a:xfrm>
                  <a:off x="2851" y="1235"/>
                  <a:ext cx="199" cy="371"/>
                  <a:chOff x="2991" y="411"/>
                  <a:chExt cx="359" cy="768"/>
                </a:xfrm>
              </p:grpSpPr>
              <p:sp>
                <p:nvSpPr>
                  <p:cNvPr id="98369" name="AutoShape 65">
                    <a:extLst>
                      <a:ext uri="{FF2B5EF4-FFF2-40B4-BE49-F238E27FC236}">
                        <a16:creationId xmlns:a16="http://schemas.microsoft.com/office/drawing/2014/main" id="{F0C0B03F-6331-434F-B455-229A800ADF24}"/>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8370" name="AutoShape 66">
                    <a:extLst>
                      <a:ext uri="{FF2B5EF4-FFF2-40B4-BE49-F238E27FC236}">
                        <a16:creationId xmlns:a16="http://schemas.microsoft.com/office/drawing/2014/main" id="{FD39D3C7-942F-45A1-8356-4D6A9B64E2DB}"/>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71" name="Freeform 67">
                    <a:extLst>
                      <a:ext uri="{FF2B5EF4-FFF2-40B4-BE49-F238E27FC236}">
                        <a16:creationId xmlns:a16="http://schemas.microsoft.com/office/drawing/2014/main" id="{9F7F7DDA-D211-411A-B1BC-B2F17FBCFEE0}"/>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72" name="Text Box 68">
                    <a:extLst>
                      <a:ext uri="{FF2B5EF4-FFF2-40B4-BE49-F238E27FC236}">
                        <a16:creationId xmlns:a16="http://schemas.microsoft.com/office/drawing/2014/main" id="{05A03001-9BC1-4E1F-8A32-225AE9D6260D}"/>
                      </a:ext>
                    </a:extLst>
                  </p:cNvPr>
                  <p:cNvSpPr txBox="1">
                    <a:spLocks noChangeAspect="1" noChangeArrowheads="1"/>
                  </p:cNvSpPr>
                  <p:nvPr/>
                </p:nvSpPr>
                <p:spPr bwMode="auto">
                  <a:xfrm rot="-5400000">
                    <a:off x="2943" y="633"/>
                    <a:ext cx="57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8373" name="Line 69">
                  <a:extLst>
                    <a:ext uri="{FF2B5EF4-FFF2-40B4-BE49-F238E27FC236}">
                      <a16:creationId xmlns:a16="http://schemas.microsoft.com/office/drawing/2014/main" id="{C5E4C78F-76A2-468F-B90F-E602726535C9}"/>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74" name="Line 70">
                  <a:extLst>
                    <a:ext uri="{FF2B5EF4-FFF2-40B4-BE49-F238E27FC236}">
                      <a16:creationId xmlns:a16="http://schemas.microsoft.com/office/drawing/2014/main" id="{4528764C-441F-4693-8ACC-874967B4BB7C}"/>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375" name="Group 71">
                  <a:extLst>
                    <a:ext uri="{FF2B5EF4-FFF2-40B4-BE49-F238E27FC236}">
                      <a16:creationId xmlns:a16="http://schemas.microsoft.com/office/drawing/2014/main" id="{3C9BD8AF-5347-4FA7-8998-D172F074CB32}"/>
                    </a:ext>
                  </a:extLst>
                </p:cNvPr>
                <p:cNvGrpSpPr>
                  <a:grpSpLocks noChangeAspect="1"/>
                </p:cNvGrpSpPr>
                <p:nvPr/>
              </p:nvGrpSpPr>
              <p:grpSpPr bwMode="auto">
                <a:xfrm>
                  <a:off x="3201" y="1305"/>
                  <a:ext cx="292" cy="232"/>
                  <a:chOff x="3836" y="576"/>
                  <a:chExt cx="630" cy="480"/>
                </a:xfrm>
              </p:grpSpPr>
              <p:sp>
                <p:nvSpPr>
                  <p:cNvPr id="98376" name="Rectangle 72">
                    <a:extLst>
                      <a:ext uri="{FF2B5EF4-FFF2-40B4-BE49-F238E27FC236}">
                        <a16:creationId xmlns:a16="http://schemas.microsoft.com/office/drawing/2014/main" id="{AB37C2F2-2C51-4C62-B90E-ACF961826BBB}"/>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8377" name="Text Box 73">
                    <a:extLst>
                      <a:ext uri="{FF2B5EF4-FFF2-40B4-BE49-F238E27FC236}">
                        <a16:creationId xmlns:a16="http://schemas.microsoft.com/office/drawing/2014/main" id="{11702AD0-9EBB-4E42-9319-9BAB329ACEC6}"/>
                      </a:ext>
                    </a:extLst>
                  </p:cNvPr>
                  <p:cNvSpPr txBox="1">
                    <a:spLocks noChangeAspect="1" noChangeArrowheads="1"/>
                  </p:cNvSpPr>
                  <p:nvPr/>
                </p:nvSpPr>
                <p:spPr bwMode="auto">
                  <a:xfrm>
                    <a:off x="3836" y="628"/>
                    <a:ext cx="630"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8378" name="Freeform 74">
                  <a:extLst>
                    <a:ext uri="{FF2B5EF4-FFF2-40B4-BE49-F238E27FC236}">
                      <a16:creationId xmlns:a16="http://schemas.microsoft.com/office/drawing/2014/main" id="{8334FD6E-670D-43F2-A782-CB2526905A14}"/>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79" name="Line 75">
                  <a:extLst>
                    <a:ext uri="{FF2B5EF4-FFF2-40B4-BE49-F238E27FC236}">
                      <a16:creationId xmlns:a16="http://schemas.microsoft.com/office/drawing/2014/main" id="{CBE45037-358B-4BC0-8753-3ECD0882F86E}"/>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80" name="Line 76">
                  <a:extLst>
                    <a:ext uri="{FF2B5EF4-FFF2-40B4-BE49-F238E27FC236}">
                      <a16:creationId xmlns:a16="http://schemas.microsoft.com/office/drawing/2014/main" id="{76EE1346-C01D-42BB-8547-12669E8D952A}"/>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381" name="Group 77">
                  <a:extLst>
                    <a:ext uri="{FF2B5EF4-FFF2-40B4-BE49-F238E27FC236}">
                      <a16:creationId xmlns:a16="http://schemas.microsoft.com/office/drawing/2014/main" id="{D48D03CE-D444-4558-B9C3-543812202C60}"/>
                    </a:ext>
                  </a:extLst>
                </p:cNvPr>
                <p:cNvGrpSpPr>
                  <a:grpSpLocks noChangeAspect="1"/>
                </p:cNvGrpSpPr>
                <p:nvPr/>
              </p:nvGrpSpPr>
              <p:grpSpPr bwMode="auto">
                <a:xfrm>
                  <a:off x="1953" y="1305"/>
                  <a:ext cx="308" cy="232"/>
                  <a:chOff x="1104" y="576"/>
                  <a:chExt cx="664" cy="480"/>
                </a:xfrm>
              </p:grpSpPr>
              <p:sp>
                <p:nvSpPr>
                  <p:cNvPr id="98382" name="Rectangle 78">
                    <a:extLst>
                      <a:ext uri="{FF2B5EF4-FFF2-40B4-BE49-F238E27FC236}">
                        <a16:creationId xmlns:a16="http://schemas.microsoft.com/office/drawing/2014/main" id="{CECADD75-ECEE-48CC-B5C8-5A8BEDF57F0D}"/>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8383" name="Text Box 79">
                    <a:extLst>
                      <a:ext uri="{FF2B5EF4-FFF2-40B4-BE49-F238E27FC236}">
                        <a16:creationId xmlns:a16="http://schemas.microsoft.com/office/drawing/2014/main" id="{345839FB-15AE-4FF9-B217-B3300092A03D}"/>
                      </a:ext>
                    </a:extLst>
                  </p:cNvPr>
                  <p:cNvSpPr txBox="1">
                    <a:spLocks noChangeAspect="1" noChangeArrowheads="1"/>
                  </p:cNvSpPr>
                  <p:nvPr/>
                </p:nvSpPr>
                <p:spPr bwMode="auto">
                  <a:xfrm>
                    <a:off x="1104" y="628"/>
                    <a:ext cx="6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8384" name="Group 80">
                  <a:extLst>
                    <a:ext uri="{FF2B5EF4-FFF2-40B4-BE49-F238E27FC236}">
                      <a16:creationId xmlns:a16="http://schemas.microsoft.com/office/drawing/2014/main" id="{61FC3A5A-26C6-49FE-A6BB-2223621AB8B5}"/>
                    </a:ext>
                  </a:extLst>
                </p:cNvPr>
                <p:cNvGrpSpPr>
                  <a:grpSpLocks/>
                </p:cNvGrpSpPr>
                <p:nvPr/>
              </p:nvGrpSpPr>
              <p:grpSpPr bwMode="auto">
                <a:xfrm>
                  <a:off x="2288" y="1200"/>
                  <a:ext cx="1297" cy="441"/>
                  <a:chOff x="2112" y="528"/>
                  <a:chExt cx="2088" cy="681"/>
                </a:xfrm>
              </p:grpSpPr>
              <p:sp>
                <p:nvSpPr>
                  <p:cNvPr id="98385" name="Rectangle 81">
                    <a:extLst>
                      <a:ext uri="{FF2B5EF4-FFF2-40B4-BE49-F238E27FC236}">
                        <a16:creationId xmlns:a16="http://schemas.microsoft.com/office/drawing/2014/main" id="{490AF303-8CED-4C37-9F44-8C409F323192}"/>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86" name="Rectangle 82">
                    <a:extLst>
                      <a:ext uri="{FF2B5EF4-FFF2-40B4-BE49-F238E27FC236}">
                        <a16:creationId xmlns:a16="http://schemas.microsoft.com/office/drawing/2014/main" id="{B1063991-EECE-4E66-AC4D-59DB49CC2FAB}"/>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87" name="Rectangle 83">
                    <a:extLst>
                      <a:ext uri="{FF2B5EF4-FFF2-40B4-BE49-F238E27FC236}">
                        <a16:creationId xmlns:a16="http://schemas.microsoft.com/office/drawing/2014/main" id="{1B348948-EBF7-435C-A275-3E044157F02C}"/>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88" name="Rectangle 84">
                    <a:extLst>
                      <a:ext uri="{FF2B5EF4-FFF2-40B4-BE49-F238E27FC236}">
                        <a16:creationId xmlns:a16="http://schemas.microsoft.com/office/drawing/2014/main" id="{68E91D61-C69F-4D6D-91D8-F1F31DBB456B}"/>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8389" name="Group 85">
                  <a:extLst>
                    <a:ext uri="{FF2B5EF4-FFF2-40B4-BE49-F238E27FC236}">
                      <a16:creationId xmlns:a16="http://schemas.microsoft.com/office/drawing/2014/main" id="{E1FCC360-AAE8-4634-AD1E-378A426887A1}"/>
                    </a:ext>
                  </a:extLst>
                </p:cNvPr>
                <p:cNvGrpSpPr>
                  <a:grpSpLocks noChangeAspect="1"/>
                </p:cNvGrpSpPr>
                <p:nvPr/>
              </p:nvGrpSpPr>
              <p:grpSpPr bwMode="auto">
                <a:xfrm flipH="1">
                  <a:off x="3649" y="1296"/>
                  <a:ext cx="223" cy="233"/>
                  <a:chOff x="1374" y="528"/>
                  <a:chExt cx="480" cy="432"/>
                </a:xfrm>
              </p:grpSpPr>
              <p:grpSp>
                <p:nvGrpSpPr>
                  <p:cNvPr id="98390" name="Group 86">
                    <a:extLst>
                      <a:ext uri="{FF2B5EF4-FFF2-40B4-BE49-F238E27FC236}">
                        <a16:creationId xmlns:a16="http://schemas.microsoft.com/office/drawing/2014/main" id="{446F072E-4C22-4CA8-9AA8-7903C9CB8FE2}"/>
                      </a:ext>
                    </a:extLst>
                  </p:cNvPr>
                  <p:cNvGrpSpPr>
                    <a:grpSpLocks noChangeAspect="1"/>
                  </p:cNvGrpSpPr>
                  <p:nvPr/>
                </p:nvGrpSpPr>
                <p:grpSpPr bwMode="auto">
                  <a:xfrm>
                    <a:off x="1374" y="528"/>
                    <a:ext cx="480" cy="432"/>
                    <a:chOff x="1392" y="528"/>
                    <a:chExt cx="480" cy="432"/>
                  </a:xfrm>
                </p:grpSpPr>
                <p:sp>
                  <p:nvSpPr>
                    <p:cNvPr id="98391" name="Rectangle 87">
                      <a:extLst>
                        <a:ext uri="{FF2B5EF4-FFF2-40B4-BE49-F238E27FC236}">
                          <a16:creationId xmlns:a16="http://schemas.microsoft.com/office/drawing/2014/main" id="{FA21CB65-B168-47AB-8407-032A39BEEB1C}"/>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92" name="Rectangle 88">
                      <a:extLst>
                        <a:ext uri="{FF2B5EF4-FFF2-40B4-BE49-F238E27FC236}">
                          <a16:creationId xmlns:a16="http://schemas.microsoft.com/office/drawing/2014/main" id="{3DCDCD3B-2BE1-428D-B7A8-6F0DD0545473}"/>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8393" name="Text Box 89">
                    <a:extLst>
                      <a:ext uri="{FF2B5EF4-FFF2-40B4-BE49-F238E27FC236}">
                        <a16:creationId xmlns:a16="http://schemas.microsoft.com/office/drawing/2014/main" id="{5218F687-123A-44AE-B5E0-A591B40BE019}"/>
                      </a:ext>
                    </a:extLst>
                  </p:cNvPr>
                  <p:cNvSpPr txBox="1">
                    <a:spLocks noChangeAspect="1" noChangeArrowheads="1"/>
                  </p:cNvSpPr>
                  <p:nvPr/>
                </p:nvSpPr>
                <p:spPr bwMode="auto">
                  <a:xfrm>
                    <a:off x="1396" y="574"/>
                    <a:ext cx="45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98394" name="Group 90">
                <a:extLst>
                  <a:ext uri="{FF2B5EF4-FFF2-40B4-BE49-F238E27FC236}">
                    <a16:creationId xmlns:a16="http://schemas.microsoft.com/office/drawing/2014/main" id="{9894372F-5E8A-45C1-949B-BBF5E4C5334A}"/>
                  </a:ext>
                </a:extLst>
              </p:cNvPr>
              <p:cNvGrpSpPr>
                <a:grpSpLocks/>
              </p:cNvGrpSpPr>
              <p:nvPr/>
            </p:nvGrpSpPr>
            <p:grpSpPr bwMode="auto">
              <a:xfrm>
                <a:off x="2966" y="2843"/>
                <a:ext cx="2309" cy="441"/>
                <a:chOff x="1953" y="1200"/>
                <a:chExt cx="1919" cy="441"/>
              </a:xfrm>
            </p:grpSpPr>
            <p:grpSp>
              <p:nvGrpSpPr>
                <p:cNvPr id="98395" name="Group 91">
                  <a:extLst>
                    <a:ext uri="{FF2B5EF4-FFF2-40B4-BE49-F238E27FC236}">
                      <a16:creationId xmlns:a16="http://schemas.microsoft.com/office/drawing/2014/main" id="{63653CCE-8A5A-4178-AF64-FCC2C9D45E80}"/>
                    </a:ext>
                  </a:extLst>
                </p:cNvPr>
                <p:cNvGrpSpPr>
                  <a:grpSpLocks noChangeAspect="1"/>
                </p:cNvGrpSpPr>
                <p:nvPr/>
              </p:nvGrpSpPr>
              <p:grpSpPr bwMode="auto">
                <a:xfrm>
                  <a:off x="2429" y="1304"/>
                  <a:ext cx="221" cy="233"/>
                  <a:chOff x="1374" y="528"/>
                  <a:chExt cx="480" cy="432"/>
                </a:xfrm>
              </p:grpSpPr>
              <p:grpSp>
                <p:nvGrpSpPr>
                  <p:cNvPr id="98396" name="Group 92">
                    <a:extLst>
                      <a:ext uri="{FF2B5EF4-FFF2-40B4-BE49-F238E27FC236}">
                        <a16:creationId xmlns:a16="http://schemas.microsoft.com/office/drawing/2014/main" id="{D6FC441C-44D1-4CDB-8600-CBB3AB942D04}"/>
                      </a:ext>
                    </a:extLst>
                  </p:cNvPr>
                  <p:cNvGrpSpPr>
                    <a:grpSpLocks noChangeAspect="1"/>
                  </p:cNvGrpSpPr>
                  <p:nvPr/>
                </p:nvGrpSpPr>
                <p:grpSpPr bwMode="auto">
                  <a:xfrm>
                    <a:off x="1374" y="528"/>
                    <a:ext cx="480" cy="432"/>
                    <a:chOff x="1392" y="528"/>
                    <a:chExt cx="480" cy="432"/>
                  </a:xfrm>
                </p:grpSpPr>
                <p:sp>
                  <p:nvSpPr>
                    <p:cNvPr id="98397" name="Rectangle 93">
                      <a:extLst>
                        <a:ext uri="{FF2B5EF4-FFF2-40B4-BE49-F238E27FC236}">
                          <a16:creationId xmlns:a16="http://schemas.microsoft.com/office/drawing/2014/main" id="{05913AA0-091C-4F32-AC2F-3038D9865C55}"/>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98" name="Rectangle 94">
                      <a:extLst>
                        <a:ext uri="{FF2B5EF4-FFF2-40B4-BE49-F238E27FC236}">
                          <a16:creationId xmlns:a16="http://schemas.microsoft.com/office/drawing/2014/main" id="{B197A18D-58CD-4A40-98CA-DA5C33E7BA74}"/>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8399" name="Text Box 95">
                    <a:extLst>
                      <a:ext uri="{FF2B5EF4-FFF2-40B4-BE49-F238E27FC236}">
                        <a16:creationId xmlns:a16="http://schemas.microsoft.com/office/drawing/2014/main" id="{D5E1E255-A475-4BB3-867A-2842B78D9C89}"/>
                      </a:ext>
                    </a:extLst>
                  </p:cNvPr>
                  <p:cNvSpPr txBox="1">
                    <a:spLocks noChangeAspect="1" noChangeArrowheads="1"/>
                  </p:cNvSpPr>
                  <p:nvPr/>
                </p:nvSpPr>
                <p:spPr bwMode="auto">
                  <a:xfrm>
                    <a:off x="1387" y="574"/>
                    <a:ext cx="45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8400" name="Line 96">
                  <a:extLst>
                    <a:ext uri="{FF2B5EF4-FFF2-40B4-BE49-F238E27FC236}">
                      <a16:creationId xmlns:a16="http://schemas.microsoft.com/office/drawing/2014/main" id="{5099F218-322F-4E46-B552-E29F9D54D6E5}"/>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01" name="Line 97">
                  <a:extLst>
                    <a:ext uri="{FF2B5EF4-FFF2-40B4-BE49-F238E27FC236}">
                      <a16:creationId xmlns:a16="http://schemas.microsoft.com/office/drawing/2014/main" id="{FB5A8C8D-E113-4C63-8BED-7E2164F90469}"/>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402" name="Group 98">
                  <a:extLst>
                    <a:ext uri="{FF2B5EF4-FFF2-40B4-BE49-F238E27FC236}">
                      <a16:creationId xmlns:a16="http://schemas.microsoft.com/office/drawing/2014/main" id="{AFA4BA6B-74BE-4986-91EE-418E5F2ABD1C}"/>
                    </a:ext>
                  </a:extLst>
                </p:cNvPr>
                <p:cNvGrpSpPr>
                  <a:grpSpLocks noChangeAspect="1"/>
                </p:cNvGrpSpPr>
                <p:nvPr/>
              </p:nvGrpSpPr>
              <p:grpSpPr bwMode="auto">
                <a:xfrm>
                  <a:off x="2851" y="1235"/>
                  <a:ext cx="199" cy="371"/>
                  <a:chOff x="2991" y="411"/>
                  <a:chExt cx="359" cy="768"/>
                </a:xfrm>
              </p:grpSpPr>
              <p:sp>
                <p:nvSpPr>
                  <p:cNvPr id="98403" name="AutoShape 99">
                    <a:extLst>
                      <a:ext uri="{FF2B5EF4-FFF2-40B4-BE49-F238E27FC236}">
                        <a16:creationId xmlns:a16="http://schemas.microsoft.com/office/drawing/2014/main" id="{2CFC773C-1D2A-4450-9BAD-C4F56C1394AC}"/>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8404" name="AutoShape 100">
                    <a:extLst>
                      <a:ext uri="{FF2B5EF4-FFF2-40B4-BE49-F238E27FC236}">
                        <a16:creationId xmlns:a16="http://schemas.microsoft.com/office/drawing/2014/main" id="{1AF5D130-45DA-4B37-8269-84C1EDBBD08E}"/>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05" name="Freeform 101">
                    <a:extLst>
                      <a:ext uri="{FF2B5EF4-FFF2-40B4-BE49-F238E27FC236}">
                        <a16:creationId xmlns:a16="http://schemas.microsoft.com/office/drawing/2014/main" id="{39814479-42C8-4CB9-953D-DD2F7EB2BF7C}"/>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06" name="Text Box 102">
                    <a:extLst>
                      <a:ext uri="{FF2B5EF4-FFF2-40B4-BE49-F238E27FC236}">
                        <a16:creationId xmlns:a16="http://schemas.microsoft.com/office/drawing/2014/main" id="{AE5F1B48-E9EB-454B-942E-49C08DE8C099}"/>
                      </a:ext>
                    </a:extLst>
                  </p:cNvPr>
                  <p:cNvSpPr txBox="1">
                    <a:spLocks noChangeAspect="1" noChangeArrowheads="1"/>
                  </p:cNvSpPr>
                  <p:nvPr/>
                </p:nvSpPr>
                <p:spPr bwMode="auto">
                  <a:xfrm rot="-5400000">
                    <a:off x="2943" y="612"/>
                    <a:ext cx="575"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8407" name="Line 103">
                  <a:extLst>
                    <a:ext uri="{FF2B5EF4-FFF2-40B4-BE49-F238E27FC236}">
                      <a16:creationId xmlns:a16="http://schemas.microsoft.com/office/drawing/2014/main" id="{F501FDF3-114D-4EE2-A75E-40CAA0D6853E}"/>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08" name="Line 104">
                  <a:extLst>
                    <a:ext uri="{FF2B5EF4-FFF2-40B4-BE49-F238E27FC236}">
                      <a16:creationId xmlns:a16="http://schemas.microsoft.com/office/drawing/2014/main" id="{81A8AD60-1E0D-4E5D-B180-CE03EE34B8EE}"/>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409" name="Group 105">
                  <a:extLst>
                    <a:ext uri="{FF2B5EF4-FFF2-40B4-BE49-F238E27FC236}">
                      <a16:creationId xmlns:a16="http://schemas.microsoft.com/office/drawing/2014/main" id="{88095B2F-86B8-49B3-BC86-83878625BD9B}"/>
                    </a:ext>
                  </a:extLst>
                </p:cNvPr>
                <p:cNvGrpSpPr>
                  <a:grpSpLocks noChangeAspect="1"/>
                </p:cNvGrpSpPr>
                <p:nvPr/>
              </p:nvGrpSpPr>
              <p:grpSpPr bwMode="auto">
                <a:xfrm>
                  <a:off x="3201" y="1305"/>
                  <a:ext cx="293" cy="232"/>
                  <a:chOff x="3836" y="576"/>
                  <a:chExt cx="632" cy="480"/>
                </a:xfrm>
              </p:grpSpPr>
              <p:sp>
                <p:nvSpPr>
                  <p:cNvPr id="98410" name="Rectangle 106">
                    <a:extLst>
                      <a:ext uri="{FF2B5EF4-FFF2-40B4-BE49-F238E27FC236}">
                        <a16:creationId xmlns:a16="http://schemas.microsoft.com/office/drawing/2014/main" id="{6FCCB1AB-4B61-49D7-A25D-25F78F291182}"/>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8411" name="Text Box 107">
                    <a:extLst>
                      <a:ext uri="{FF2B5EF4-FFF2-40B4-BE49-F238E27FC236}">
                        <a16:creationId xmlns:a16="http://schemas.microsoft.com/office/drawing/2014/main" id="{FBAFCB9E-FE4E-439C-81A2-9488C6C1909D}"/>
                      </a:ext>
                    </a:extLst>
                  </p:cNvPr>
                  <p:cNvSpPr txBox="1">
                    <a:spLocks noChangeAspect="1" noChangeArrowheads="1"/>
                  </p:cNvSpPr>
                  <p:nvPr/>
                </p:nvSpPr>
                <p:spPr bwMode="auto">
                  <a:xfrm>
                    <a:off x="3836" y="628"/>
                    <a:ext cx="632"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8412" name="Freeform 108">
                  <a:extLst>
                    <a:ext uri="{FF2B5EF4-FFF2-40B4-BE49-F238E27FC236}">
                      <a16:creationId xmlns:a16="http://schemas.microsoft.com/office/drawing/2014/main" id="{0AB7E6AA-4D74-4039-9860-DE5B61A91295}"/>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13" name="Line 109">
                  <a:extLst>
                    <a:ext uri="{FF2B5EF4-FFF2-40B4-BE49-F238E27FC236}">
                      <a16:creationId xmlns:a16="http://schemas.microsoft.com/office/drawing/2014/main" id="{D54B4A10-CE4C-4E80-8C70-F4E1D7909357}"/>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14" name="Line 110">
                  <a:extLst>
                    <a:ext uri="{FF2B5EF4-FFF2-40B4-BE49-F238E27FC236}">
                      <a16:creationId xmlns:a16="http://schemas.microsoft.com/office/drawing/2014/main" id="{C77E2C10-EAF3-416D-902A-4BB8E8BB3DA5}"/>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415" name="Group 111">
                  <a:extLst>
                    <a:ext uri="{FF2B5EF4-FFF2-40B4-BE49-F238E27FC236}">
                      <a16:creationId xmlns:a16="http://schemas.microsoft.com/office/drawing/2014/main" id="{46775538-1B78-4167-A202-1F0E456117BB}"/>
                    </a:ext>
                  </a:extLst>
                </p:cNvPr>
                <p:cNvGrpSpPr>
                  <a:grpSpLocks noChangeAspect="1"/>
                </p:cNvGrpSpPr>
                <p:nvPr/>
              </p:nvGrpSpPr>
              <p:grpSpPr bwMode="auto">
                <a:xfrm>
                  <a:off x="1953" y="1305"/>
                  <a:ext cx="308" cy="232"/>
                  <a:chOff x="1104" y="576"/>
                  <a:chExt cx="664" cy="480"/>
                </a:xfrm>
              </p:grpSpPr>
              <p:sp>
                <p:nvSpPr>
                  <p:cNvPr id="98416" name="Rectangle 112">
                    <a:extLst>
                      <a:ext uri="{FF2B5EF4-FFF2-40B4-BE49-F238E27FC236}">
                        <a16:creationId xmlns:a16="http://schemas.microsoft.com/office/drawing/2014/main" id="{5D6BC6B3-8C8F-4D11-A19C-D0D6AC404D0F}"/>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8417" name="Text Box 113">
                    <a:extLst>
                      <a:ext uri="{FF2B5EF4-FFF2-40B4-BE49-F238E27FC236}">
                        <a16:creationId xmlns:a16="http://schemas.microsoft.com/office/drawing/2014/main" id="{AB24576A-057D-43F1-99CA-2DA44E5E86A2}"/>
                      </a:ext>
                    </a:extLst>
                  </p:cNvPr>
                  <p:cNvSpPr txBox="1">
                    <a:spLocks noChangeAspect="1" noChangeArrowheads="1"/>
                  </p:cNvSpPr>
                  <p:nvPr/>
                </p:nvSpPr>
                <p:spPr bwMode="auto">
                  <a:xfrm>
                    <a:off x="1104" y="628"/>
                    <a:ext cx="6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8418" name="Group 114">
                  <a:extLst>
                    <a:ext uri="{FF2B5EF4-FFF2-40B4-BE49-F238E27FC236}">
                      <a16:creationId xmlns:a16="http://schemas.microsoft.com/office/drawing/2014/main" id="{225E4E8F-3C7F-4FBA-A884-164D3594112F}"/>
                    </a:ext>
                  </a:extLst>
                </p:cNvPr>
                <p:cNvGrpSpPr>
                  <a:grpSpLocks/>
                </p:cNvGrpSpPr>
                <p:nvPr/>
              </p:nvGrpSpPr>
              <p:grpSpPr bwMode="auto">
                <a:xfrm>
                  <a:off x="2288" y="1200"/>
                  <a:ext cx="1297" cy="441"/>
                  <a:chOff x="2112" y="528"/>
                  <a:chExt cx="2088" cy="681"/>
                </a:xfrm>
              </p:grpSpPr>
              <p:sp>
                <p:nvSpPr>
                  <p:cNvPr id="98419" name="Rectangle 115">
                    <a:extLst>
                      <a:ext uri="{FF2B5EF4-FFF2-40B4-BE49-F238E27FC236}">
                        <a16:creationId xmlns:a16="http://schemas.microsoft.com/office/drawing/2014/main" id="{869052ED-D7A3-4832-8BB6-B9C753EF0406}"/>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20" name="Rectangle 116">
                    <a:extLst>
                      <a:ext uri="{FF2B5EF4-FFF2-40B4-BE49-F238E27FC236}">
                        <a16:creationId xmlns:a16="http://schemas.microsoft.com/office/drawing/2014/main" id="{3A8DA07E-6FEA-4665-B09B-4AB78E9EC3B1}"/>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21" name="Rectangle 117">
                    <a:extLst>
                      <a:ext uri="{FF2B5EF4-FFF2-40B4-BE49-F238E27FC236}">
                        <a16:creationId xmlns:a16="http://schemas.microsoft.com/office/drawing/2014/main" id="{BEAF99A4-F652-42BB-87C1-F270DB797A9B}"/>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22" name="Rectangle 118">
                    <a:extLst>
                      <a:ext uri="{FF2B5EF4-FFF2-40B4-BE49-F238E27FC236}">
                        <a16:creationId xmlns:a16="http://schemas.microsoft.com/office/drawing/2014/main" id="{4F162CDE-4941-49B7-B90A-844F7AD6CD8D}"/>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8423" name="Group 119">
                  <a:extLst>
                    <a:ext uri="{FF2B5EF4-FFF2-40B4-BE49-F238E27FC236}">
                      <a16:creationId xmlns:a16="http://schemas.microsoft.com/office/drawing/2014/main" id="{369E6A83-23AC-4C02-BDEE-2FED34DBB09D}"/>
                    </a:ext>
                  </a:extLst>
                </p:cNvPr>
                <p:cNvGrpSpPr>
                  <a:grpSpLocks noChangeAspect="1"/>
                </p:cNvGrpSpPr>
                <p:nvPr/>
              </p:nvGrpSpPr>
              <p:grpSpPr bwMode="auto">
                <a:xfrm flipH="1">
                  <a:off x="3649" y="1296"/>
                  <a:ext cx="223" cy="233"/>
                  <a:chOff x="1374" y="528"/>
                  <a:chExt cx="480" cy="432"/>
                </a:xfrm>
              </p:grpSpPr>
              <p:grpSp>
                <p:nvGrpSpPr>
                  <p:cNvPr id="98424" name="Group 120">
                    <a:extLst>
                      <a:ext uri="{FF2B5EF4-FFF2-40B4-BE49-F238E27FC236}">
                        <a16:creationId xmlns:a16="http://schemas.microsoft.com/office/drawing/2014/main" id="{8BECB71F-34C9-4E65-83AC-78B4DE91190E}"/>
                      </a:ext>
                    </a:extLst>
                  </p:cNvPr>
                  <p:cNvGrpSpPr>
                    <a:grpSpLocks noChangeAspect="1"/>
                  </p:cNvGrpSpPr>
                  <p:nvPr/>
                </p:nvGrpSpPr>
                <p:grpSpPr bwMode="auto">
                  <a:xfrm>
                    <a:off x="1374" y="528"/>
                    <a:ext cx="480" cy="432"/>
                    <a:chOff x="1392" y="528"/>
                    <a:chExt cx="480" cy="432"/>
                  </a:xfrm>
                </p:grpSpPr>
                <p:sp>
                  <p:nvSpPr>
                    <p:cNvPr id="98425" name="Rectangle 121">
                      <a:extLst>
                        <a:ext uri="{FF2B5EF4-FFF2-40B4-BE49-F238E27FC236}">
                          <a16:creationId xmlns:a16="http://schemas.microsoft.com/office/drawing/2014/main" id="{F8F71749-7929-4938-8504-BC29C493D050}"/>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26" name="Rectangle 122">
                      <a:extLst>
                        <a:ext uri="{FF2B5EF4-FFF2-40B4-BE49-F238E27FC236}">
                          <a16:creationId xmlns:a16="http://schemas.microsoft.com/office/drawing/2014/main" id="{91863E55-1180-40F7-A0DA-B1FC902857FF}"/>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8427" name="Text Box 123">
                    <a:extLst>
                      <a:ext uri="{FF2B5EF4-FFF2-40B4-BE49-F238E27FC236}">
                        <a16:creationId xmlns:a16="http://schemas.microsoft.com/office/drawing/2014/main" id="{7B058AAB-C32D-48FE-BA73-DA04BFBD5203}"/>
                      </a:ext>
                    </a:extLst>
                  </p:cNvPr>
                  <p:cNvSpPr txBox="1">
                    <a:spLocks noChangeAspect="1" noChangeArrowheads="1"/>
                  </p:cNvSpPr>
                  <p:nvPr/>
                </p:nvSpPr>
                <p:spPr bwMode="auto">
                  <a:xfrm>
                    <a:off x="1393" y="574"/>
                    <a:ext cx="455"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98428" name="Group 124">
                <a:extLst>
                  <a:ext uri="{FF2B5EF4-FFF2-40B4-BE49-F238E27FC236}">
                    <a16:creationId xmlns:a16="http://schemas.microsoft.com/office/drawing/2014/main" id="{7460CC89-E16C-4100-A35D-7C5032C4F407}"/>
                  </a:ext>
                </a:extLst>
              </p:cNvPr>
              <p:cNvGrpSpPr>
                <a:grpSpLocks/>
              </p:cNvGrpSpPr>
              <p:nvPr/>
            </p:nvGrpSpPr>
            <p:grpSpPr bwMode="auto">
              <a:xfrm>
                <a:off x="3450" y="3456"/>
                <a:ext cx="2310" cy="441"/>
                <a:chOff x="1953" y="1200"/>
                <a:chExt cx="1919" cy="441"/>
              </a:xfrm>
            </p:grpSpPr>
            <p:grpSp>
              <p:nvGrpSpPr>
                <p:cNvPr id="98429" name="Group 125">
                  <a:extLst>
                    <a:ext uri="{FF2B5EF4-FFF2-40B4-BE49-F238E27FC236}">
                      <a16:creationId xmlns:a16="http://schemas.microsoft.com/office/drawing/2014/main" id="{B1A8DD06-E550-4350-97CF-ECF1DEB03761}"/>
                    </a:ext>
                  </a:extLst>
                </p:cNvPr>
                <p:cNvGrpSpPr>
                  <a:grpSpLocks noChangeAspect="1"/>
                </p:cNvGrpSpPr>
                <p:nvPr/>
              </p:nvGrpSpPr>
              <p:grpSpPr bwMode="auto">
                <a:xfrm>
                  <a:off x="2429" y="1304"/>
                  <a:ext cx="221" cy="233"/>
                  <a:chOff x="1374" y="528"/>
                  <a:chExt cx="480" cy="432"/>
                </a:xfrm>
              </p:grpSpPr>
              <p:grpSp>
                <p:nvGrpSpPr>
                  <p:cNvPr id="98430" name="Group 126">
                    <a:extLst>
                      <a:ext uri="{FF2B5EF4-FFF2-40B4-BE49-F238E27FC236}">
                        <a16:creationId xmlns:a16="http://schemas.microsoft.com/office/drawing/2014/main" id="{ED8D0669-BEA7-46A0-9728-FEF587621090}"/>
                      </a:ext>
                    </a:extLst>
                  </p:cNvPr>
                  <p:cNvGrpSpPr>
                    <a:grpSpLocks noChangeAspect="1"/>
                  </p:cNvGrpSpPr>
                  <p:nvPr/>
                </p:nvGrpSpPr>
                <p:grpSpPr bwMode="auto">
                  <a:xfrm>
                    <a:off x="1374" y="528"/>
                    <a:ext cx="480" cy="432"/>
                    <a:chOff x="1392" y="528"/>
                    <a:chExt cx="480" cy="432"/>
                  </a:xfrm>
                </p:grpSpPr>
                <p:sp>
                  <p:nvSpPr>
                    <p:cNvPr id="98431" name="Rectangle 127">
                      <a:extLst>
                        <a:ext uri="{FF2B5EF4-FFF2-40B4-BE49-F238E27FC236}">
                          <a16:creationId xmlns:a16="http://schemas.microsoft.com/office/drawing/2014/main" id="{56F0ED57-2358-4989-BF2C-26AC8687B568}"/>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32" name="Rectangle 128">
                      <a:extLst>
                        <a:ext uri="{FF2B5EF4-FFF2-40B4-BE49-F238E27FC236}">
                          <a16:creationId xmlns:a16="http://schemas.microsoft.com/office/drawing/2014/main" id="{6A72A625-1BBF-420E-9E25-C82AEF477E85}"/>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8433" name="Text Box 129">
                    <a:extLst>
                      <a:ext uri="{FF2B5EF4-FFF2-40B4-BE49-F238E27FC236}">
                        <a16:creationId xmlns:a16="http://schemas.microsoft.com/office/drawing/2014/main" id="{9F69B4D2-9574-4FC1-99F4-52850BEB9782}"/>
                      </a:ext>
                    </a:extLst>
                  </p:cNvPr>
                  <p:cNvSpPr txBox="1">
                    <a:spLocks noChangeAspect="1" noChangeArrowheads="1"/>
                  </p:cNvSpPr>
                  <p:nvPr/>
                </p:nvSpPr>
                <p:spPr bwMode="auto">
                  <a:xfrm>
                    <a:off x="1387" y="574"/>
                    <a:ext cx="45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98434" name="Line 130">
                  <a:extLst>
                    <a:ext uri="{FF2B5EF4-FFF2-40B4-BE49-F238E27FC236}">
                      <a16:creationId xmlns:a16="http://schemas.microsoft.com/office/drawing/2014/main" id="{2FD21833-1B4B-4CC9-97BE-EEFBA79AB1DB}"/>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35" name="Line 131">
                  <a:extLst>
                    <a:ext uri="{FF2B5EF4-FFF2-40B4-BE49-F238E27FC236}">
                      <a16:creationId xmlns:a16="http://schemas.microsoft.com/office/drawing/2014/main" id="{06A1CB0F-FDA6-4088-94D9-575C1164DE9A}"/>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436" name="Group 132">
                  <a:extLst>
                    <a:ext uri="{FF2B5EF4-FFF2-40B4-BE49-F238E27FC236}">
                      <a16:creationId xmlns:a16="http://schemas.microsoft.com/office/drawing/2014/main" id="{97083ADA-F5EB-4FA9-AD44-35AF78F6A03A}"/>
                    </a:ext>
                  </a:extLst>
                </p:cNvPr>
                <p:cNvGrpSpPr>
                  <a:grpSpLocks noChangeAspect="1"/>
                </p:cNvGrpSpPr>
                <p:nvPr/>
              </p:nvGrpSpPr>
              <p:grpSpPr bwMode="auto">
                <a:xfrm>
                  <a:off x="2851" y="1235"/>
                  <a:ext cx="199" cy="371"/>
                  <a:chOff x="2991" y="411"/>
                  <a:chExt cx="359" cy="768"/>
                </a:xfrm>
              </p:grpSpPr>
              <p:sp>
                <p:nvSpPr>
                  <p:cNvPr id="98437" name="AutoShape 133">
                    <a:extLst>
                      <a:ext uri="{FF2B5EF4-FFF2-40B4-BE49-F238E27FC236}">
                        <a16:creationId xmlns:a16="http://schemas.microsoft.com/office/drawing/2014/main" id="{BBEDBD96-AAA3-4E0F-8E5F-CB085AD82803}"/>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98438" name="AutoShape 134">
                    <a:extLst>
                      <a:ext uri="{FF2B5EF4-FFF2-40B4-BE49-F238E27FC236}">
                        <a16:creationId xmlns:a16="http://schemas.microsoft.com/office/drawing/2014/main" id="{E67C0B2C-98DC-4086-B596-1A790264722C}"/>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39" name="Freeform 135">
                    <a:extLst>
                      <a:ext uri="{FF2B5EF4-FFF2-40B4-BE49-F238E27FC236}">
                        <a16:creationId xmlns:a16="http://schemas.microsoft.com/office/drawing/2014/main" id="{0D602E63-6CFD-4850-9C0A-1ACB9FC76772}"/>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40" name="Text Box 136">
                    <a:extLst>
                      <a:ext uri="{FF2B5EF4-FFF2-40B4-BE49-F238E27FC236}">
                        <a16:creationId xmlns:a16="http://schemas.microsoft.com/office/drawing/2014/main" id="{08D9819D-DFFC-460B-952F-5B08D7532003}"/>
                      </a:ext>
                    </a:extLst>
                  </p:cNvPr>
                  <p:cNvSpPr txBox="1">
                    <a:spLocks noChangeAspect="1" noChangeArrowheads="1"/>
                  </p:cNvSpPr>
                  <p:nvPr/>
                </p:nvSpPr>
                <p:spPr bwMode="auto">
                  <a:xfrm rot="16200000">
                    <a:off x="2940" y="633"/>
                    <a:ext cx="57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98441" name="Line 137">
                  <a:extLst>
                    <a:ext uri="{FF2B5EF4-FFF2-40B4-BE49-F238E27FC236}">
                      <a16:creationId xmlns:a16="http://schemas.microsoft.com/office/drawing/2014/main" id="{B1A3C21F-6F30-467C-B032-74BF8F1C5430}"/>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42" name="Line 138">
                  <a:extLst>
                    <a:ext uri="{FF2B5EF4-FFF2-40B4-BE49-F238E27FC236}">
                      <a16:creationId xmlns:a16="http://schemas.microsoft.com/office/drawing/2014/main" id="{33D48105-92DB-48A1-94BA-EEC8B79E384F}"/>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443" name="Group 139">
                  <a:extLst>
                    <a:ext uri="{FF2B5EF4-FFF2-40B4-BE49-F238E27FC236}">
                      <a16:creationId xmlns:a16="http://schemas.microsoft.com/office/drawing/2014/main" id="{87D702D6-50AB-4131-BFC9-3D2276FAEDE6}"/>
                    </a:ext>
                  </a:extLst>
                </p:cNvPr>
                <p:cNvGrpSpPr>
                  <a:grpSpLocks noChangeAspect="1"/>
                </p:cNvGrpSpPr>
                <p:nvPr/>
              </p:nvGrpSpPr>
              <p:grpSpPr bwMode="auto">
                <a:xfrm>
                  <a:off x="3201" y="1305"/>
                  <a:ext cx="292" cy="232"/>
                  <a:chOff x="3836" y="576"/>
                  <a:chExt cx="630" cy="480"/>
                </a:xfrm>
              </p:grpSpPr>
              <p:sp>
                <p:nvSpPr>
                  <p:cNvPr id="98444" name="Rectangle 140">
                    <a:extLst>
                      <a:ext uri="{FF2B5EF4-FFF2-40B4-BE49-F238E27FC236}">
                        <a16:creationId xmlns:a16="http://schemas.microsoft.com/office/drawing/2014/main" id="{CCCC4E83-3F94-4BE4-8A8B-9A3953CECE13}"/>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8445" name="Text Box 141">
                    <a:extLst>
                      <a:ext uri="{FF2B5EF4-FFF2-40B4-BE49-F238E27FC236}">
                        <a16:creationId xmlns:a16="http://schemas.microsoft.com/office/drawing/2014/main" id="{C248B92E-D229-4BD4-BC4E-570F83391A92}"/>
                      </a:ext>
                    </a:extLst>
                  </p:cNvPr>
                  <p:cNvSpPr txBox="1">
                    <a:spLocks noChangeAspect="1" noChangeArrowheads="1"/>
                  </p:cNvSpPr>
                  <p:nvPr/>
                </p:nvSpPr>
                <p:spPr bwMode="auto">
                  <a:xfrm>
                    <a:off x="3836" y="628"/>
                    <a:ext cx="630"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98446" name="Freeform 142">
                  <a:extLst>
                    <a:ext uri="{FF2B5EF4-FFF2-40B4-BE49-F238E27FC236}">
                      <a16:creationId xmlns:a16="http://schemas.microsoft.com/office/drawing/2014/main" id="{F24DF3E7-7F52-4876-8C7F-AA1C4446DB73}"/>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47" name="Line 143">
                  <a:extLst>
                    <a:ext uri="{FF2B5EF4-FFF2-40B4-BE49-F238E27FC236}">
                      <a16:creationId xmlns:a16="http://schemas.microsoft.com/office/drawing/2014/main" id="{538806B2-682D-4B57-A2CE-AAD74B7E4F1D}"/>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48" name="Line 144">
                  <a:extLst>
                    <a:ext uri="{FF2B5EF4-FFF2-40B4-BE49-F238E27FC236}">
                      <a16:creationId xmlns:a16="http://schemas.microsoft.com/office/drawing/2014/main" id="{BAC7E715-6EA7-452D-A28D-EA89D6C0ED12}"/>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8449" name="Group 145">
                  <a:extLst>
                    <a:ext uri="{FF2B5EF4-FFF2-40B4-BE49-F238E27FC236}">
                      <a16:creationId xmlns:a16="http://schemas.microsoft.com/office/drawing/2014/main" id="{73BE402D-40A6-46C9-9282-4D7AE81F81D5}"/>
                    </a:ext>
                  </a:extLst>
                </p:cNvPr>
                <p:cNvGrpSpPr>
                  <a:grpSpLocks noChangeAspect="1"/>
                </p:cNvGrpSpPr>
                <p:nvPr/>
              </p:nvGrpSpPr>
              <p:grpSpPr bwMode="auto">
                <a:xfrm>
                  <a:off x="1953" y="1305"/>
                  <a:ext cx="308" cy="232"/>
                  <a:chOff x="1104" y="576"/>
                  <a:chExt cx="664" cy="480"/>
                </a:xfrm>
              </p:grpSpPr>
              <p:sp>
                <p:nvSpPr>
                  <p:cNvPr id="98450" name="Rectangle 146">
                    <a:extLst>
                      <a:ext uri="{FF2B5EF4-FFF2-40B4-BE49-F238E27FC236}">
                        <a16:creationId xmlns:a16="http://schemas.microsoft.com/office/drawing/2014/main" id="{536E048A-9096-4402-BD2B-81B7F01DA63A}"/>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98451" name="Text Box 147">
                    <a:extLst>
                      <a:ext uri="{FF2B5EF4-FFF2-40B4-BE49-F238E27FC236}">
                        <a16:creationId xmlns:a16="http://schemas.microsoft.com/office/drawing/2014/main" id="{8AC3C9AD-C2A7-4AD0-B56E-5B85158844BC}"/>
                      </a:ext>
                    </a:extLst>
                  </p:cNvPr>
                  <p:cNvSpPr txBox="1">
                    <a:spLocks noChangeAspect="1" noChangeArrowheads="1"/>
                  </p:cNvSpPr>
                  <p:nvPr/>
                </p:nvSpPr>
                <p:spPr bwMode="auto">
                  <a:xfrm>
                    <a:off x="1104" y="628"/>
                    <a:ext cx="6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98452" name="Group 148">
                  <a:extLst>
                    <a:ext uri="{FF2B5EF4-FFF2-40B4-BE49-F238E27FC236}">
                      <a16:creationId xmlns:a16="http://schemas.microsoft.com/office/drawing/2014/main" id="{60FA4044-E58A-4583-B0B8-4A318CFF422D}"/>
                    </a:ext>
                  </a:extLst>
                </p:cNvPr>
                <p:cNvGrpSpPr>
                  <a:grpSpLocks/>
                </p:cNvGrpSpPr>
                <p:nvPr/>
              </p:nvGrpSpPr>
              <p:grpSpPr bwMode="auto">
                <a:xfrm>
                  <a:off x="2288" y="1200"/>
                  <a:ext cx="1297" cy="441"/>
                  <a:chOff x="2112" y="528"/>
                  <a:chExt cx="2088" cy="681"/>
                </a:xfrm>
              </p:grpSpPr>
              <p:sp>
                <p:nvSpPr>
                  <p:cNvPr id="98453" name="Rectangle 149">
                    <a:extLst>
                      <a:ext uri="{FF2B5EF4-FFF2-40B4-BE49-F238E27FC236}">
                        <a16:creationId xmlns:a16="http://schemas.microsoft.com/office/drawing/2014/main" id="{0F262439-D267-41A5-8B2B-058EBE7FEADA}"/>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54" name="Rectangle 150">
                    <a:extLst>
                      <a:ext uri="{FF2B5EF4-FFF2-40B4-BE49-F238E27FC236}">
                        <a16:creationId xmlns:a16="http://schemas.microsoft.com/office/drawing/2014/main" id="{992616A0-82AC-4672-86EF-DC76227BBF31}"/>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55" name="Rectangle 151">
                    <a:extLst>
                      <a:ext uri="{FF2B5EF4-FFF2-40B4-BE49-F238E27FC236}">
                        <a16:creationId xmlns:a16="http://schemas.microsoft.com/office/drawing/2014/main" id="{CC3CC397-17FE-4DDF-8F4D-B338B990F44A}"/>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56" name="Rectangle 152">
                    <a:extLst>
                      <a:ext uri="{FF2B5EF4-FFF2-40B4-BE49-F238E27FC236}">
                        <a16:creationId xmlns:a16="http://schemas.microsoft.com/office/drawing/2014/main" id="{6382C6AB-03B2-4BC5-982F-D6DD7AD8A8B9}"/>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8457" name="Group 153">
                  <a:extLst>
                    <a:ext uri="{FF2B5EF4-FFF2-40B4-BE49-F238E27FC236}">
                      <a16:creationId xmlns:a16="http://schemas.microsoft.com/office/drawing/2014/main" id="{E6E8A406-35EC-4AD8-A2A7-62D0D634DA7B}"/>
                    </a:ext>
                  </a:extLst>
                </p:cNvPr>
                <p:cNvGrpSpPr>
                  <a:grpSpLocks noChangeAspect="1"/>
                </p:cNvGrpSpPr>
                <p:nvPr/>
              </p:nvGrpSpPr>
              <p:grpSpPr bwMode="auto">
                <a:xfrm flipH="1">
                  <a:off x="3649" y="1296"/>
                  <a:ext cx="223" cy="233"/>
                  <a:chOff x="1374" y="528"/>
                  <a:chExt cx="480" cy="432"/>
                </a:xfrm>
              </p:grpSpPr>
              <p:grpSp>
                <p:nvGrpSpPr>
                  <p:cNvPr id="98458" name="Group 154">
                    <a:extLst>
                      <a:ext uri="{FF2B5EF4-FFF2-40B4-BE49-F238E27FC236}">
                        <a16:creationId xmlns:a16="http://schemas.microsoft.com/office/drawing/2014/main" id="{BE003E57-A349-404D-9193-0748387EB9CB}"/>
                      </a:ext>
                    </a:extLst>
                  </p:cNvPr>
                  <p:cNvGrpSpPr>
                    <a:grpSpLocks noChangeAspect="1"/>
                  </p:cNvGrpSpPr>
                  <p:nvPr/>
                </p:nvGrpSpPr>
                <p:grpSpPr bwMode="auto">
                  <a:xfrm>
                    <a:off x="1374" y="528"/>
                    <a:ext cx="480" cy="432"/>
                    <a:chOff x="1392" y="528"/>
                    <a:chExt cx="480" cy="432"/>
                  </a:xfrm>
                </p:grpSpPr>
                <p:sp>
                  <p:nvSpPr>
                    <p:cNvPr id="98459" name="Rectangle 155">
                      <a:extLst>
                        <a:ext uri="{FF2B5EF4-FFF2-40B4-BE49-F238E27FC236}">
                          <a16:creationId xmlns:a16="http://schemas.microsoft.com/office/drawing/2014/main" id="{C3698F75-CBEE-4E4B-88C8-1FD236E3F78B}"/>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60" name="Rectangle 156">
                      <a:extLst>
                        <a:ext uri="{FF2B5EF4-FFF2-40B4-BE49-F238E27FC236}">
                          <a16:creationId xmlns:a16="http://schemas.microsoft.com/office/drawing/2014/main" id="{45F4B69F-969C-491A-BB5D-D8FBD5EEC56F}"/>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98461" name="Text Box 157">
                    <a:extLst>
                      <a:ext uri="{FF2B5EF4-FFF2-40B4-BE49-F238E27FC236}">
                        <a16:creationId xmlns:a16="http://schemas.microsoft.com/office/drawing/2014/main" id="{0FC5AE64-426B-4C6E-A7C9-AD48CDFC1C30}"/>
                      </a:ext>
                    </a:extLst>
                  </p:cNvPr>
                  <p:cNvSpPr txBox="1">
                    <a:spLocks noChangeAspect="1" noChangeArrowheads="1"/>
                  </p:cNvSpPr>
                  <p:nvPr/>
                </p:nvSpPr>
                <p:spPr bwMode="auto">
                  <a:xfrm>
                    <a:off x="1396" y="574"/>
                    <a:ext cx="45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sp>
          <p:nvSpPr>
            <p:cNvPr id="98462" name="Line 158">
              <a:extLst>
                <a:ext uri="{FF2B5EF4-FFF2-40B4-BE49-F238E27FC236}">
                  <a16:creationId xmlns:a16="http://schemas.microsoft.com/office/drawing/2014/main" id="{8D4AA803-A968-4410-ABE9-738C05695E63}"/>
                </a:ext>
              </a:extLst>
            </p:cNvPr>
            <p:cNvSpPr>
              <a:spLocks noChangeShapeType="1"/>
            </p:cNvSpPr>
            <p:nvPr/>
          </p:nvSpPr>
          <p:spPr bwMode="auto">
            <a:xfrm flipH="1">
              <a:off x="3456" y="1872"/>
              <a:ext cx="336" cy="528"/>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63" name="Line 159">
              <a:extLst>
                <a:ext uri="{FF2B5EF4-FFF2-40B4-BE49-F238E27FC236}">
                  <a16:creationId xmlns:a16="http://schemas.microsoft.com/office/drawing/2014/main" id="{DE5BD0BB-9766-4A2A-B113-E42978CCF604}"/>
                </a:ext>
              </a:extLst>
            </p:cNvPr>
            <p:cNvSpPr>
              <a:spLocks noChangeShapeType="1"/>
            </p:cNvSpPr>
            <p:nvPr/>
          </p:nvSpPr>
          <p:spPr bwMode="auto">
            <a:xfrm>
              <a:off x="3792" y="1872"/>
              <a:ext cx="192" cy="110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464" name="Line 160">
              <a:extLst>
                <a:ext uri="{FF2B5EF4-FFF2-40B4-BE49-F238E27FC236}">
                  <a16:creationId xmlns:a16="http://schemas.microsoft.com/office/drawing/2014/main" id="{ADCCC9CE-F6F2-44DC-BEFF-0BA73B9F2813}"/>
                </a:ext>
              </a:extLst>
            </p:cNvPr>
            <p:cNvSpPr>
              <a:spLocks noChangeShapeType="1"/>
            </p:cNvSpPr>
            <p:nvPr/>
          </p:nvSpPr>
          <p:spPr bwMode="auto">
            <a:xfrm>
              <a:off x="4032" y="1872"/>
              <a:ext cx="48" cy="1728"/>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9DE010AA-D07E-4C8D-B760-4F25960EDA2B}"/>
              </a:ext>
            </a:extLst>
          </p:cNvPr>
          <p:cNvSpPr>
            <a:spLocks noGrp="1" noChangeArrowheads="1"/>
          </p:cNvSpPr>
          <p:nvPr>
            <p:ph type="title"/>
          </p:nvPr>
        </p:nvSpPr>
        <p:spPr>
          <a:xfrm>
            <a:off x="1676400" y="228600"/>
            <a:ext cx="4038600" cy="685800"/>
          </a:xfrm>
        </p:spPr>
        <p:txBody>
          <a:bodyPr>
            <a:normAutofit fontScale="90000"/>
          </a:bodyPr>
          <a:lstStyle/>
          <a:p>
            <a:r>
              <a:rPr lang="en-US" altLang="en-US">
                <a:solidFill>
                  <a:srgbClr val="FF3300"/>
                </a:solidFill>
              </a:rPr>
              <a:t>Data Hazards</a:t>
            </a:r>
          </a:p>
        </p:txBody>
      </p:sp>
      <p:sp>
        <p:nvSpPr>
          <p:cNvPr id="144" name="Slide Number Placeholder 5">
            <a:extLst>
              <a:ext uri="{FF2B5EF4-FFF2-40B4-BE49-F238E27FC236}">
                <a16:creationId xmlns:a16="http://schemas.microsoft.com/office/drawing/2014/main" id="{6C1B042C-B6A3-41E2-A399-17C6855C928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69</a:t>
            </a:fld>
            <a:endParaRPr lang="en-US" altLang="en-US"/>
          </a:p>
        </p:txBody>
      </p:sp>
      <p:sp>
        <p:nvSpPr>
          <p:cNvPr id="100358" name="Text Box 6">
            <a:extLst>
              <a:ext uri="{FF2B5EF4-FFF2-40B4-BE49-F238E27FC236}">
                <a16:creationId xmlns:a16="http://schemas.microsoft.com/office/drawing/2014/main" id="{72EEA1EA-359C-4078-9F75-86749FBA98E7}"/>
              </a:ext>
            </a:extLst>
          </p:cNvPr>
          <p:cNvSpPr txBox="1">
            <a:spLocks noChangeArrowheads="1"/>
          </p:cNvSpPr>
          <p:nvPr/>
        </p:nvSpPr>
        <p:spPr bwMode="auto">
          <a:xfrm>
            <a:off x="2133600" y="5791201"/>
            <a:ext cx="83058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There are some instances where hazards occur, even with forwarding.</a:t>
            </a:r>
          </a:p>
        </p:txBody>
      </p:sp>
      <p:sp>
        <p:nvSpPr>
          <p:cNvPr id="100359" name="Text Box 7">
            <a:extLst>
              <a:ext uri="{FF2B5EF4-FFF2-40B4-BE49-F238E27FC236}">
                <a16:creationId xmlns:a16="http://schemas.microsoft.com/office/drawing/2014/main" id="{775838B5-BD34-4117-B083-96F732439DED}"/>
              </a:ext>
            </a:extLst>
          </p:cNvPr>
          <p:cNvSpPr txBox="1">
            <a:spLocks noChangeArrowheads="1"/>
          </p:cNvSpPr>
          <p:nvPr/>
        </p:nvSpPr>
        <p:spPr bwMode="auto">
          <a:xfrm>
            <a:off x="5791200" y="228601"/>
            <a:ext cx="464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The stall is necessary as shown here.</a:t>
            </a:r>
          </a:p>
        </p:txBody>
      </p:sp>
      <p:grpSp>
        <p:nvGrpSpPr>
          <p:cNvPr id="100361" name="Group 9">
            <a:extLst>
              <a:ext uri="{FF2B5EF4-FFF2-40B4-BE49-F238E27FC236}">
                <a16:creationId xmlns:a16="http://schemas.microsoft.com/office/drawing/2014/main" id="{CB555AAB-E777-436D-AFAF-CC3B0B3EB7D8}"/>
              </a:ext>
            </a:extLst>
          </p:cNvPr>
          <p:cNvGrpSpPr>
            <a:grpSpLocks/>
          </p:cNvGrpSpPr>
          <p:nvPr/>
        </p:nvGrpSpPr>
        <p:grpSpPr bwMode="auto">
          <a:xfrm>
            <a:off x="1827214" y="990601"/>
            <a:ext cx="8577263" cy="4879975"/>
            <a:chOff x="171" y="1102"/>
            <a:chExt cx="5403" cy="3074"/>
          </a:xfrm>
        </p:grpSpPr>
        <p:sp>
          <p:nvSpPr>
            <p:cNvPr id="100362" name="Rectangle 10">
              <a:extLst>
                <a:ext uri="{FF2B5EF4-FFF2-40B4-BE49-F238E27FC236}">
                  <a16:creationId xmlns:a16="http://schemas.microsoft.com/office/drawing/2014/main" id="{39D8273B-57A9-434E-9577-0A9CE3B6E0E7}"/>
                </a:ext>
              </a:extLst>
            </p:cNvPr>
            <p:cNvSpPr>
              <a:spLocks noChangeArrowheads="1"/>
            </p:cNvSpPr>
            <p:nvPr/>
          </p:nvSpPr>
          <p:spPr bwMode="auto">
            <a:xfrm>
              <a:off x="859" y="1102"/>
              <a:ext cx="140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i="1">
                  <a:latin typeface="Comic Sans MS" panose="030F0702030302020204" pitchFamily="66" charset="0"/>
                </a:rPr>
                <a:t>Time (clock cycles)</a:t>
              </a:r>
            </a:p>
          </p:txBody>
        </p:sp>
        <p:sp>
          <p:nvSpPr>
            <p:cNvPr id="100363" name="Rectangle 11">
              <a:extLst>
                <a:ext uri="{FF2B5EF4-FFF2-40B4-BE49-F238E27FC236}">
                  <a16:creationId xmlns:a16="http://schemas.microsoft.com/office/drawing/2014/main" id="{B8D5AD07-AC6D-4B2B-BD00-CEEE6FC09623}"/>
                </a:ext>
              </a:extLst>
            </p:cNvPr>
            <p:cNvSpPr>
              <a:spLocks noChangeArrowheads="1"/>
            </p:cNvSpPr>
            <p:nvPr/>
          </p:nvSpPr>
          <p:spPr bwMode="auto">
            <a:xfrm>
              <a:off x="509" y="3422"/>
              <a:ext cx="1128" cy="754"/>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or   r8,</a:t>
              </a:r>
              <a:r>
                <a:rPr lang="en-US" altLang="en-US" b="1">
                  <a:solidFill>
                    <a:schemeClr val="accent2"/>
                  </a:solidFill>
                </a:rPr>
                <a:t>r1</a:t>
              </a:r>
              <a:r>
                <a:rPr lang="en-US" altLang="en-US" b="1"/>
                <a:t>,r9</a:t>
              </a:r>
            </a:p>
            <a:p>
              <a:endParaRPr lang="en-US" altLang="en-US" b="1"/>
            </a:p>
            <a:p>
              <a:pPr latinLnBrk="1"/>
              <a:endParaRPr lang="en-US" altLang="en-US" b="1"/>
            </a:p>
          </p:txBody>
        </p:sp>
        <p:sp>
          <p:nvSpPr>
            <p:cNvPr id="100364" name="Rectangle 12">
              <a:extLst>
                <a:ext uri="{FF2B5EF4-FFF2-40B4-BE49-F238E27FC236}">
                  <a16:creationId xmlns:a16="http://schemas.microsoft.com/office/drawing/2014/main" id="{CF07F2CF-C4B6-4D85-A2C6-1F30B6EF9790}"/>
                </a:ext>
              </a:extLst>
            </p:cNvPr>
            <p:cNvSpPr>
              <a:spLocks noChangeArrowheads="1"/>
            </p:cNvSpPr>
            <p:nvPr/>
          </p:nvSpPr>
          <p:spPr bwMode="auto">
            <a:xfrm>
              <a:off x="171" y="1372"/>
              <a:ext cx="231" cy="19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altLang="en-US" sz="1800" i="1">
                  <a:latin typeface="Comic Sans MS" panose="030F0702030302020204" pitchFamily="66" charset="0"/>
                </a:rPr>
                <a:t>I</a:t>
              </a:r>
            </a:p>
            <a:p>
              <a:pPr algn="ctr"/>
              <a:r>
                <a:rPr lang="en-US" altLang="en-US" sz="1800" i="1">
                  <a:latin typeface="Comic Sans MS" panose="030F0702030302020204" pitchFamily="66" charset="0"/>
                </a:rPr>
                <a:t>n</a:t>
              </a:r>
            </a:p>
            <a:p>
              <a:pPr algn="ctr"/>
              <a:r>
                <a:rPr lang="en-US" altLang="en-US" sz="1800" i="1">
                  <a:latin typeface="Comic Sans MS" panose="030F0702030302020204" pitchFamily="66" charset="0"/>
                </a:rPr>
                <a:t>s</a:t>
              </a:r>
            </a:p>
            <a:p>
              <a:pPr algn="ctr"/>
              <a:r>
                <a:rPr lang="en-US" altLang="en-US" sz="1800" i="1">
                  <a:latin typeface="Comic Sans MS" panose="030F0702030302020204" pitchFamily="66" charset="0"/>
                </a:rPr>
                <a:t>t</a:t>
              </a:r>
            </a:p>
            <a:p>
              <a:pPr algn="ctr"/>
              <a:r>
                <a:rPr lang="en-US" altLang="en-US" sz="1800" i="1">
                  <a:latin typeface="Comic Sans MS" panose="030F0702030302020204" pitchFamily="66" charset="0"/>
                </a:rPr>
                <a:t>r.</a:t>
              </a:r>
            </a:p>
            <a:p>
              <a:pPr algn="ctr"/>
              <a:endParaRPr lang="en-US" altLang="en-US" sz="1800" i="1">
                <a:latin typeface="Comic Sans MS" panose="030F0702030302020204" pitchFamily="66" charset="0"/>
              </a:endParaRPr>
            </a:p>
            <a:p>
              <a:pPr algn="ctr"/>
              <a:r>
                <a:rPr lang="en-US" altLang="en-US" sz="1800" i="1">
                  <a:latin typeface="Comic Sans MS" panose="030F0702030302020204" pitchFamily="66" charset="0"/>
                </a:rPr>
                <a:t>O</a:t>
              </a:r>
            </a:p>
            <a:p>
              <a:pPr algn="ctr"/>
              <a:r>
                <a:rPr lang="en-US" altLang="en-US" sz="1800" i="1">
                  <a:latin typeface="Comic Sans MS" panose="030F0702030302020204" pitchFamily="66" charset="0"/>
                </a:rPr>
                <a:t>r</a:t>
              </a:r>
            </a:p>
            <a:p>
              <a:pPr algn="ctr"/>
              <a:r>
                <a:rPr lang="en-US" altLang="en-US" sz="1800" i="1">
                  <a:latin typeface="Comic Sans MS" panose="030F0702030302020204" pitchFamily="66" charset="0"/>
                </a:rPr>
                <a:t>d</a:t>
              </a:r>
            </a:p>
            <a:p>
              <a:pPr algn="ctr"/>
              <a:r>
                <a:rPr lang="en-US" altLang="en-US" sz="1800" i="1">
                  <a:latin typeface="Comic Sans MS" panose="030F0702030302020204" pitchFamily="66" charset="0"/>
                </a:rPr>
                <a:t>e</a:t>
              </a:r>
            </a:p>
            <a:p>
              <a:pPr algn="ctr"/>
              <a:r>
                <a:rPr lang="en-US" altLang="en-US" sz="1800" i="1">
                  <a:latin typeface="Comic Sans MS" panose="030F0702030302020204" pitchFamily="66" charset="0"/>
                </a:rPr>
                <a:t>r</a:t>
              </a:r>
            </a:p>
          </p:txBody>
        </p:sp>
        <p:sp>
          <p:nvSpPr>
            <p:cNvPr id="100365" name="Line 13">
              <a:extLst>
                <a:ext uri="{FF2B5EF4-FFF2-40B4-BE49-F238E27FC236}">
                  <a16:creationId xmlns:a16="http://schemas.microsoft.com/office/drawing/2014/main" id="{A2B8D4C9-D263-4744-ACC2-E91091133182}"/>
                </a:ext>
              </a:extLst>
            </p:cNvPr>
            <p:cNvSpPr>
              <a:spLocks noChangeShapeType="1"/>
            </p:cNvSpPr>
            <p:nvPr/>
          </p:nvSpPr>
          <p:spPr bwMode="auto">
            <a:xfrm>
              <a:off x="478" y="1366"/>
              <a:ext cx="0" cy="274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6" name="Line 14">
              <a:extLst>
                <a:ext uri="{FF2B5EF4-FFF2-40B4-BE49-F238E27FC236}">
                  <a16:creationId xmlns:a16="http://schemas.microsoft.com/office/drawing/2014/main" id="{4BD3C818-7805-42AB-87F8-2649CB0F56DE}"/>
                </a:ext>
              </a:extLst>
            </p:cNvPr>
            <p:cNvSpPr>
              <a:spLocks noChangeShapeType="1"/>
            </p:cNvSpPr>
            <p:nvPr/>
          </p:nvSpPr>
          <p:spPr bwMode="auto">
            <a:xfrm>
              <a:off x="842" y="1338"/>
              <a:ext cx="444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7" name="Rectangle 15">
              <a:extLst>
                <a:ext uri="{FF2B5EF4-FFF2-40B4-BE49-F238E27FC236}">
                  <a16:creationId xmlns:a16="http://schemas.microsoft.com/office/drawing/2014/main" id="{702435C8-E242-4DA7-8B1E-84CC635F8FD0}"/>
                </a:ext>
              </a:extLst>
            </p:cNvPr>
            <p:cNvSpPr>
              <a:spLocks noChangeArrowheads="1"/>
            </p:cNvSpPr>
            <p:nvPr/>
          </p:nvSpPr>
          <p:spPr bwMode="auto">
            <a:xfrm>
              <a:off x="509" y="1624"/>
              <a:ext cx="1084"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dirty="0" err="1">
                  <a:solidFill>
                    <a:schemeClr val="hlink"/>
                  </a:solidFill>
                </a:rPr>
                <a:t>lw</a:t>
              </a:r>
              <a:r>
                <a:rPr lang="en-US" altLang="en-US" b="1" dirty="0"/>
                <a:t> </a:t>
              </a:r>
              <a:r>
                <a:rPr lang="en-US" altLang="en-US" b="1" dirty="0">
                  <a:solidFill>
                    <a:schemeClr val="hlink"/>
                  </a:solidFill>
                </a:rPr>
                <a:t>r1, 0</a:t>
              </a:r>
              <a:r>
                <a:rPr lang="en-US" altLang="en-US" b="1" dirty="0"/>
                <a:t>(r2)</a:t>
              </a:r>
            </a:p>
            <a:p>
              <a:pPr latinLnBrk="1"/>
              <a:endParaRPr lang="en-US" altLang="en-US" b="1" dirty="0"/>
            </a:p>
          </p:txBody>
        </p:sp>
        <p:sp>
          <p:nvSpPr>
            <p:cNvPr id="100368" name="Rectangle 16">
              <a:extLst>
                <a:ext uri="{FF2B5EF4-FFF2-40B4-BE49-F238E27FC236}">
                  <a16:creationId xmlns:a16="http://schemas.microsoft.com/office/drawing/2014/main" id="{696BB28B-85C1-4115-9114-A627EE341824}"/>
                </a:ext>
              </a:extLst>
            </p:cNvPr>
            <p:cNvSpPr>
              <a:spLocks noChangeArrowheads="1"/>
            </p:cNvSpPr>
            <p:nvPr/>
          </p:nvSpPr>
          <p:spPr bwMode="auto">
            <a:xfrm>
              <a:off x="509" y="2248"/>
              <a:ext cx="1171"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sub r4,</a:t>
              </a:r>
              <a:r>
                <a:rPr lang="en-US" altLang="en-US" b="1">
                  <a:solidFill>
                    <a:schemeClr val="hlink"/>
                  </a:solidFill>
                </a:rPr>
                <a:t>r1</a:t>
              </a:r>
              <a:r>
                <a:rPr lang="en-US" altLang="en-US" b="1"/>
                <a:t>,r6</a:t>
              </a:r>
            </a:p>
            <a:p>
              <a:pPr latinLnBrk="1"/>
              <a:endParaRPr lang="en-US" altLang="en-US" b="1"/>
            </a:p>
          </p:txBody>
        </p:sp>
        <p:sp>
          <p:nvSpPr>
            <p:cNvPr id="100369" name="Rectangle 17">
              <a:extLst>
                <a:ext uri="{FF2B5EF4-FFF2-40B4-BE49-F238E27FC236}">
                  <a16:creationId xmlns:a16="http://schemas.microsoft.com/office/drawing/2014/main" id="{996CDF4C-E8C5-4B64-89EA-DE94BC6775BD}"/>
                </a:ext>
              </a:extLst>
            </p:cNvPr>
            <p:cNvSpPr>
              <a:spLocks noChangeArrowheads="1"/>
            </p:cNvSpPr>
            <p:nvPr/>
          </p:nvSpPr>
          <p:spPr bwMode="auto">
            <a:xfrm>
              <a:off x="509" y="2836"/>
              <a:ext cx="1171"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and r6,</a:t>
              </a:r>
              <a:r>
                <a:rPr lang="en-US" altLang="en-US" b="1">
                  <a:solidFill>
                    <a:schemeClr val="accent2"/>
                  </a:solidFill>
                </a:rPr>
                <a:t>r1</a:t>
              </a:r>
              <a:r>
                <a:rPr lang="en-US" altLang="en-US" b="1"/>
                <a:t>,r7</a:t>
              </a:r>
            </a:p>
            <a:p>
              <a:pPr latinLnBrk="1"/>
              <a:endParaRPr lang="en-US" altLang="en-US" b="1"/>
            </a:p>
          </p:txBody>
        </p:sp>
        <p:grpSp>
          <p:nvGrpSpPr>
            <p:cNvPr id="100370" name="Group 18">
              <a:extLst>
                <a:ext uri="{FF2B5EF4-FFF2-40B4-BE49-F238E27FC236}">
                  <a16:creationId xmlns:a16="http://schemas.microsoft.com/office/drawing/2014/main" id="{6060C5B3-7F0E-4EBF-9935-BAAE2AA74C37}"/>
                </a:ext>
              </a:extLst>
            </p:cNvPr>
            <p:cNvGrpSpPr>
              <a:grpSpLocks/>
            </p:cNvGrpSpPr>
            <p:nvPr/>
          </p:nvGrpSpPr>
          <p:grpSpPr bwMode="auto">
            <a:xfrm>
              <a:off x="1712" y="1559"/>
              <a:ext cx="2310" cy="441"/>
              <a:chOff x="1953" y="1200"/>
              <a:chExt cx="1919" cy="441"/>
            </a:xfrm>
          </p:grpSpPr>
          <p:grpSp>
            <p:nvGrpSpPr>
              <p:cNvPr id="100371" name="Group 19">
                <a:extLst>
                  <a:ext uri="{FF2B5EF4-FFF2-40B4-BE49-F238E27FC236}">
                    <a16:creationId xmlns:a16="http://schemas.microsoft.com/office/drawing/2014/main" id="{A54934E9-DA78-4271-A3AB-8B0E5BFD2B51}"/>
                  </a:ext>
                </a:extLst>
              </p:cNvPr>
              <p:cNvGrpSpPr>
                <a:grpSpLocks noChangeAspect="1"/>
              </p:cNvGrpSpPr>
              <p:nvPr/>
            </p:nvGrpSpPr>
            <p:grpSpPr bwMode="auto">
              <a:xfrm>
                <a:off x="2429" y="1304"/>
                <a:ext cx="221" cy="233"/>
                <a:chOff x="1374" y="528"/>
                <a:chExt cx="480" cy="432"/>
              </a:xfrm>
            </p:grpSpPr>
            <p:grpSp>
              <p:nvGrpSpPr>
                <p:cNvPr id="100372" name="Group 20">
                  <a:extLst>
                    <a:ext uri="{FF2B5EF4-FFF2-40B4-BE49-F238E27FC236}">
                      <a16:creationId xmlns:a16="http://schemas.microsoft.com/office/drawing/2014/main" id="{8BCBB6DB-D32C-449B-87AC-C2E730108BD8}"/>
                    </a:ext>
                  </a:extLst>
                </p:cNvPr>
                <p:cNvGrpSpPr>
                  <a:grpSpLocks noChangeAspect="1"/>
                </p:cNvGrpSpPr>
                <p:nvPr/>
              </p:nvGrpSpPr>
              <p:grpSpPr bwMode="auto">
                <a:xfrm>
                  <a:off x="1374" y="528"/>
                  <a:ext cx="480" cy="432"/>
                  <a:chOff x="1392" y="528"/>
                  <a:chExt cx="480" cy="432"/>
                </a:xfrm>
              </p:grpSpPr>
              <p:sp>
                <p:nvSpPr>
                  <p:cNvPr id="100373" name="Rectangle 21">
                    <a:extLst>
                      <a:ext uri="{FF2B5EF4-FFF2-40B4-BE49-F238E27FC236}">
                        <a16:creationId xmlns:a16="http://schemas.microsoft.com/office/drawing/2014/main" id="{771BC218-20DC-41CC-9B39-4CE50F87A0BB}"/>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4" name="Rectangle 22">
                    <a:extLst>
                      <a:ext uri="{FF2B5EF4-FFF2-40B4-BE49-F238E27FC236}">
                        <a16:creationId xmlns:a16="http://schemas.microsoft.com/office/drawing/2014/main" id="{E91C160F-9DC5-402B-ABF7-81005311C2FD}"/>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100375" name="Text Box 23">
                  <a:extLst>
                    <a:ext uri="{FF2B5EF4-FFF2-40B4-BE49-F238E27FC236}">
                      <a16:creationId xmlns:a16="http://schemas.microsoft.com/office/drawing/2014/main" id="{BAD95923-2ECC-41DC-B1F6-41FA9733AC25}"/>
                    </a:ext>
                  </a:extLst>
                </p:cNvPr>
                <p:cNvSpPr txBox="1">
                  <a:spLocks noChangeAspect="1" noChangeArrowheads="1"/>
                </p:cNvSpPr>
                <p:nvPr/>
              </p:nvSpPr>
              <p:spPr bwMode="auto">
                <a:xfrm>
                  <a:off x="1387" y="574"/>
                  <a:ext cx="45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100376" name="Line 24">
                <a:extLst>
                  <a:ext uri="{FF2B5EF4-FFF2-40B4-BE49-F238E27FC236}">
                    <a16:creationId xmlns:a16="http://schemas.microsoft.com/office/drawing/2014/main" id="{954E249A-54D6-4A7B-BE1C-95729FC1527D}"/>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7" name="Line 25">
                <a:extLst>
                  <a:ext uri="{FF2B5EF4-FFF2-40B4-BE49-F238E27FC236}">
                    <a16:creationId xmlns:a16="http://schemas.microsoft.com/office/drawing/2014/main" id="{D30565BE-3DB9-4F1E-9A2B-91062E35ECC6}"/>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378" name="Group 26">
                <a:extLst>
                  <a:ext uri="{FF2B5EF4-FFF2-40B4-BE49-F238E27FC236}">
                    <a16:creationId xmlns:a16="http://schemas.microsoft.com/office/drawing/2014/main" id="{181CF568-EDAA-4732-9780-A57680CB750F}"/>
                  </a:ext>
                </a:extLst>
              </p:cNvPr>
              <p:cNvGrpSpPr>
                <a:grpSpLocks noChangeAspect="1"/>
              </p:cNvGrpSpPr>
              <p:nvPr/>
            </p:nvGrpSpPr>
            <p:grpSpPr bwMode="auto">
              <a:xfrm>
                <a:off x="2851" y="1235"/>
                <a:ext cx="199" cy="371"/>
                <a:chOff x="2991" y="411"/>
                <a:chExt cx="359" cy="768"/>
              </a:xfrm>
            </p:grpSpPr>
            <p:sp>
              <p:nvSpPr>
                <p:cNvPr id="100379" name="AutoShape 27">
                  <a:extLst>
                    <a:ext uri="{FF2B5EF4-FFF2-40B4-BE49-F238E27FC236}">
                      <a16:creationId xmlns:a16="http://schemas.microsoft.com/office/drawing/2014/main" id="{098B1F2A-D413-4EFA-9057-AB32B5338371}"/>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100380" name="AutoShape 28">
                  <a:extLst>
                    <a:ext uri="{FF2B5EF4-FFF2-40B4-BE49-F238E27FC236}">
                      <a16:creationId xmlns:a16="http://schemas.microsoft.com/office/drawing/2014/main" id="{A8CE51EA-12E4-40F1-A76E-3867AE184AEB}"/>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81" name="Freeform 29">
                  <a:extLst>
                    <a:ext uri="{FF2B5EF4-FFF2-40B4-BE49-F238E27FC236}">
                      <a16:creationId xmlns:a16="http://schemas.microsoft.com/office/drawing/2014/main" id="{E1347869-18F9-4670-9FA8-BAC54AC882B2}"/>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82" name="Text Box 30">
                  <a:extLst>
                    <a:ext uri="{FF2B5EF4-FFF2-40B4-BE49-F238E27FC236}">
                      <a16:creationId xmlns:a16="http://schemas.microsoft.com/office/drawing/2014/main" id="{11A2BA76-BB35-40F3-9741-C2DE7D676F6F}"/>
                    </a:ext>
                  </a:extLst>
                </p:cNvPr>
                <p:cNvSpPr txBox="1">
                  <a:spLocks noChangeAspect="1" noChangeArrowheads="1"/>
                </p:cNvSpPr>
                <p:nvPr/>
              </p:nvSpPr>
              <p:spPr bwMode="auto">
                <a:xfrm rot="16200000">
                  <a:off x="2940" y="633"/>
                  <a:ext cx="57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grpSp>
          <p:sp>
            <p:nvSpPr>
              <p:cNvPr id="100383" name="Line 31">
                <a:extLst>
                  <a:ext uri="{FF2B5EF4-FFF2-40B4-BE49-F238E27FC236}">
                    <a16:creationId xmlns:a16="http://schemas.microsoft.com/office/drawing/2014/main" id="{DB9EB0A8-BDAB-402A-AED2-22380B2A8206}"/>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84" name="Line 32">
                <a:extLst>
                  <a:ext uri="{FF2B5EF4-FFF2-40B4-BE49-F238E27FC236}">
                    <a16:creationId xmlns:a16="http://schemas.microsoft.com/office/drawing/2014/main" id="{D95399EC-D136-4309-B1E0-69B5448116D5}"/>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385" name="Group 33">
                <a:extLst>
                  <a:ext uri="{FF2B5EF4-FFF2-40B4-BE49-F238E27FC236}">
                    <a16:creationId xmlns:a16="http://schemas.microsoft.com/office/drawing/2014/main" id="{DB3FA927-453D-49B4-AFA2-9D6B1CAF39C5}"/>
                  </a:ext>
                </a:extLst>
              </p:cNvPr>
              <p:cNvGrpSpPr>
                <a:grpSpLocks noChangeAspect="1"/>
              </p:cNvGrpSpPr>
              <p:nvPr/>
            </p:nvGrpSpPr>
            <p:grpSpPr bwMode="auto">
              <a:xfrm>
                <a:off x="3201" y="1305"/>
                <a:ext cx="292" cy="232"/>
                <a:chOff x="3836" y="576"/>
                <a:chExt cx="630" cy="480"/>
              </a:xfrm>
            </p:grpSpPr>
            <p:sp>
              <p:nvSpPr>
                <p:cNvPr id="100386" name="Rectangle 34">
                  <a:extLst>
                    <a:ext uri="{FF2B5EF4-FFF2-40B4-BE49-F238E27FC236}">
                      <a16:creationId xmlns:a16="http://schemas.microsoft.com/office/drawing/2014/main" id="{291F8FB4-D936-46C9-B831-F19E530BB595}"/>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100387" name="Text Box 35">
                  <a:extLst>
                    <a:ext uri="{FF2B5EF4-FFF2-40B4-BE49-F238E27FC236}">
                      <a16:creationId xmlns:a16="http://schemas.microsoft.com/office/drawing/2014/main" id="{8A2646C6-42EE-4B09-9B2A-669EAA5D3165}"/>
                    </a:ext>
                  </a:extLst>
                </p:cNvPr>
                <p:cNvSpPr txBox="1">
                  <a:spLocks noChangeAspect="1" noChangeArrowheads="1"/>
                </p:cNvSpPr>
                <p:nvPr/>
              </p:nvSpPr>
              <p:spPr bwMode="auto">
                <a:xfrm>
                  <a:off x="3836" y="628"/>
                  <a:ext cx="630"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grpSp>
          <p:sp>
            <p:nvSpPr>
              <p:cNvPr id="100388" name="Freeform 36">
                <a:extLst>
                  <a:ext uri="{FF2B5EF4-FFF2-40B4-BE49-F238E27FC236}">
                    <a16:creationId xmlns:a16="http://schemas.microsoft.com/office/drawing/2014/main" id="{AAD225F8-EB60-4045-AFCF-BB6F3F57E9BB}"/>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89" name="Line 37">
                <a:extLst>
                  <a:ext uri="{FF2B5EF4-FFF2-40B4-BE49-F238E27FC236}">
                    <a16:creationId xmlns:a16="http://schemas.microsoft.com/office/drawing/2014/main" id="{191297FC-D8E8-4535-8970-0E318EDE3C6A}"/>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90" name="Line 38">
                <a:extLst>
                  <a:ext uri="{FF2B5EF4-FFF2-40B4-BE49-F238E27FC236}">
                    <a16:creationId xmlns:a16="http://schemas.microsoft.com/office/drawing/2014/main" id="{F7F41032-0033-4E36-B604-237A70DA9C25}"/>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391" name="Group 39">
                <a:extLst>
                  <a:ext uri="{FF2B5EF4-FFF2-40B4-BE49-F238E27FC236}">
                    <a16:creationId xmlns:a16="http://schemas.microsoft.com/office/drawing/2014/main" id="{29357553-C327-4C0D-810F-6AFAD4AB0656}"/>
                  </a:ext>
                </a:extLst>
              </p:cNvPr>
              <p:cNvGrpSpPr>
                <a:grpSpLocks noChangeAspect="1"/>
              </p:cNvGrpSpPr>
              <p:nvPr/>
            </p:nvGrpSpPr>
            <p:grpSpPr bwMode="auto">
              <a:xfrm>
                <a:off x="1953" y="1305"/>
                <a:ext cx="308" cy="232"/>
                <a:chOff x="1104" y="576"/>
                <a:chExt cx="664" cy="480"/>
              </a:xfrm>
            </p:grpSpPr>
            <p:sp>
              <p:nvSpPr>
                <p:cNvPr id="100392" name="Rectangle 40">
                  <a:extLst>
                    <a:ext uri="{FF2B5EF4-FFF2-40B4-BE49-F238E27FC236}">
                      <a16:creationId xmlns:a16="http://schemas.microsoft.com/office/drawing/2014/main" id="{C6B6D497-7AC9-4838-83A3-09D4BEBEBD67}"/>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100393" name="Text Box 41">
                  <a:extLst>
                    <a:ext uri="{FF2B5EF4-FFF2-40B4-BE49-F238E27FC236}">
                      <a16:creationId xmlns:a16="http://schemas.microsoft.com/office/drawing/2014/main" id="{736788FC-8BFC-428C-9EA8-011A5781BB0E}"/>
                    </a:ext>
                  </a:extLst>
                </p:cNvPr>
                <p:cNvSpPr txBox="1">
                  <a:spLocks noChangeAspect="1" noChangeArrowheads="1"/>
                </p:cNvSpPr>
                <p:nvPr/>
              </p:nvSpPr>
              <p:spPr bwMode="auto">
                <a:xfrm>
                  <a:off x="1104" y="628"/>
                  <a:ext cx="6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grpSp>
            <p:nvGrpSpPr>
              <p:cNvPr id="100394" name="Group 42">
                <a:extLst>
                  <a:ext uri="{FF2B5EF4-FFF2-40B4-BE49-F238E27FC236}">
                    <a16:creationId xmlns:a16="http://schemas.microsoft.com/office/drawing/2014/main" id="{EE410F85-14B6-4185-87F6-CDCF87512124}"/>
                  </a:ext>
                </a:extLst>
              </p:cNvPr>
              <p:cNvGrpSpPr>
                <a:grpSpLocks/>
              </p:cNvGrpSpPr>
              <p:nvPr/>
            </p:nvGrpSpPr>
            <p:grpSpPr bwMode="auto">
              <a:xfrm>
                <a:off x="2288" y="1200"/>
                <a:ext cx="1297" cy="441"/>
                <a:chOff x="2112" y="528"/>
                <a:chExt cx="2088" cy="681"/>
              </a:xfrm>
            </p:grpSpPr>
            <p:sp>
              <p:nvSpPr>
                <p:cNvPr id="100395" name="Rectangle 43">
                  <a:extLst>
                    <a:ext uri="{FF2B5EF4-FFF2-40B4-BE49-F238E27FC236}">
                      <a16:creationId xmlns:a16="http://schemas.microsoft.com/office/drawing/2014/main" id="{2B45E8E3-7E3D-445A-A17F-21C5B77DF1C0}"/>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96" name="Rectangle 44">
                  <a:extLst>
                    <a:ext uri="{FF2B5EF4-FFF2-40B4-BE49-F238E27FC236}">
                      <a16:creationId xmlns:a16="http://schemas.microsoft.com/office/drawing/2014/main" id="{A7C20D69-EE64-4151-8917-DB897D25CA10}"/>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97" name="Rectangle 45">
                  <a:extLst>
                    <a:ext uri="{FF2B5EF4-FFF2-40B4-BE49-F238E27FC236}">
                      <a16:creationId xmlns:a16="http://schemas.microsoft.com/office/drawing/2014/main" id="{68CA3C90-1F4B-4798-A018-3D4CAF7D58A7}"/>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98" name="Rectangle 46">
                  <a:extLst>
                    <a:ext uri="{FF2B5EF4-FFF2-40B4-BE49-F238E27FC236}">
                      <a16:creationId xmlns:a16="http://schemas.microsoft.com/office/drawing/2014/main" id="{6E21B384-3241-4411-AFBF-8AA7799B2B87}"/>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0399" name="Group 47">
                <a:extLst>
                  <a:ext uri="{FF2B5EF4-FFF2-40B4-BE49-F238E27FC236}">
                    <a16:creationId xmlns:a16="http://schemas.microsoft.com/office/drawing/2014/main" id="{3169568D-BE39-48AC-8584-02EC36CBF1AC}"/>
                  </a:ext>
                </a:extLst>
              </p:cNvPr>
              <p:cNvGrpSpPr>
                <a:grpSpLocks noChangeAspect="1"/>
              </p:cNvGrpSpPr>
              <p:nvPr/>
            </p:nvGrpSpPr>
            <p:grpSpPr bwMode="auto">
              <a:xfrm flipH="1">
                <a:off x="3649" y="1296"/>
                <a:ext cx="223" cy="233"/>
                <a:chOff x="1374" y="528"/>
                <a:chExt cx="480" cy="432"/>
              </a:xfrm>
            </p:grpSpPr>
            <p:grpSp>
              <p:nvGrpSpPr>
                <p:cNvPr id="100400" name="Group 48">
                  <a:extLst>
                    <a:ext uri="{FF2B5EF4-FFF2-40B4-BE49-F238E27FC236}">
                      <a16:creationId xmlns:a16="http://schemas.microsoft.com/office/drawing/2014/main" id="{8CFB17E1-8923-4D5B-A263-5B08D1778AB6}"/>
                    </a:ext>
                  </a:extLst>
                </p:cNvPr>
                <p:cNvGrpSpPr>
                  <a:grpSpLocks noChangeAspect="1"/>
                </p:cNvGrpSpPr>
                <p:nvPr/>
              </p:nvGrpSpPr>
              <p:grpSpPr bwMode="auto">
                <a:xfrm>
                  <a:off x="1374" y="528"/>
                  <a:ext cx="480" cy="432"/>
                  <a:chOff x="1392" y="528"/>
                  <a:chExt cx="480" cy="432"/>
                </a:xfrm>
              </p:grpSpPr>
              <p:sp>
                <p:nvSpPr>
                  <p:cNvPr id="100401" name="Rectangle 49">
                    <a:extLst>
                      <a:ext uri="{FF2B5EF4-FFF2-40B4-BE49-F238E27FC236}">
                        <a16:creationId xmlns:a16="http://schemas.microsoft.com/office/drawing/2014/main" id="{BE49E48D-6E67-4124-AA37-82E8C801AF69}"/>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02" name="Rectangle 50">
                    <a:extLst>
                      <a:ext uri="{FF2B5EF4-FFF2-40B4-BE49-F238E27FC236}">
                        <a16:creationId xmlns:a16="http://schemas.microsoft.com/office/drawing/2014/main" id="{1B77C2F4-7C0F-491C-BDC1-609EDF69E79F}"/>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100403" name="Text Box 51">
                  <a:extLst>
                    <a:ext uri="{FF2B5EF4-FFF2-40B4-BE49-F238E27FC236}">
                      <a16:creationId xmlns:a16="http://schemas.microsoft.com/office/drawing/2014/main" id="{A4B323CC-8ACC-4F5F-BCE4-12D059E4FB72}"/>
                    </a:ext>
                  </a:extLst>
                </p:cNvPr>
                <p:cNvSpPr txBox="1">
                  <a:spLocks noChangeAspect="1" noChangeArrowheads="1"/>
                </p:cNvSpPr>
                <p:nvPr/>
              </p:nvSpPr>
              <p:spPr bwMode="auto">
                <a:xfrm>
                  <a:off x="1396" y="574"/>
                  <a:ext cx="45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grpSp>
          <p:nvGrpSpPr>
            <p:cNvPr id="100404" name="Group 52">
              <a:extLst>
                <a:ext uri="{FF2B5EF4-FFF2-40B4-BE49-F238E27FC236}">
                  <a16:creationId xmlns:a16="http://schemas.microsoft.com/office/drawing/2014/main" id="{60FB26AB-54CA-4C02-BFEB-994E26DA9935}"/>
                </a:ext>
              </a:extLst>
            </p:cNvPr>
            <p:cNvGrpSpPr>
              <a:grpSpLocks/>
            </p:cNvGrpSpPr>
            <p:nvPr/>
          </p:nvGrpSpPr>
          <p:grpSpPr bwMode="auto">
            <a:xfrm>
              <a:off x="2228" y="2147"/>
              <a:ext cx="2807" cy="442"/>
              <a:chOff x="2394" y="2157"/>
              <a:chExt cx="2807" cy="442"/>
            </a:xfrm>
          </p:grpSpPr>
          <p:grpSp>
            <p:nvGrpSpPr>
              <p:cNvPr id="100405" name="Group 53">
                <a:extLst>
                  <a:ext uri="{FF2B5EF4-FFF2-40B4-BE49-F238E27FC236}">
                    <a16:creationId xmlns:a16="http://schemas.microsoft.com/office/drawing/2014/main" id="{8B05EDB4-A372-4C13-A0FE-5C3DC402B8E0}"/>
                  </a:ext>
                </a:extLst>
              </p:cNvPr>
              <p:cNvGrpSpPr>
                <a:grpSpLocks noChangeAspect="1"/>
              </p:cNvGrpSpPr>
              <p:nvPr/>
            </p:nvGrpSpPr>
            <p:grpSpPr bwMode="auto">
              <a:xfrm>
                <a:off x="2967" y="2259"/>
                <a:ext cx="266" cy="233"/>
                <a:chOff x="1374" y="528"/>
                <a:chExt cx="480" cy="432"/>
              </a:xfrm>
            </p:grpSpPr>
            <p:grpSp>
              <p:nvGrpSpPr>
                <p:cNvPr id="100406" name="Group 54">
                  <a:extLst>
                    <a:ext uri="{FF2B5EF4-FFF2-40B4-BE49-F238E27FC236}">
                      <a16:creationId xmlns:a16="http://schemas.microsoft.com/office/drawing/2014/main" id="{45019054-DB19-4588-A2F0-C7687E3E8759}"/>
                    </a:ext>
                  </a:extLst>
                </p:cNvPr>
                <p:cNvGrpSpPr>
                  <a:grpSpLocks noChangeAspect="1"/>
                </p:cNvGrpSpPr>
                <p:nvPr/>
              </p:nvGrpSpPr>
              <p:grpSpPr bwMode="auto">
                <a:xfrm>
                  <a:off x="1374" y="528"/>
                  <a:ext cx="480" cy="432"/>
                  <a:chOff x="1392" y="528"/>
                  <a:chExt cx="480" cy="432"/>
                </a:xfrm>
              </p:grpSpPr>
              <p:sp>
                <p:nvSpPr>
                  <p:cNvPr id="100407" name="Rectangle 55">
                    <a:extLst>
                      <a:ext uri="{FF2B5EF4-FFF2-40B4-BE49-F238E27FC236}">
                        <a16:creationId xmlns:a16="http://schemas.microsoft.com/office/drawing/2014/main" id="{3A02B289-0496-48AD-A857-6D061A62719A}"/>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08" name="Rectangle 56">
                    <a:extLst>
                      <a:ext uri="{FF2B5EF4-FFF2-40B4-BE49-F238E27FC236}">
                        <a16:creationId xmlns:a16="http://schemas.microsoft.com/office/drawing/2014/main" id="{06A99EA4-479F-43F4-939B-74FE811AB1B5}"/>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100409" name="Text Box 57">
                  <a:extLst>
                    <a:ext uri="{FF2B5EF4-FFF2-40B4-BE49-F238E27FC236}">
                      <a16:creationId xmlns:a16="http://schemas.microsoft.com/office/drawing/2014/main" id="{F32C5699-0170-47C0-85CC-985063830FC6}"/>
                    </a:ext>
                  </a:extLst>
                </p:cNvPr>
                <p:cNvSpPr txBox="1">
                  <a:spLocks noChangeAspect="1" noChangeArrowheads="1"/>
                </p:cNvSpPr>
                <p:nvPr/>
              </p:nvSpPr>
              <p:spPr bwMode="auto">
                <a:xfrm>
                  <a:off x="1387" y="574"/>
                  <a:ext cx="45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100410" name="Line 58">
                <a:extLst>
                  <a:ext uri="{FF2B5EF4-FFF2-40B4-BE49-F238E27FC236}">
                    <a16:creationId xmlns:a16="http://schemas.microsoft.com/office/drawing/2014/main" id="{E3CF509E-B923-461A-98C9-F401F9AFFC90}"/>
                  </a:ext>
                </a:extLst>
              </p:cNvPr>
              <p:cNvSpPr>
                <a:spLocks noChangeAspect="1" noChangeShapeType="1"/>
              </p:cNvSpPr>
              <p:nvPr/>
            </p:nvSpPr>
            <p:spPr bwMode="auto">
              <a:xfrm>
                <a:off x="3234" y="2306"/>
                <a:ext cx="7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11" name="Line 59">
                <a:extLst>
                  <a:ext uri="{FF2B5EF4-FFF2-40B4-BE49-F238E27FC236}">
                    <a16:creationId xmlns:a16="http://schemas.microsoft.com/office/drawing/2014/main" id="{519D3BBF-EE64-4E81-868B-9C00466CD2A1}"/>
                  </a:ext>
                </a:extLst>
              </p:cNvPr>
              <p:cNvSpPr>
                <a:spLocks noChangeAspect="1" noChangeShapeType="1"/>
              </p:cNvSpPr>
              <p:nvPr/>
            </p:nvSpPr>
            <p:spPr bwMode="auto">
              <a:xfrm>
                <a:off x="3216" y="2448"/>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12" name="Line 60">
                <a:extLst>
                  <a:ext uri="{FF2B5EF4-FFF2-40B4-BE49-F238E27FC236}">
                    <a16:creationId xmlns:a16="http://schemas.microsoft.com/office/drawing/2014/main" id="{62FF0D5E-B91B-4DD0-8152-A84107ED013F}"/>
                  </a:ext>
                </a:extLst>
              </p:cNvPr>
              <p:cNvSpPr>
                <a:spLocks noChangeAspect="1" noChangeShapeType="1"/>
              </p:cNvSpPr>
              <p:nvPr/>
            </p:nvSpPr>
            <p:spPr bwMode="auto">
              <a:xfrm>
                <a:off x="2690" y="2446"/>
                <a:ext cx="2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13" name="Line 61">
                <a:extLst>
                  <a:ext uri="{FF2B5EF4-FFF2-40B4-BE49-F238E27FC236}">
                    <a16:creationId xmlns:a16="http://schemas.microsoft.com/office/drawing/2014/main" id="{EC403403-1F83-4B2E-9200-F69ADC21235A}"/>
                  </a:ext>
                </a:extLst>
              </p:cNvPr>
              <p:cNvSpPr>
                <a:spLocks noChangeAspect="1" noChangeShapeType="1"/>
              </p:cNvSpPr>
              <p:nvPr/>
            </p:nvSpPr>
            <p:spPr bwMode="auto">
              <a:xfrm>
                <a:off x="2654" y="2306"/>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414" name="Group 62">
                <a:extLst>
                  <a:ext uri="{FF2B5EF4-FFF2-40B4-BE49-F238E27FC236}">
                    <a16:creationId xmlns:a16="http://schemas.microsoft.com/office/drawing/2014/main" id="{E0F43D92-6F4B-456E-975D-2CF2EC9DF275}"/>
                  </a:ext>
                </a:extLst>
              </p:cNvPr>
              <p:cNvGrpSpPr>
                <a:grpSpLocks noChangeAspect="1"/>
              </p:cNvGrpSpPr>
              <p:nvPr/>
            </p:nvGrpSpPr>
            <p:grpSpPr bwMode="auto">
              <a:xfrm>
                <a:off x="2394" y="2260"/>
                <a:ext cx="371" cy="232"/>
                <a:chOff x="1104" y="576"/>
                <a:chExt cx="664" cy="480"/>
              </a:xfrm>
            </p:grpSpPr>
            <p:sp>
              <p:nvSpPr>
                <p:cNvPr id="100415" name="Rectangle 63">
                  <a:extLst>
                    <a:ext uri="{FF2B5EF4-FFF2-40B4-BE49-F238E27FC236}">
                      <a16:creationId xmlns:a16="http://schemas.microsoft.com/office/drawing/2014/main" id="{BB601ED7-B5A7-4EF8-8D84-10B581239D5A}"/>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100416" name="Text Box 64">
                  <a:extLst>
                    <a:ext uri="{FF2B5EF4-FFF2-40B4-BE49-F238E27FC236}">
                      <a16:creationId xmlns:a16="http://schemas.microsoft.com/office/drawing/2014/main" id="{062D85A7-1CC9-40A7-B4CF-9FCCB4F6D602}"/>
                    </a:ext>
                  </a:extLst>
                </p:cNvPr>
                <p:cNvSpPr txBox="1">
                  <a:spLocks noChangeAspect="1" noChangeArrowheads="1"/>
                </p:cNvSpPr>
                <p:nvPr/>
              </p:nvSpPr>
              <p:spPr bwMode="auto">
                <a:xfrm>
                  <a:off x="1104" y="628"/>
                  <a:ext cx="6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sp>
            <p:nvSpPr>
              <p:cNvPr id="100417" name="Rectangle 65">
                <a:extLst>
                  <a:ext uri="{FF2B5EF4-FFF2-40B4-BE49-F238E27FC236}">
                    <a16:creationId xmlns:a16="http://schemas.microsoft.com/office/drawing/2014/main" id="{64731020-E921-4ABA-AD43-046211F70B45}"/>
                  </a:ext>
                </a:extLst>
              </p:cNvPr>
              <p:cNvSpPr>
                <a:spLocks noChangeAspect="1" noChangeArrowheads="1"/>
              </p:cNvSpPr>
              <p:nvPr/>
            </p:nvSpPr>
            <p:spPr bwMode="auto">
              <a:xfrm>
                <a:off x="3300" y="2157"/>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18" name="Rectangle 66">
                <a:extLst>
                  <a:ext uri="{FF2B5EF4-FFF2-40B4-BE49-F238E27FC236}">
                    <a16:creationId xmlns:a16="http://schemas.microsoft.com/office/drawing/2014/main" id="{83006ABA-C42A-4A41-8FA1-E333967694D9}"/>
                  </a:ext>
                </a:extLst>
              </p:cNvPr>
              <p:cNvSpPr>
                <a:spLocks noChangeAspect="1" noChangeArrowheads="1"/>
              </p:cNvSpPr>
              <p:nvPr/>
            </p:nvSpPr>
            <p:spPr bwMode="auto">
              <a:xfrm>
                <a:off x="2797" y="2157"/>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419" name="Group 67">
                <a:extLst>
                  <a:ext uri="{FF2B5EF4-FFF2-40B4-BE49-F238E27FC236}">
                    <a16:creationId xmlns:a16="http://schemas.microsoft.com/office/drawing/2014/main" id="{80F6D901-D644-48D7-9FDD-EE9EABD51880}"/>
                  </a:ext>
                </a:extLst>
              </p:cNvPr>
              <p:cNvGrpSpPr>
                <a:grpSpLocks/>
              </p:cNvGrpSpPr>
              <p:nvPr/>
            </p:nvGrpSpPr>
            <p:grpSpPr bwMode="auto">
              <a:xfrm>
                <a:off x="3972" y="2157"/>
                <a:ext cx="1229" cy="441"/>
                <a:chOff x="3475" y="2155"/>
                <a:chExt cx="1229" cy="441"/>
              </a:xfrm>
            </p:grpSpPr>
            <p:sp>
              <p:nvSpPr>
                <p:cNvPr id="100420" name="AutoShape 68">
                  <a:extLst>
                    <a:ext uri="{FF2B5EF4-FFF2-40B4-BE49-F238E27FC236}">
                      <a16:creationId xmlns:a16="http://schemas.microsoft.com/office/drawing/2014/main" id="{8B597EFF-CC6A-4264-B394-854E0A397878}"/>
                    </a:ext>
                  </a:extLst>
                </p:cNvPr>
                <p:cNvSpPr>
                  <a:spLocks noChangeAspect="1" noChangeArrowheads="1"/>
                </p:cNvSpPr>
                <p:nvPr/>
              </p:nvSpPr>
              <p:spPr bwMode="auto">
                <a:xfrm rot="-5400000">
                  <a:off x="3417" y="2263"/>
                  <a:ext cx="371"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100421" name="AutoShape 69">
                  <a:extLst>
                    <a:ext uri="{FF2B5EF4-FFF2-40B4-BE49-F238E27FC236}">
                      <a16:creationId xmlns:a16="http://schemas.microsoft.com/office/drawing/2014/main" id="{84ED4004-0797-4BAC-A345-EC7B89600C67}"/>
                    </a:ext>
                  </a:extLst>
                </p:cNvPr>
                <p:cNvSpPr>
                  <a:spLocks noChangeAspect="1" noChangeArrowheads="1"/>
                </p:cNvSpPr>
                <p:nvPr/>
              </p:nvSpPr>
              <p:spPr bwMode="auto">
                <a:xfrm rot="5400000">
                  <a:off x="3475" y="2316"/>
                  <a:ext cx="119" cy="12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22" name="Freeform 70">
                  <a:extLst>
                    <a:ext uri="{FF2B5EF4-FFF2-40B4-BE49-F238E27FC236}">
                      <a16:creationId xmlns:a16="http://schemas.microsoft.com/office/drawing/2014/main" id="{D4F2C23E-D029-4939-AB6E-3EB961131258}"/>
                    </a:ext>
                  </a:extLst>
                </p:cNvPr>
                <p:cNvSpPr>
                  <a:spLocks noChangeAspect="1"/>
                </p:cNvSpPr>
                <p:nvPr/>
              </p:nvSpPr>
              <p:spPr bwMode="auto">
                <a:xfrm rot="5400000">
                  <a:off x="3484" y="2329"/>
                  <a:ext cx="105" cy="93"/>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23" name="Text Box 71">
                  <a:extLst>
                    <a:ext uri="{FF2B5EF4-FFF2-40B4-BE49-F238E27FC236}">
                      <a16:creationId xmlns:a16="http://schemas.microsoft.com/office/drawing/2014/main" id="{54C352AA-5AC1-4795-8F5E-D38E1BC4C329}"/>
                    </a:ext>
                  </a:extLst>
                </p:cNvPr>
                <p:cNvSpPr txBox="1">
                  <a:spLocks noChangeAspect="1" noChangeArrowheads="1"/>
                </p:cNvSpPr>
                <p:nvPr/>
              </p:nvSpPr>
              <p:spPr bwMode="auto">
                <a:xfrm rot="-5400000">
                  <a:off x="3496" y="2276"/>
                  <a:ext cx="278"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sp>
              <p:nvSpPr>
                <p:cNvPr id="100424" name="Line 72">
                  <a:extLst>
                    <a:ext uri="{FF2B5EF4-FFF2-40B4-BE49-F238E27FC236}">
                      <a16:creationId xmlns:a16="http://schemas.microsoft.com/office/drawing/2014/main" id="{3F8618EA-3695-4965-B8A0-0877E2B29047}"/>
                    </a:ext>
                  </a:extLst>
                </p:cNvPr>
                <p:cNvSpPr>
                  <a:spLocks noChangeAspect="1" noChangeShapeType="1"/>
                </p:cNvSpPr>
                <p:nvPr/>
              </p:nvSpPr>
              <p:spPr bwMode="auto">
                <a:xfrm>
                  <a:off x="3717" y="2376"/>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25" name="Line 73">
                  <a:extLst>
                    <a:ext uri="{FF2B5EF4-FFF2-40B4-BE49-F238E27FC236}">
                      <a16:creationId xmlns:a16="http://schemas.microsoft.com/office/drawing/2014/main" id="{C7FFFA5D-F2D1-43EA-A7A2-B329A291200E}"/>
                    </a:ext>
                  </a:extLst>
                </p:cNvPr>
                <p:cNvSpPr>
                  <a:spLocks noChangeAspect="1" noChangeShapeType="1"/>
                </p:cNvSpPr>
                <p:nvPr/>
              </p:nvSpPr>
              <p:spPr bwMode="auto">
                <a:xfrm>
                  <a:off x="4226" y="2376"/>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26" name="Rectangle 74">
                  <a:extLst>
                    <a:ext uri="{FF2B5EF4-FFF2-40B4-BE49-F238E27FC236}">
                      <a16:creationId xmlns:a16="http://schemas.microsoft.com/office/drawing/2014/main" id="{E455AD9B-D7EC-4798-933C-83589586DC25}"/>
                    </a:ext>
                  </a:extLst>
                </p:cNvPr>
                <p:cNvSpPr>
                  <a:spLocks noChangeAspect="1" noChangeArrowheads="1"/>
                </p:cNvSpPr>
                <p:nvPr/>
              </p:nvSpPr>
              <p:spPr bwMode="auto">
                <a:xfrm>
                  <a:off x="3940" y="2260"/>
                  <a:ext cx="268"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100427" name="Text Box 75">
                  <a:extLst>
                    <a:ext uri="{FF2B5EF4-FFF2-40B4-BE49-F238E27FC236}">
                      <a16:creationId xmlns:a16="http://schemas.microsoft.com/office/drawing/2014/main" id="{85E06A5A-A0FD-4E9B-BAFC-CF3375A36DA7}"/>
                    </a:ext>
                  </a:extLst>
                </p:cNvPr>
                <p:cNvSpPr txBox="1">
                  <a:spLocks noChangeAspect="1" noChangeArrowheads="1"/>
                </p:cNvSpPr>
                <p:nvPr/>
              </p:nvSpPr>
              <p:spPr bwMode="auto">
                <a:xfrm>
                  <a:off x="3896" y="2285"/>
                  <a:ext cx="35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sp>
              <p:nvSpPr>
                <p:cNvPr id="100428" name="Freeform 76">
                  <a:extLst>
                    <a:ext uri="{FF2B5EF4-FFF2-40B4-BE49-F238E27FC236}">
                      <a16:creationId xmlns:a16="http://schemas.microsoft.com/office/drawing/2014/main" id="{DA102F9C-AFF7-46C1-B937-4742F25FB511}"/>
                    </a:ext>
                  </a:extLst>
                </p:cNvPr>
                <p:cNvSpPr>
                  <a:spLocks noChangeAspect="1"/>
                </p:cNvSpPr>
                <p:nvPr/>
              </p:nvSpPr>
              <p:spPr bwMode="auto">
                <a:xfrm>
                  <a:off x="3905" y="2376"/>
                  <a:ext cx="399"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29" name="Rectangle 77">
                  <a:extLst>
                    <a:ext uri="{FF2B5EF4-FFF2-40B4-BE49-F238E27FC236}">
                      <a16:creationId xmlns:a16="http://schemas.microsoft.com/office/drawing/2014/main" id="{37764632-8BBD-4C87-B941-66962023B518}"/>
                    </a:ext>
                  </a:extLst>
                </p:cNvPr>
                <p:cNvSpPr>
                  <a:spLocks noChangeAspect="1" noChangeArrowheads="1"/>
                </p:cNvSpPr>
                <p:nvPr/>
              </p:nvSpPr>
              <p:spPr bwMode="auto">
                <a:xfrm>
                  <a:off x="4305" y="2155"/>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30" name="Rectangle 78">
                  <a:extLst>
                    <a:ext uri="{FF2B5EF4-FFF2-40B4-BE49-F238E27FC236}">
                      <a16:creationId xmlns:a16="http://schemas.microsoft.com/office/drawing/2014/main" id="{40EFFCCC-55CC-42AD-8D92-5209B7D81126}"/>
                    </a:ext>
                  </a:extLst>
                </p:cNvPr>
                <p:cNvSpPr>
                  <a:spLocks noChangeAspect="1" noChangeArrowheads="1"/>
                </p:cNvSpPr>
                <p:nvPr/>
              </p:nvSpPr>
              <p:spPr bwMode="auto">
                <a:xfrm>
                  <a:off x="3802" y="2158"/>
                  <a:ext cx="54" cy="43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431" name="Group 79">
                  <a:extLst>
                    <a:ext uri="{FF2B5EF4-FFF2-40B4-BE49-F238E27FC236}">
                      <a16:creationId xmlns:a16="http://schemas.microsoft.com/office/drawing/2014/main" id="{E2EA31BC-3EA8-4D93-A2A2-667C7EA7F725}"/>
                    </a:ext>
                  </a:extLst>
                </p:cNvPr>
                <p:cNvGrpSpPr>
                  <a:grpSpLocks noChangeAspect="1"/>
                </p:cNvGrpSpPr>
                <p:nvPr/>
              </p:nvGrpSpPr>
              <p:grpSpPr bwMode="auto">
                <a:xfrm flipH="1">
                  <a:off x="4436" y="2251"/>
                  <a:ext cx="268" cy="233"/>
                  <a:chOff x="1392" y="528"/>
                  <a:chExt cx="480" cy="432"/>
                </a:xfrm>
              </p:grpSpPr>
              <p:sp>
                <p:nvSpPr>
                  <p:cNvPr id="100432" name="Rectangle 80">
                    <a:extLst>
                      <a:ext uri="{FF2B5EF4-FFF2-40B4-BE49-F238E27FC236}">
                        <a16:creationId xmlns:a16="http://schemas.microsoft.com/office/drawing/2014/main" id="{38BA796F-D0B0-4F04-8ECC-9C006D3D42AF}"/>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33" name="Rectangle 81">
                    <a:extLst>
                      <a:ext uri="{FF2B5EF4-FFF2-40B4-BE49-F238E27FC236}">
                        <a16:creationId xmlns:a16="http://schemas.microsoft.com/office/drawing/2014/main" id="{C6C5B05E-9C46-4255-AD29-A077969AF5E2}"/>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100434" name="Text Box 82">
                  <a:extLst>
                    <a:ext uri="{FF2B5EF4-FFF2-40B4-BE49-F238E27FC236}">
                      <a16:creationId xmlns:a16="http://schemas.microsoft.com/office/drawing/2014/main" id="{FED42E41-15BB-49D3-9087-818DFA740831}"/>
                    </a:ext>
                  </a:extLst>
                </p:cNvPr>
                <p:cNvSpPr txBox="1">
                  <a:spLocks noChangeAspect="1" noChangeArrowheads="1"/>
                </p:cNvSpPr>
                <p:nvPr/>
              </p:nvSpPr>
              <p:spPr bwMode="auto">
                <a:xfrm flipH="1">
                  <a:off x="4438" y="2276"/>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100435" name="Rectangle 83">
                <a:extLst>
                  <a:ext uri="{FF2B5EF4-FFF2-40B4-BE49-F238E27FC236}">
                    <a16:creationId xmlns:a16="http://schemas.microsoft.com/office/drawing/2014/main" id="{99A417CA-DB43-465C-BC70-C57EFAC7C7DF}"/>
                  </a:ext>
                </a:extLst>
              </p:cNvPr>
              <p:cNvSpPr>
                <a:spLocks noChangeAspect="1" noChangeArrowheads="1"/>
              </p:cNvSpPr>
              <p:nvPr/>
            </p:nvSpPr>
            <p:spPr bwMode="auto">
              <a:xfrm>
                <a:off x="3792" y="2158"/>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36" name="AutoShape 84">
                <a:extLst>
                  <a:ext uri="{FF2B5EF4-FFF2-40B4-BE49-F238E27FC236}">
                    <a16:creationId xmlns:a16="http://schemas.microsoft.com/office/drawing/2014/main" id="{33E69AD0-20A6-45C6-8921-76BC1D977FB6}"/>
                  </a:ext>
                </a:extLst>
              </p:cNvPr>
              <p:cNvSpPr>
                <a:spLocks noChangeArrowheads="1"/>
              </p:cNvSpPr>
              <p:nvPr/>
            </p:nvSpPr>
            <p:spPr bwMode="auto">
              <a:xfrm>
                <a:off x="3380" y="2171"/>
                <a:ext cx="364" cy="422"/>
              </a:xfrm>
              <a:prstGeom prst="cloudCallout">
                <a:avLst>
                  <a:gd name="adj1" fmla="val 39287"/>
                  <a:gd name="adj2" fmla="val 38153"/>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500" b="1">
                    <a:latin typeface="Comic Sans MS" panose="030F0702030302020204" pitchFamily="66" charset="0"/>
                  </a:rPr>
                  <a:t>Bubble</a:t>
                </a:r>
                <a:endParaRPr lang="en-US" altLang="en-US" sz="1600" b="1">
                  <a:latin typeface="Comic Sans MS" panose="030F0702030302020204" pitchFamily="66" charset="0"/>
                </a:endParaRPr>
              </a:p>
            </p:txBody>
          </p:sp>
        </p:grpSp>
        <p:grpSp>
          <p:nvGrpSpPr>
            <p:cNvPr id="100437" name="Group 85">
              <a:extLst>
                <a:ext uri="{FF2B5EF4-FFF2-40B4-BE49-F238E27FC236}">
                  <a16:creationId xmlns:a16="http://schemas.microsoft.com/office/drawing/2014/main" id="{1AB6E6BC-EE92-46A5-8D61-A4CA4196A409}"/>
                </a:ext>
              </a:extLst>
            </p:cNvPr>
            <p:cNvGrpSpPr>
              <a:grpSpLocks/>
            </p:cNvGrpSpPr>
            <p:nvPr/>
          </p:nvGrpSpPr>
          <p:grpSpPr bwMode="auto">
            <a:xfrm>
              <a:off x="2728" y="2709"/>
              <a:ext cx="2807" cy="449"/>
              <a:chOff x="2894" y="2719"/>
              <a:chExt cx="2807" cy="449"/>
            </a:xfrm>
          </p:grpSpPr>
          <p:sp>
            <p:nvSpPr>
              <p:cNvPr id="100438" name="Line 86">
                <a:extLst>
                  <a:ext uri="{FF2B5EF4-FFF2-40B4-BE49-F238E27FC236}">
                    <a16:creationId xmlns:a16="http://schemas.microsoft.com/office/drawing/2014/main" id="{0EDBBC72-7923-405C-BAC6-FC80CCAF3889}"/>
                  </a:ext>
                </a:extLst>
              </p:cNvPr>
              <p:cNvSpPr>
                <a:spLocks noChangeAspect="1" noChangeShapeType="1"/>
              </p:cNvSpPr>
              <p:nvPr/>
            </p:nvSpPr>
            <p:spPr bwMode="auto">
              <a:xfrm>
                <a:off x="3734" y="2875"/>
                <a:ext cx="7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39" name="Line 87">
                <a:extLst>
                  <a:ext uri="{FF2B5EF4-FFF2-40B4-BE49-F238E27FC236}">
                    <a16:creationId xmlns:a16="http://schemas.microsoft.com/office/drawing/2014/main" id="{C7E67558-8E69-4156-AC5C-E5D2A4D2AB5F}"/>
                  </a:ext>
                </a:extLst>
              </p:cNvPr>
              <p:cNvSpPr>
                <a:spLocks noChangeAspect="1" noChangeShapeType="1"/>
              </p:cNvSpPr>
              <p:nvPr/>
            </p:nvSpPr>
            <p:spPr bwMode="auto">
              <a:xfrm>
                <a:off x="3716" y="3017"/>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40" name="Line 88">
                <a:extLst>
                  <a:ext uri="{FF2B5EF4-FFF2-40B4-BE49-F238E27FC236}">
                    <a16:creationId xmlns:a16="http://schemas.microsoft.com/office/drawing/2014/main" id="{222DD169-5938-4290-BA8B-3234817D3ACC}"/>
                  </a:ext>
                </a:extLst>
              </p:cNvPr>
              <p:cNvSpPr>
                <a:spLocks noChangeAspect="1" noChangeShapeType="1"/>
              </p:cNvSpPr>
              <p:nvPr/>
            </p:nvSpPr>
            <p:spPr bwMode="auto">
              <a:xfrm>
                <a:off x="3190" y="3015"/>
                <a:ext cx="2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41" name="Line 89">
                <a:extLst>
                  <a:ext uri="{FF2B5EF4-FFF2-40B4-BE49-F238E27FC236}">
                    <a16:creationId xmlns:a16="http://schemas.microsoft.com/office/drawing/2014/main" id="{6070CC85-EF61-4A65-95B0-6A41E6855D19}"/>
                  </a:ext>
                </a:extLst>
              </p:cNvPr>
              <p:cNvSpPr>
                <a:spLocks noChangeAspect="1" noChangeShapeType="1"/>
              </p:cNvSpPr>
              <p:nvPr/>
            </p:nvSpPr>
            <p:spPr bwMode="auto">
              <a:xfrm>
                <a:off x="3154" y="2875"/>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442" name="Group 90">
                <a:extLst>
                  <a:ext uri="{FF2B5EF4-FFF2-40B4-BE49-F238E27FC236}">
                    <a16:creationId xmlns:a16="http://schemas.microsoft.com/office/drawing/2014/main" id="{A69D5728-BDC7-442C-AB18-768C14C2F351}"/>
                  </a:ext>
                </a:extLst>
              </p:cNvPr>
              <p:cNvGrpSpPr>
                <a:grpSpLocks noChangeAspect="1"/>
              </p:cNvGrpSpPr>
              <p:nvPr/>
            </p:nvGrpSpPr>
            <p:grpSpPr bwMode="auto">
              <a:xfrm>
                <a:off x="2894" y="2829"/>
                <a:ext cx="371" cy="232"/>
                <a:chOff x="1104" y="576"/>
                <a:chExt cx="664" cy="480"/>
              </a:xfrm>
            </p:grpSpPr>
            <p:sp>
              <p:nvSpPr>
                <p:cNvPr id="100443" name="Rectangle 91">
                  <a:extLst>
                    <a:ext uri="{FF2B5EF4-FFF2-40B4-BE49-F238E27FC236}">
                      <a16:creationId xmlns:a16="http://schemas.microsoft.com/office/drawing/2014/main" id="{CCDD5221-E046-4D65-BC3E-C14E2B9CBD67}"/>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100444" name="Text Box 92">
                  <a:extLst>
                    <a:ext uri="{FF2B5EF4-FFF2-40B4-BE49-F238E27FC236}">
                      <a16:creationId xmlns:a16="http://schemas.microsoft.com/office/drawing/2014/main" id="{00FF203A-3952-446C-8504-780E7134D29C}"/>
                    </a:ext>
                  </a:extLst>
                </p:cNvPr>
                <p:cNvSpPr txBox="1">
                  <a:spLocks noChangeAspect="1" noChangeArrowheads="1"/>
                </p:cNvSpPr>
                <p:nvPr/>
              </p:nvSpPr>
              <p:spPr bwMode="auto">
                <a:xfrm>
                  <a:off x="1104" y="628"/>
                  <a:ext cx="6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sp>
            <p:nvSpPr>
              <p:cNvPr id="100445" name="Rectangle 93">
                <a:extLst>
                  <a:ext uri="{FF2B5EF4-FFF2-40B4-BE49-F238E27FC236}">
                    <a16:creationId xmlns:a16="http://schemas.microsoft.com/office/drawing/2014/main" id="{4119D1E5-AEAC-4BAD-8DA6-C89390328A4E}"/>
                  </a:ext>
                </a:extLst>
              </p:cNvPr>
              <p:cNvSpPr>
                <a:spLocks noChangeAspect="1" noChangeArrowheads="1"/>
              </p:cNvSpPr>
              <p:nvPr/>
            </p:nvSpPr>
            <p:spPr bwMode="auto">
              <a:xfrm>
                <a:off x="3800" y="2726"/>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46" name="Rectangle 94">
                <a:extLst>
                  <a:ext uri="{FF2B5EF4-FFF2-40B4-BE49-F238E27FC236}">
                    <a16:creationId xmlns:a16="http://schemas.microsoft.com/office/drawing/2014/main" id="{B5410C80-0BD9-4F0E-937D-2CC05433A8C7}"/>
                  </a:ext>
                </a:extLst>
              </p:cNvPr>
              <p:cNvSpPr>
                <a:spLocks noChangeAspect="1" noChangeArrowheads="1"/>
              </p:cNvSpPr>
              <p:nvPr/>
            </p:nvSpPr>
            <p:spPr bwMode="auto">
              <a:xfrm>
                <a:off x="3297" y="2726"/>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447" name="Group 95">
                <a:extLst>
                  <a:ext uri="{FF2B5EF4-FFF2-40B4-BE49-F238E27FC236}">
                    <a16:creationId xmlns:a16="http://schemas.microsoft.com/office/drawing/2014/main" id="{DA2A7D6B-9B11-4CDC-8DE5-7B627D850410}"/>
                  </a:ext>
                </a:extLst>
              </p:cNvPr>
              <p:cNvGrpSpPr>
                <a:grpSpLocks/>
              </p:cNvGrpSpPr>
              <p:nvPr/>
            </p:nvGrpSpPr>
            <p:grpSpPr bwMode="auto">
              <a:xfrm>
                <a:off x="4472" y="2726"/>
                <a:ext cx="1229" cy="441"/>
                <a:chOff x="3475" y="2155"/>
                <a:chExt cx="1229" cy="441"/>
              </a:xfrm>
            </p:grpSpPr>
            <p:sp>
              <p:nvSpPr>
                <p:cNvPr id="100448" name="AutoShape 96">
                  <a:extLst>
                    <a:ext uri="{FF2B5EF4-FFF2-40B4-BE49-F238E27FC236}">
                      <a16:creationId xmlns:a16="http://schemas.microsoft.com/office/drawing/2014/main" id="{67B88AA4-07C6-41A1-B06E-73488606158B}"/>
                    </a:ext>
                  </a:extLst>
                </p:cNvPr>
                <p:cNvSpPr>
                  <a:spLocks noChangeAspect="1" noChangeArrowheads="1"/>
                </p:cNvSpPr>
                <p:nvPr/>
              </p:nvSpPr>
              <p:spPr bwMode="auto">
                <a:xfrm rot="-5400000">
                  <a:off x="3417" y="2263"/>
                  <a:ext cx="371"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100449" name="AutoShape 97">
                  <a:extLst>
                    <a:ext uri="{FF2B5EF4-FFF2-40B4-BE49-F238E27FC236}">
                      <a16:creationId xmlns:a16="http://schemas.microsoft.com/office/drawing/2014/main" id="{56C2AEF0-68E3-42BF-839E-5F9C246219ED}"/>
                    </a:ext>
                  </a:extLst>
                </p:cNvPr>
                <p:cNvSpPr>
                  <a:spLocks noChangeAspect="1" noChangeArrowheads="1"/>
                </p:cNvSpPr>
                <p:nvPr/>
              </p:nvSpPr>
              <p:spPr bwMode="auto">
                <a:xfrm rot="5400000">
                  <a:off x="3475" y="2316"/>
                  <a:ext cx="119" cy="12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50" name="Freeform 98">
                  <a:extLst>
                    <a:ext uri="{FF2B5EF4-FFF2-40B4-BE49-F238E27FC236}">
                      <a16:creationId xmlns:a16="http://schemas.microsoft.com/office/drawing/2014/main" id="{74775684-3712-42D7-813A-BB8FBF94E68C}"/>
                    </a:ext>
                  </a:extLst>
                </p:cNvPr>
                <p:cNvSpPr>
                  <a:spLocks noChangeAspect="1"/>
                </p:cNvSpPr>
                <p:nvPr/>
              </p:nvSpPr>
              <p:spPr bwMode="auto">
                <a:xfrm rot="5400000">
                  <a:off x="3484" y="2329"/>
                  <a:ext cx="105" cy="93"/>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51" name="Text Box 99">
                  <a:extLst>
                    <a:ext uri="{FF2B5EF4-FFF2-40B4-BE49-F238E27FC236}">
                      <a16:creationId xmlns:a16="http://schemas.microsoft.com/office/drawing/2014/main" id="{96B22AA3-C12D-4528-A6CC-B0AF159E68D5}"/>
                    </a:ext>
                  </a:extLst>
                </p:cNvPr>
                <p:cNvSpPr txBox="1">
                  <a:spLocks noChangeAspect="1" noChangeArrowheads="1"/>
                </p:cNvSpPr>
                <p:nvPr/>
              </p:nvSpPr>
              <p:spPr bwMode="auto">
                <a:xfrm rot="-5400000">
                  <a:off x="3496" y="2276"/>
                  <a:ext cx="278"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sp>
              <p:nvSpPr>
                <p:cNvPr id="100452" name="Line 100">
                  <a:extLst>
                    <a:ext uri="{FF2B5EF4-FFF2-40B4-BE49-F238E27FC236}">
                      <a16:creationId xmlns:a16="http://schemas.microsoft.com/office/drawing/2014/main" id="{434B4586-E926-40B6-AC02-0DAAADE3A953}"/>
                    </a:ext>
                  </a:extLst>
                </p:cNvPr>
                <p:cNvSpPr>
                  <a:spLocks noChangeAspect="1" noChangeShapeType="1"/>
                </p:cNvSpPr>
                <p:nvPr/>
              </p:nvSpPr>
              <p:spPr bwMode="auto">
                <a:xfrm>
                  <a:off x="3717" y="2376"/>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53" name="Line 101">
                  <a:extLst>
                    <a:ext uri="{FF2B5EF4-FFF2-40B4-BE49-F238E27FC236}">
                      <a16:creationId xmlns:a16="http://schemas.microsoft.com/office/drawing/2014/main" id="{9AEEE329-52B6-4D9B-9AFC-ECE5B3C225D4}"/>
                    </a:ext>
                  </a:extLst>
                </p:cNvPr>
                <p:cNvSpPr>
                  <a:spLocks noChangeAspect="1" noChangeShapeType="1"/>
                </p:cNvSpPr>
                <p:nvPr/>
              </p:nvSpPr>
              <p:spPr bwMode="auto">
                <a:xfrm>
                  <a:off x="4226" y="2376"/>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54" name="Rectangle 102">
                  <a:extLst>
                    <a:ext uri="{FF2B5EF4-FFF2-40B4-BE49-F238E27FC236}">
                      <a16:creationId xmlns:a16="http://schemas.microsoft.com/office/drawing/2014/main" id="{2F682808-E11E-483D-9375-7885E4E07A47}"/>
                    </a:ext>
                  </a:extLst>
                </p:cNvPr>
                <p:cNvSpPr>
                  <a:spLocks noChangeAspect="1" noChangeArrowheads="1"/>
                </p:cNvSpPr>
                <p:nvPr/>
              </p:nvSpPr>
              <p:spPr bwMode="auto">
                <a:xfrm>
                  <a:off x="3940" y="2260"/>
                  <a:ext cx="268"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100455" name="Text Box 103">
                  <a:extLst>
                    <a:ext uri="{FF2B5EF4-FFF2-40B4-BE49-F238E27FC236}">
                      <a16:creationId xmlns:a16="http://schemas.microsoft.com/office/drawing/2014/main" id="{D7DBCF79-345B-483A-A38E-046FD5FA5507}"/>
                    </a:ext>
                  </a:extLst>
                </p:cNvPr>
                <p:cNvSpPr txBox="1">
                  <a:spLocks noChangeAspect="1" noChangeArrowheads="1"/>
                </p:cNvSpPr>
                <p:nvPr/>
              </p:nvSpPr>
              <p:spPr bwMode="auto">
                <a:xfrm>
                  <a:off x="3896" y="2285"/>
                  <a:ext cx="35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sp>
              <p:nvSpPr>
                <p:cNvPr id="100456" name="Freeform 104">
                  <a:extLst>
                    <a:ext uri="{FF2B5EF4-FFF2-40B4-BE49-F238E27FC236}">
                      <a16:creationId xmlns:a16="http://schemas.microsoft.com/office/drawing/2014/main" id="{945962A2-CB39-40E8-9DEA-68462AB4AFFA}"/>
                    </a:ext>
                  </a:extLst>
                </p:cNvPr>
                <p:cNvSpPr>
                  <a:spLocks noChangeAspect="1"/>
                </p:cNvSpPr>
                <p:nvPr/>
              </p:nvSpPr>
              <p:spPr bwMode="auto">
                <a:xfrm>
                  <a:off x="3905" y="2376"/>
                  <a:ext cx="399"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57" name="Rectangle 105">
                  <a:extLst>
                    <a:ext uri="{FF2B5EF4-FFF2-40B4-BE49-F238E27FC236}">
                      <a16:creationId xmlns:a16="http://schemas.microsoft.com/office/drawing/2014/main" id="{F2FAC6BA-9A6A-47BE-83A7-BB0964511DB6}"/>
                    </a:ext>
                  </a:extLst>
                </p:cNvPr>
                <p:cNvSpPr>
                  <a:spLocks noChangeAspect="1" noChangeArrowheads="1"/>
                </p:cNvSpPr>
                <p:nvPr/>
              </p:nvSpPr>
              <p:spPr bwMode="auto">
                <a:xfrm>
                  <a:off x="4305" y="2155"/>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58" name="Rectangle 106">
                  <a:extLst>
                    <a:ext uri="{FF2B5EF4-FFF2-40B4-BE49-F238E27FC236}">
                      <a16:creationId xmlns:a16="http://schemas.microsoft.com/office/drawing/2014/main" id="{B1547F33-7B40-49DF-B0C1-2B52EB54D63E}"/>
                    </a:ext>
                  </a:extLst>
                </p:cNvPr>
                <p:cNvSpPr>
                  <a:spLocks noChangeAspect="1" noChangeArrowheads="1"/>
                </p:cNvSpPr>
                <p:nvPr/>
              </p:nvSpPr>
              <p:spPr bwMode="auto">
                <a:xfrm>
                  <a:off x="3802" y="2158"/>
                  <a:ext cx="54" cy="43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459" name="Group 107">
                  <a:extLst>
                    <a:ext uri="{FF2B5EF4-FFF2-40B4-BE49-F238E27FC236}">
                      <a16:creationId xmlns:a16="http://schemas.microsoft.com/office/drawing/2014/main" id="{59378F1B-E9B6-4896-B320-91452E7551C5}"/>
                    </a:ext>
                  </a:extLst>
                </p:cNvPr>
                <p:cNvGrpSpPr>
                  <a:grpSpLocks noChangeAspect="1"/>
                </p:cNvGrpSpPr>
                <p:nvPr/>
              </p:nvGrpSpPr>
              <p:grpSpPr bwMode="auto">
                <a:xfrm flipH="1">
                  <a:off x="4436" y="2251"/>
                  <a:ext cx="268" cy="233"/>
                  <a:chOff x="1392" y="528"/>
                  <a:chExt cx="480" cy="432"/>
                </a:xfrm>
              </p:grpSpPr>
              <p:sp>
                <p:nvSpPr>
                  <p:cNvPr id="100460" name="Rectangle 108">
                    <a:extLst>
                      <a:ext uri="{FF2B5EF4-FFF2-40B4-BE49-F238E27FC236}">
                        <a16:creationId xmlns:a16="http://schemas.microsoft.com/office/drawing/2014/main" id="{C5035CA2-0958-43F9-BDF0-18285D1DD29E}"/>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61" name="Rectangle 109">
                    <a:extLst>
                      <a:ext uri="{FF2B5EF4-FFF2-40B4-BE49-F238E27FC236}">
                        <a16:creationId xmlns:a16="http://schemas.microsoft.com/office/drawing/2014/main" id="{ED61BEEC-F0DF-448E-9194-1C7A1BFA0AC4}"/>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grpSp>
            <p:sp>
              <p:nvSpPr>
                <p:cNvPr id="100462" name="Text Box 110">
                  <a:extLst>
                    <a:ext uri="{FF2B5EF4-FFF2-40B4-BE49-F238E27FC236}">
                      <a16:creationId xmlns:a16="http://schemas.microsoft.com/office/drawing/2014/main" id="{B3ED587B-323D-42CB-8B71-9FD8FCFCE027}"/>
                    </a:ext>
                  </a:extLst>
                </p:cNvPr>
                <p:cNvSpPr txBox="1">
                  <a:spLocks noChangeAspect="1" noChangeArrowheads="1"/>
                </p:cNvSpPr>
                <p:nvPr/>
              </p:nvSpPr>
              <p:spPr bwMode="auto">
                <a:xfrm flipH="1">
                  <a:off x="4438" y="2276"/>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100463" name="Rectangle 111">
                <a:extLst>
                  <a:ext uri="{FF2B5EF4-FFF2-40B4-BE49-F238E27FC236}">
                    <a16:creationId xmlns:a16="http://schemas.microsoft.com/office/drawing/2014/main" id="{18FF15D5-5122-4186-B6D5-279057E3662C}"/>
                  </a:ext>
                </a:extLst>
              </p:cNvPr>
              <p:cNvSpPr>
                <a:spLocks noChangeAspect="1" noChangeArrowheads="1"/>
              </p:cNvSpPr>
              <p:nvPr/>
            </p:nvSpPr>
            <p:spPr bwMode="auto">
              <a:xfrm>
                <a:off x="4292" y="2727"/>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64" name="AutoShape 112">
                <a:extLst>
                  <a:ext uri="{FF2B5EF4-FFF2-40B4-BE49-F238E27FC236}">
                    <a16:creationId xmlns:a16="http://schemas.microsoft.com/office/drawing/2014/main" id="{36341E61-F51A-4B2C-B471-26A33577EB14}"/>
                  </a:ext>
                </a:extLst>
              </p:cNvPr>
              <p:cNvSpPr>
                <a:spLocks noChangeArrowheads="1"/>
              </p:cNvSpPr>
              <p:nvPr/>
            </p:nvSpPr>
            <p:spPr bwMode="auto">
              <a:xfrm>
                <a:off x="3393" y="2719"/>
                <a:ext cx="364" cy="422"/>
              </a:xfrm>
              <a:prstGeom prst="cloudCallout">
                <a:avLst>
                  <a:gd name="adj1" fmla="val 39287"/>
                  <a:gd name="adj2" fmla="val 38153"/>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500" b="1">
                    <a:latin typeface="Comic Sans MS" panose="030F0702030302020204" pitchFamily="66" charset="0"/>
                  </a:rPr>
                  <a:t>Bubble</a:t>
                </a:r>
                <a:endParaRPr lang="en-US" altLang="en-US" sz="1600" b="1">
                  <a:latin typeface="Comic Sans MS" panose="030F0702030302020204" pitchFamily="66" charset="0"/>
                </a:endParaRPr>
              </a:p>
            </p:txBody>
          </p:sp>
          <p:grpSp>
            <p:nvGrpSpPr>
              <p:cNvPr id="100465" name="Group 113">
                <a:extLst>
                  <a:ext uri="{FF2B5EF4-FFF2-40B4-BE49-F238E27FC236}">
                    <a16:creationId xmlns:a16="http://schemas.microsoft.com/office/drawing/2014/main" id="{7E778AD0-5381-4CB6-937F-542E738C6672}"/>
                  </a:ext>
                </a:extLst>
              </p:cNvPr>
              <p:cNvGrpSpPr>
                <a:grpSpLocks/>
              </p:cNvGrpSpPr>
              <p:nvPr/>
            </p:nvGrpSpPr>
            <p:grpSpPr bwMode="auto">
              <a:xfrm>
                <a:off x="3945" y="2826"/>
                <a:ext cx="270" cy="233"/>
                <a:chOff x="3936" y="3120"/>
                <a:chExt cx="270" cy="233"/>
              </a:xfrm>
            </p:grpSpPr>
            <p:sp>
              <p:nvSpPr>
                <p:cNvPr id="100466" name="Rectangle 114">
                  <a:extLst>
                    <a:ext uri="{FF2B5EF4-FFF2-40B4-BE49-F238E27FC236}">
                      <a16:creationId xmlns:a16="http://schemas.microsoft.com/office/drawing/2014/main" id="{97A4FA00-24CC-441C-A957-932264B10CE1}"/>
                    </a:ext>
                  </a:extLst>
                </p:cNvPr>
                <p:cNvSpPr>
                  <a:spLocks noChangeArrowheads="1"/>
                </p:cNvSpPr>
                <p:nvPr/>
              </p:nvSpPr>
              <p:spPr bwMode="auto">
                <a:xfrm>
                  <a:off x="3936" y="3120"/>
                  <a:ext cx="270" cy="22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67" name="Rectangle 115">
                  <a:extLst>
                    <a:ext uri="{FF2B5EF4-FFF2-40B4-BE49-F238E27FC236}">
                      <a16:creationId xmlns:a16="http://schemas.microsoft.com/office/drawing/2014/main" id="{C49B5646-B7BA-43D0-B5C1-44F604715D53}"/>
                    </a:ext>
                  </a:extLst>
                </p:cNvPr>
                <p:cNvSpPr>
                  <a:spLocks noChangeAspect="1" noChangeArrowheads="1"/>
                </p:cNvSpPr>
                <p:nvPr/>
              </p:nvSpPr>
              <p:spPr bwMode="auto">
                <a:xfrm>
                  <a:off x="4069" y="3120"/>
                  <a:ext cx="133" cy="23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68" name="Rectangle 116">
                  <a:extLst>
                    <a:ext uri="{FF2B5EF4-FFF2-40B4-BE49-F238E27FC236}">
                      <a16:creationId xmlns:a16="http://schemas.microsoft.com/office/drawing/2014/main" id="{4ACADA56-1EB0-4993-A875-B9E0C6863BB2}"/>
                    </a:ext>
                  </a:extLst>
                </p:cNvPr>
                <p:cNvSpPr>
                  <a:spLocks noChangeAspect="1" noChangeArrowheads="1"/>
                </p:cNvSpPr>
                <p:nvPr/>
              </p:nvSpPr>
              <p:spPr bwMode="auto">
                <a:xfrm>
                  <a:off x="3936" y="3120"/>
                  <a:ext cx="266" cy="23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sp>
              <p:nvSpPr>
                <p:cNvPr id="100469" name="Text Box 117">
                  <a:extLst>
                    <a:ext uri="{FF2B5EF4-FFF2-40B4-BE49-F238E27FC236}">
                      <a16:creationId xmlns:a16="http://schemas.microsoft.com/office/drawing/2014/main" id="{F02CFF9F-FB03-4FD0-92DC-4ACA3A2F4D9F}"/>
                    </a:ext>
                  </a:extLst>
                </p:cNvPr>
                <p:cNvSpPr txBox="1">
                  <a:spLocks noChangeAspect="1" noChangeArrowheads="1"/>
                </p:cNvSpPr>
                <p:nvPr/>
              </p:nvSpPr>
              <p:spPr bwMode="auto">
                <a:xfrm>
                  <a:off x="3943" y="3145"/>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grpSp>
        <p:sp>
          <p:nvSpPr>
            <p:cNvPr id="100470" name="Line 118">
              <a:extLst>
                <a:ext uri="{FF2B5EF4-FFF2-40B4-BE49-F238E27FC236}">
                  <a16:creationId xmlns:a16="http://schemas.microsoft.com/office/drawing/2014/main" id="{C412AF18-92C0-4674-BCFF-B0EF27AC3D7B}"/>
                </a:ext>
              </a:extLst>
            </p:cNvPr>
            <p:cNvSpPr>
              <a:spLocks noChangeAspect="1" noChangeShapeType="1"/>
            </p:cNvSpPr>
            <p:nvPr/>
          </p:nvSpPr>
          <p:spPr bwMode="auto">
            <a:xfrm>
              <a:off x="4063" y="3403"/>
              <a:ext cx="7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71" name="Line 119">
              <a:extLst>
                <a:ext uri="{FF2B5EF4-FFF2-40B4-BE49-F238E27FC236}">
                  <a16:creationId xmlns:a16="http://schemas.microsoft.com/office/drawing/2014/main" id="{56F76D06-484C-4E7A-88BF-0A2CC50E0ECE}"/>
                </a:ext>
              </a:extLst>
            </p:cNvPr>
            <p:cNvSpPr>
              <a:spLocks noChangeAspect="1" noChangeShapeType="1"/>
            </p:cNvSpPr>
            <p:nvPr/>
          </p:nvSpPr>
          <p:spPr bwMode="auto">
            <a:xfrm>
              <a:off x="4045" y="3545"/>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72" name="Line 120">
              <a:extLst>
                <a:ext uri="{FF2B5EF4-FFF2-40B4-BE49-F238E27FC236}">
                  <a16:creationId xmlns:a16="http://schemas.microsoft.com/office/drawing/2014/main" id="{ECF679C5-08C6-42D8-81CE-F1983B7C3165}"/>
                </a:ext>
              </a:extLst>
            </p:cNvPr>
            <p:cNvSpPr>
              <a:spLocks noChangeAspect="1" noChangeShapeType="1"/>
            </p:cNvSpPr>
            <p:nvPr/>
          </p:nvSpPr>
          <p:spPr bwMode="auto">
            <a:xfrm>
              <a:off x="3519" y="3543"/>
              <a:ext cx="2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73" name="Line 121">
              <a:extLst>
                <a:ext uri="{FF2B5EF4-FFF2-40B4-BE49-F238E27FC236}">
                  <a16:creationId xmlns:a16="http://schemas.microsoft.com/office/drawing/2014/main" id="{DFD12F76-5BC8-4240-B13B-90F4F0B7C3BC}"/>
                </a:ext>
              </a:extLst>
            </p:cNvPr>
            <p:cNvSpPr>
              <a:spLocks noChangeAspect="1" noChangeShapeType="1"/>
            </p:cNvSpPr>
            <p:nvPr/>
          </p:nvSpPr>
          <p:spPr bwMode="auto">
            <a:xfrm>
              <a:off x="3483" y="3403"/>
              <a:ext cx="3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474" name="Group 122">
              <a:extLst>
                <a:ext uri="{FF2B5EF4-FFF2-40B4-BE49-F238E27FC236}">
                  <a16:creationId xmlns:a16="http://schemas.microsoft.com/office/drawing/2014/main" id="{C1FBFDDB-428A-4A04-ACD5-7CDAA55018A8}"/>
                </a:ext>
              </a:extLst>
            </p:cNvPr>
            <p:cNvGrpSpPr>
              <a:grpSpLocks noChangeAspect="1"/>
            </p:cNvGrpSpPr>
            <p:nvPr/>
          </p:nvGrpSpPr>
          <p:grpSpPr bwMode="auto">
            <a:xfrm>
              <a:off x="3730" y="3347"/>
              <a:ext cx="371" cy="232"/>
              <a:chOff x="1104" y="576"/>
              <a:chExt cx="664" cy="480"/>
            </a:xfrm>
          </p:grpSpPr>
          <p:sp>
            <p:nvSpPr>
              <p:cNvPr id="100475" name="Rectangle 123">
                <a:extLst>
                  <a:ext uri="{FF2B5EF4-FFF2-40B4-BE49-F238E27FC236}">
                    <a16:creationId xmlns:a16="http://schemas.microsoft.com/office/drawing/2014/main" id="{4A3408F8-EE02-410D-B130-99EAC72D7058}"/>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100476" name="Text Box 124">
                <a:extLst>
                  <a:ext uri="{FF2B5EF4-FFF2-40B4-BE49-F238E27FC236}">
                    <a16:creationId xmlns:a16="http://schemas.microsoft.com/office/drawing/2014/main" id="{DDA9BB18-CA05-42D2-9A5F-7EC0EA49A908}"/>
                  </a:ext>
                </a:extLst>
              </p:cNvPr>
              <p:cNvSpPr txBox="1">
                <a:spLocks noChangeAspect="1" noChangeArrowheads="1"/>
              </p:cNvSpPr>
              <p:nvPr/>
            </p:nvSpPr>
            <p:spPr bwMode="auto">
              <a:xfrm>
                <a:off x="1104" y="628"/>
                <a:ext cx="6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Ifetch</a:t>
                </a:r>
              </a:p>
            </p:txBody>
          </p:sp>
        </p:grpSp>
        <p:sp>
          <p:nvSpPr>
            <p:cNvPr id="100477" name="Rectangle 125">
              <a:extLst>
                <a:ext uri="{FF2B5EF4-FFF2-40B4-BE49-F238E27FC236}">
                  <a16:creationId xmlns:a16="http://schemas.microsoft.com/office/drawing/2014/main" id="{E65CB3D5-74B1-4E65-AF66-9EC22AAB063B}"/>
                </a:ext>
              </a:extLst>
            </p:cNvPr>
            <p:cNvSpPr>
              <a:spLocks noChangeAspect="1" noChangeArrowheads="1"/>
            </p:cNvSpPr>
            <p:nvPr/>
          </p:nvSpPr>
          <p:spPr bwMode="auto">
            <a:xfrm>
              <a:off x="4129" y="3254"/>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78" name="Rectangle 126">
              <a:extLst>
                <a:ext uri="{FF2B5EF4-FFF2-40B4-BE49-F238E27FC236}">
                  <a16:creationId xmlns:a16="http://schemas.microsoft.com/office/drawing/2014/main" id="{2728F49F-DBD0-49EE-9667-5DD02E1C4BFA}"/>
                </a:ext>
              </a:extLst>
            </p:cNvPr>
            <p:cNvSpPr>
              <a:spLocks noChangeAspect="1" noChangeArrowheads="1"/>
            </p:cNvSpPr>
            <p:nvPr/>
          </p:nvSpPr>
          <p:spPr bwMode="auto">
            <a:xfrm>
              <a:off x="3626" y="3254"/>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79" name="AutoShape 127">
              <a:extLst>
                <a:ext uri="{FF2B5EF4-FFF2-40B4-BE49-F238E27FC236}">
                  <a16:creationId xmlns:a16="http://schemas.microsoft.com/office/drawing/2014/main" id="{F7E21427-AB5A-439F-82BB-F1412F1EDDFB}"/>
                </a:ext>
              </a:extLst>
            </p:cNvPr>
            <p:cNvSpPr>
              <a:spLocks noChangeAspect="1" noChangeArrowheads="1"/>
            </p:cNvSpPr>
            <p:nvPr/>
          </p:nvSpPr>
          <p:spPr bwMode="auto">
            <a:xfrm rot="-5400000">
              <a:off x="4743" y="3362"/>
              <a:ext cx="371"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latin typeface="Comic Sans MS" panose="030F0702030302020204" pitchFamily="66" charset="0"/>
              </a:endParaRPr>
            </a:p>
          </p:txBody>
        </p:sp>
        <p:sp>
          <p:nvSpPr>
            <p:cNvPr id="100480" name="AutoShape 128">
              <a:extLst>
                <a:ext uri="{FF2B5EF4-FFF2-40B4-BE49-F238E27FC236}">
                  <a16:creationId xmlns:a16="http://schemas.microsoft.com/office/drawing/2014/main" id="{1E5134F1-ED3B-4D61-A892-68EED1811399}"/>
                </a:ext>
              </a:extLst>
            </p:cNvPr>
            <p:cNvSpPr>
              <a:spLocks noChangeAspect="1" noChangeArrowheads="1"/>
            </p:cNvSpPr>
            <p:nvPr/>
          </p:nvSpPr>
          <p:spPr bwMode="auto">
            <a:xfrm rot="5400000">
              <a:off x="4801" y="3415"/>
              <a:ext cx="119" cy="12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81" name="Freeform 129">
              <a:extLst>
                <a:ext uri="{FF2B5EF4-FFF2-40B4-BE49-F238E27FC236}">
                  <a16:creationId xmlns:a16="http://schemas.microsoft.com/office/drawing/2014/main" id="{A9F077DB-8B51-43F5-9AFE-474B804CD9F1}"/>
                </a:ext>
              </a:extLst>
            </p:cNvPr>
            <p:cNvSpPr>
              <a:spLocks noChangeAspect="1"/>
            </p:cNvSpPr>
            <p:nvPr/>
          </p:nvSpPr>
          <p:spPr bwMode="auto">
            <a:xfrm rot="5400000">
              <a:off x="4810" y="3428"/>
              <a:ext cx="105" cy="93"/>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82" name="Text Box 130">
              <a:extLst>
                <a:ext uri="{FF2B5EF4-FFF2-40B4-BE49-F238E27FC236}">
                  <a16:creationId xmlns:a16="http://schemas.microsoft.com/office/drawing/2014/main" id="{B3E9952E-BB8E-4CDF-A455-44827980E3A2}"/>
                </a:ext>
              </a:extLst>
            </p:cNvPr>
            <p:cNvSpPr txBox="1">
              <a:spLocks noChangeAspect="1" noChangeArrowheads="1"/>
            </p:cNvSpPr>
            <p:nvPr/>
          </p:nvSpPr>
          <p:spPr bwMode="auto">
            <a:xfrm rot="-5400000">
              <a:off x="4822" y="3375"/>
              <a:ext cx="278"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ALU</a:t>
              </a:r>
            </a:p>
          </p:txBody>
        </p:sp>
        <p:sp>
          <p:nvSpPr>
            <p:cNvPr id="100483" name="Line 131">
              <a:extLst>
                <a:ext uri="{FF2B5EF4-FFF2-40B4-BE49-F238E27FC236}">
                  <a16:creationId xmlns:a16="http://schemas.microsoft.com/office/drawing/2014/main" id="{29929BDB-D904-4C0C-AD16-7F531FB9A113}"/>
                </a:ext>
              </a:extLst>
            </p:cNvPr>
            <p:cNvSpPr>
              <a:spLocks noChangeAspect="1" noChangeShapeType="1"/>
            </p:cNvSpPr>
            <p:nvPr/>
          </p:nvSpPr>
          <p:spPr bwMode="auto">
            <a:xfrm>
              <a:off x="5043" y="3475"/>
              <a:ext cx="29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84" name="Line 132">
              <a:extLst>
                <a:ext uri="{FF2B5EF4-FFF2-40B4-BE49-F238E27FC236}">
                  <a16:creationId xmlns:a16="http://schemas.microsoft.com/office/drawing/2014/main" id="{F9D5CC7B-5559-40B6-BA9F-B86C1FACCDD0}"/>
                </a:ext>
              </a:extLst>
            </p:cNvPr>
            <p:cNvSpPr>
              <a:spLocks noChangeAspect="1" noChangeShapeType="1"/>
            </p:cNvSpPr>
            <p:nvPr/>
          </p:nvSpPr>
          <p:spPr bwMode="auto">
            <a:xfrm>
              <a:off x="5335" y="3487"/>
              <a:ext cx="2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85" name="Rectangle 133">
              <a:extLst>
                <a:ext uri="{FF2B5EF4-FFF2-40B4-BE49-F238E27FC236}">
                  <a16:creationId xmlns:a16="http://schemas.microsoft.com/office/drawing/2014/main" id="{C1CF3C2D-1872-4AB3-9336-0DA110E5BF6C}"/>
                </a:ext>
              </a:extLst>
            </p:cNvPr>
            <p:cNvSpPr>
              <a:spLocks noChangeAspect="1" noChangeArrowheads="1"/>
            </p:cNvSpPr>
            <p:nvPr/>
          </p:nvSpPr>
          <p:spPr bwMode="auto">
            <a:xfrm>
              <a:off x="5266" y="3359"/>
              <a:ext cx="268" cy="2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latin typeface="Comic Sans MS" panose="030F0702030302020204" pitchFamily="66" charset="0"/>
              </a:endParaRPr>
            </a:p>
          </p:txBody>
        </p:sp>
        <p:sp>
          <p:nvSpPr>
            <p:cNvPr id="100486" name="Text Box 134">
              <a:extLst>
                <a:ext uri="{FF2B5EF4-FFF2-40B4-BE49-F238E27FC236}">
                  <a16:creationId xmlns:a16="http://schemas.microsoft.com/office/drawing/2014/main" id="{096F0095-2D1C-495D-838B-033BAF867189}"/>
                </a:ext>
              </a:extLst>
            </p:cNvPr>
            <p:cNvSpPr txBox="1">
              <a:spLocks noChangeAspect="1" noChangeArrowheads="1"/>
            </p:cNvSpPr>
            <p:nvPr/>
          </p:nvSpPr>
          <p:spPr bwMode="auto">
            <a:xfrm>
              <a:off x="5222" y="3384"/>
              <a:ext cx="352"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DMem</a:t>
              </a:r>
            </a:p>
          </p:txBody>
        </p:sp>
        <p:sp>
          <p:nvSpPr>
            <p:cNvPr id="100487" name="Rectangle 135">
              <a:extLst>
                <a:ext uri="{FF2B5EF4-FFF2-40B4-BE49-F238E27FC236}">
                  <a16:creationId xmlns:a16="http://schemas.microsoft.com/office/drawing/2014/main" id="{36D77C7C-8E8E-4E44-A3FC-DFA51D0AD972}"/>
                </a:ext>
              </a:extLst>
            </p:cNvPr>
            <p:cNvSpPr>
              <a:spLocks noChangeAspect="1" noChangeArrowheads="1"/>
            </p:cNvSpPr>
            <p:nvPr/>
          </p:nvSpPr>
          <p:spPr bwMode="auto">
            <a:xfrm>
              <a:off x="5128" y="3257"/>
              <a:ext cx="54" cy="43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88" name="Rectangle 136">
              <a:extLst>
                <a:ext uri="{FF2B5EF4-FFF2-40B4-BE49-F238E27FC236}">
                  <a16:creationId xmlns:a16="http://schemas.microsoft.com/office/drawing/2014/main" id="{ACEEB95B-83C8-40A1-821E-AA698BA35F4B}"/>
                </a:ext>
              </a:extLst>
            </p:cNvPr>
            <p:cNvSpPr>
              <a:spLocks noChangeAspect="1" noChangeArrowheads="1"/>
            </p:cNvSpPr>
            <p:nvPr/>
          </p:nvSpPr>
          <p:spPr bwMode="auto">
            <a:xfrm>
              <a:off x="4621" y="3255"/>
              <a:ext cx="54"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89" name="AutoShape 137">
              <a:extLst>
                <a:ext uri="{FF2B5EF4-FFF2-40B4-BE49-F238E27FC236}">
                  <a16:creationId xmlns:a16="http://schemas.microsoft.com/office/drawing/2014/main" id="{72D161B5-75D8-4F0D-8298-F1D257A4DC02}"/>
                </a:ext>
              </a:extLst>
            </p:cNvPr>
            <p:cNvSpPr>
              <a:spLocks noChangeArrowheads="1"/>
            </p:cNvSpPr>
            <p:nvPr/>
          </p:nvSpPr>
          <p:spPr bwMode="auto">
            <a:xfrm>
              <a:off x="3221" y="3254"/>
              <a:ext cx="364" cy="422"/>
            </a:xfrm>
            <a:prstGeom prst="cloudCallout">
              <a:avLst>
                <a:gd name="adj1" fmla="val 39287"/>
                <a:gd name="adj2" fmla="val 38153"/>
              </a:avLst>
            </a:prstGeom>
            <a:solidFill>
              <a:srgbClr val="0FEFEA"/>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500" b="1">
                  <a:latin typeface="Comic Sans MS" panose="030F0702030302020204" pitchFamily="66" charset="0"/>
                </a:rPr>
                <a:t>Bubble</a:t>
              </a:r>
              <a:endParaRPr lang="en-US" altLang="en-US" sz="1600" b="1">
                <a:latin typeface="Comic Sans MS" panose="030F0702030302020204" pitchFamily="66" charset="0"/>
              </a:endParaRPr>
            </a:p>
          </p:txBody>
        </p:sp>
        <p:grpSp>
          <p:nvGrpSpPr>
            <p:cNvPr id="100490" name="Group 138">
              <a:extLst>
                <a:ext uri="{FF2B5EF4-FFF2-40B4-BE49-F238E27FC236}">
                  <a16:creationId xmlns:a16="http://schemas.microsoft.com/office/drawing/2014/main" id="{AE7EDE01-3ED8-4835-8EB6-DB964A7106B9}"/>
                </a:ext>
              </a:extLst>
            </p:cNvPr>
            <p:cNvGrpSpPr>
              <a:grpSpLocks/>
            </p:cNvGrpSpPr>
            <p:nvPr/>
          </p:nvGrpSpPr>
          <p:grpSpPr bwMode="auto">
            <a:xfrm>
              <a:off x="4274" y="3354"/>
              <a:ext cx="270" cy="233"/>
              <a:chOff x="3936" y="3120"/>
              <a:chExt cx="270" cy="233"/>
            </a:xfrm>
          </p:grpSpPr>
          <p:sp>
            <p:nvSpPr>
              <p:cNvPr id="100491" name="Rectangle 139">
                <a:extLst>
                  <a:ext uri="{FF2B5EF4-FFF2-40B4-BE49-F238E27FC236}">
                    <a16:creationId xmlns:a16="http://schemas.microsoft.com/office/drawing/2014/main" id="{469B82DC-AEBF-4635-8404-AE730E9F421E}"/>
                  </a:ext>
                </a:extLst>
              </p:cNvPr>
              <p:cNvSpPr>
                <a:spLocks noChangeArrowheads="1"/>
              </p:cNvSpPr>
              <p:nvPr/>
            </p:nvSpPr>
            <p:spPr bwMode="auto">
              <a:xfrm>
                <a:off x="3936" y="3120"/>
                <a:ext cx="270" cy="22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92" name="Rectangle 140">
                <a:extLst>
                  <a:ext uri="{FF2B5EF4-FFF2-40B4-BE49-F238E27FC236}">
                    <a16:creationId xmlns:a16="http://schemas.microsoft.com/office/drawing/2014/main" id="{D34C2A5C-69EE-40EB-AF2C-C928271E0D7D}"/>
                  </a:ext>
                </a:extLst>
              </p:cNvPr>
              <p:cNvSpPr>
                <a:spLocks noChangeAspect="1" noChangeArrowheads="1"/>
              </p:cNvSpPr>
              <p:nvPr/>
            </p:nvSpPr>
            <p:spPr bwMode="auto">
              <a:xfrm>
                <a:off x="4069" y="3120"/>
                <a:ext cx="133" cy="230"/>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93" name="Rectangle 141">
                <a:extLst>
                  <a:ext uri="{FF2B5EF4-FFF2-40B4-BE49-F238E27FC236}">
                    <a16:creationId xmlns:a16="http://schemas.microsoft.com/office/drawing/2014/main" id="{F4DC5DEC-EEE9-493A-B32A-7526FEE355DC}"/>
                  </a:ext>
                </a:extLst>
              </p:cNvPr>
              <p:cNvSpPr>
                <a:spLocks noChangeAspect="1" noChangeArrowheads="1"/>
              </p:cNvSpPr>
              <p:nvPr/>
            </p:nvSpPr>
            <p:spPr bwMode="auto">
              <a:xfrm>
                <a:off x="3936" y="3120"/>
                <a:ext cx="266" cy="23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latin typeface="Comic Sans MS" panose="030F0702030302020204" pitchFamily="66" charset="0"/>
                </a:endParaRPr>
              </a:p>
            </p:txBody>
          </p:sp>
          <p:sp>
            <p:nvSpPr>
              <p:cNvPr id="100494" name="Text Box 142">
                <a:extLst>
                  <a:ext uri="{FF2B5EF4-FFF2-40B4-BE49-F238E27FC236}">
                    <a16:creationId xmlns:a16="http://schemas.microsoft.com/office/drawing/2014/main" id="{3C14A5A7-34AE-4EA8-9FDA-132E3ADE733B}"/>
                  </a:ext>
                </a:extLst>
              </p:cNvPr>
              <p:cNvSpPr txBox="1">
                <a:spLocks noChangeAspect="1" noChangeArrowheads="1"/>
              </p:cNvSpPr>
              <p:nvPr/>
            </p:nvSpPr>
            <p:spPr bwMode="auto">
              <a:xfrm>
                <a:off x="3943" y="3145"/>
                <a:ext cx="254"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latin typeface="Comic Sans MS" panose="030F0702030302020204" pitchFamily="66" charset="0"/>
                  </a:rPr>
                  <a:t>Reg</a:t>
                </a:r>
              </a:p>
            </p:txBody>
          </p:sp>
        </p:grpSp>
        <p:sp>
          <p:nvSpPr>
            <p:cNvPr id="100495" name="Line 143">
              <a:extLst>
                <a:ext uri="{FF2B5EF4-FFF2-40B4-BE49-F238E27FC236}">
                  <a16:creationId xmlns:a16="http://schemas.microsoft.com/office/drawing/2014/main" id="{FE7B7853-876C-45E4-B672-D06C569E9B22}"/>
                </a:ext>
              </a:extLst>
            </p:cNvPr>
            <p:cNvSpPr>
              <a:spLocks noChangeShapeType="1"/>
            </p:cNvSpPr>
            <p:nvPr/>
          </p:nvSpPr>
          <p:spPr bwMode="auto">
            <a:xfrm>
              <a:off x="3674" y="1766"/>
              <a:ext cx="144" cy="528"/>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496" name="Line 144">
              <a:extLst>
                <a:ext uri="{FF2B5EF4-FFF2-40B4-BE49-F238E27FC236}">
                  <a16:creationId xmlns:a16="http://schemas.microsoft.com/office/drawing/2014/main" id="{998642F2-77C2-445F-83F3-6F4EBF1E0FBE}"/>
                </a:ext>
              </a:extLst>
            </p:cNvPr>
            <p:cNvSpPr>
              <a:spLocks noChangeShapeType="1"/>
            </p:cNvSpPr>
            <p:nvPr/>
          </p:nvSpPr>
          <p:spPr bwMode="auto">
            <a:xfrm>
              <a:off x="3866" y="1766"/>
              <a:ext cx="48" cy="1152"/>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5CE0BA8-F593-4D7C-BD8A-5028CA7C5025}"/>
              </a:ext>
            </a:extLst>
          </p:cNvPr>
          <p:cNvSpPr>
            <a:spLocks noChangeArrowheads="1"/>
          </p:cNvSpPr>
          <p:nvPr/>
        </p:nvSpPr>
        <p:spPr bwMode="auto">
          <a:xfrm>
            <a:off x="1338469" y="1050259"/>
            <a:ext cx="8521148" cy="397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73239"/>
                </a:solidFill>
                <a:effectLst/>
                <a:latin typeface="Consolas" panose="020B0609020204030204" pitchFamily="49" charset="0"/>
              </a:rPr>
              <a:t>Execution time = CPU clock cycles x clock cycle time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BD7E605-011C-4D17-81D6-114E131E2B73}"/>
              </a:ext>
            </a:extLst>
          </p:cNvPr>
          <p:cNvSpPr>
            <a:spLocks noChangeArrowheads="1"/>
          </p:cNvSpPr>
          <p:nvPr/>
        </p:nvSpPr>
        <p:spPr bwMode="auto">
          <a:xfrm>
            <a:off x="1338469" y="1670569"/>
            <a:ext cx="9236766" cy="1197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urw-din"/>
              </a:rPr>
              <a:t>Since clock cycle time and clock rate are reciprocals, so,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Execution time = CPU clock cycles / clock rate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864CC3A-A72D-4611-8BD1-7A31B94B123F}"/>
              </a:ext>
            </a:extLst>
          </p:cNvPr>
          <p:cNvSpPr>
            <a:spLocks noChangeArrowheads="1"/>
          </p:cNvSpPr>
          <p:nvPr/>
        </p:nvSpPr>
        <p:spPr bwMode="auto">
          <a:xfrm>
            <a:off x="1338469" y="3329273"/>
            <a:ext cx="9236766" cy="132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urw-din"/>
              </a:rPr>
              <a:t>The number of CPU clock cycles can be determined by,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CPU clock cycles = (No. of instructions / Program ) x (Clock cycles / Instruction) = Instruction Count x CPI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65095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7E327B2-0668-4845-9064-02CC1A8AE5E6}"/>
              </a:ext>
            </a:extLst>
          </p:cNvPr>
          <p:cNvSpPr>
            <a:spLocks noGrp="1" noChangeArrowheads="1"/>
          </p:cNvSpPr>
          <p:nvPr>
            <p:ph type="title"/>
          </p:nvPr>
        </p:nvSpPr>
        <p:spPr>
          <a:xfrm>
            <a:off x="1676400" y="228600"/>
            <a:ext cx="4038600" cy="1143000"/>
          </a:xfrm>
        </p:spPr>
        <p:txBody>
          <a:bodyPr/>
          <a:lstStyle/>
          <a:p>
            <a:r>
              <a:rPr lang="en-US" altLang="en-US">
                <a:solidFill>
                  <a:srgbClr val="FF3300"/>
                </a:solidFill>
              </a:rPr>
              <a:t>Data Hazards</a:t>
            </a:r>
          </a:p>
        </p:txBody>
      </p:sp>
      <p:sp>
        <p:nvSpPr>
          <p:cNvPr id="115" name="Slide Number Placeholder 5">
            <a:extLst>
              <a:ext uri="{FF2B5EF4-FFF2-40B4-BE49-F238E27FC236}">
                <a16:creationId xmlns:a16="http://schemas.microsoft.com/office/drawing/2014/main" id="{92741BE1-3EA2-4B93-8E19-A4C0EA1DD36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70</a:t>
            </a:fld>
            <a:endParaRPr lang="en-US" altLang="en-US"/>
          </a:p>
        </p:txBody>
      </p:sp>
      <p:sp>
        <p:nvSpPr>
          <p:cNvPr id="118789" name="Text Box 5">
            <a:extLst>
              <a:ext uri="{FF2B5EF4-FFF2-40B4-BE49-F238E27FC236}">
                <a16:creationId xmlns:a16="http://schemas.microsoft.com/office/drawing/2014/main" id="{13C26A07-92C7-4A71-9F91-FB691455B472}"/>
              </a:ext>
            </a:extLst>
          </p:cNvPr>
          <p:cNvSpPr txBox="1">
            <a:spLocks noChangeArrowheads="1"/>
          </p:cNvSpPr>
          <p:nvPr/>
        </p:nvSpPr>
        <p:spPr bwMode="auto">
          <a:xfrm>
            <a:off x="7543800" y="228601"/>
            <a:ext cx="190500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b="1">
                <a:solidFill>
                  <a:srgbClr val="FF3300"/>
                </a:solidFill>
              </a:rPr>
              <a:t>This is another representation of the stall.</a:t>
            </a:r>
          </a:p>
        </p:txBody>
      </p:sp>
      <p:graphicFrame>
        <p:nvGraphicFramePr>
          <p:cNvPr id="118876" name="Group 92">
            <a:extLst>
              <a:ext uri="{FF2B5EF4-FFF2-40B4-BE49-F238E27FC236}">
                <a16:creationId xmlns:a16="http://schemas.microsoft.com/office/drawing/2014/main" id="{571D938A-7C64-4A86-8602-178AEA70492F}"/>
              </a:ext>
            </a:extLst>
          </p:cNvPr>
          <p:cNvGraphicFramePr>
            <a:graphicFrameLocks noGrp="1"/>
          </p:cNvGraphicFramePr>
          <p:nvPr/>
        </p:nvGraphicFramePr>
        <p:xfrm>
          <a:off x="2133600" y="1447800"/>
          <a:ext cx="8153400" cy="1676400"/>
        </p:xfrm>
        <a:graphic>
          <a:graphicData uri="http://schemas.openxmlformats.org/drawingml/2006/table">
            <a:tbl>
              <a:tblPr/>
              <a:tblGrid>
                <a:gridCol w="1905000">
                  <a:extLst>
                    <a:ext uri="{9D8B030D-6E8A-4147-A177-3AD203B41FA5}">
                      <a16:colId xmlns:a16="http://schemas.microsoft.com/office/drawing/2014/main" val="768160429"/>
                    </a:ext>
                  </a:extLst>
                </a:gridCol>
                <a:gridCol w="914400">
                  <a:extLst>
                    <a:ext uri="{9D8B030D-6E8A-4147-A177-3AD203B41FA5}">
                      <a16:colId xmlns:a16="http://schemas.microsoft.com/office/drawing/2014/main" val="317324599"/>
                    </a:ext>
                  </a:extLst>
                </a:gridCol>
                <a:gridCol w="838200">
                  <a:extLst>
                    <a:ext uri="{9D8B030D-6E8A-4147-A177-3AD203B41FA5}">
                      <a16:colId xmlns:a16="http://schemas.microsoft.com/office/drawing/2014/main" val="2253320750"/>
                    </a:ext>
                  </a:extLst>
                </a:gridCol>
                <a:gridCol w="762000">
                  <a:extLst>
                    <a:ext uri="{9D8B030D-6E8A-4147-A177-3AD203B41FA5}">
                      <a16:colId xmlns:a16="http://schemas.microsoft.com/office/drawing/2014/main" val="4198904653"/>
                    </a:ext>
                  </a:extLst>
                </a:gridCol>
                <a:gridCol w="762000">
                  <a:extLst>
                    <a:ext uri="{9D8B030D-6E8A-4147-A177-3AD203B41FA5}">
                      <a16:colId xmlns:a16="http://schemas.microsoft.com/office/drawing/2014/main" val="1395228565"/>
                    </a:ext>
                  </a:extLst>
                </a:gridCol>
                <a:gridCol w="762000">
                  <a:extLst>
                    <a:ext uri="{9D8B030D-6E8A-4147-A177-3AD203B41FA5}">
                      <a16:colId xmlns:a16="http://schemas.microsoft.com/office/drawing/2014/main" val="1777960690"/>
                    </a:ext>
                  </a:extLst>
                </a:gridCol>
                <a:gridCol w="685800">
                  <a:extLst>
                    <a:ext uri="{9D8B030D-6E8A-4147-A177-3AD203B41FA5}">
                      <a16:colId xmlns:a16="http://schemas.microsoft.com/office/drawing/2014/main" val="3580787931"/>
                    </a:ext>
                  </a:extLst>
                </a:gridCol>
                <a:gridCol w="762000">
                  <a:extLst>
                    <a:ext uri="{9D8B030D-6E8A-4147-A177-3AD203B41FA5}">
                      <a16:colId xmlns:a16="http://schemas.microsoft.com/office/drawing/2014/main" val="3884985557"/>
                    </a:ext>
                  </a:extLst>
                </a:gridCol>
                <a:gridCol w="762000">
                  <a:extLst>
                    <a:ext uri="{9D8B030D-6E8A-4147-A177-3AD203B41FA5}">
                      <a16:colId xmlns:a16="http://schemas.microsoft.com/office/drawing/2014/main" val="2723039071"/>
                    </a:ext>
                  </a:extLst>
                </a:gridCol>
              </a:tblGrid>
              <a:tr h="419100">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LW     R1, 0(R2)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0784476"/>
                  </a:ext>
                </a:extLst>
              </a:tr>
              <a:tr h="419100">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SUB   R4, R1, R5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8621811"/>
                  </a:ext>
                </a:extLst>
              </a:tr>
              <a:tr h="419100">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AND   R6, R1, R7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0676129"/>
                  </a:ext>
                </a:extLst>
              </a:tr>
              <a:tr h="419100">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OR     R8, R1, R9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4267328"/>
                  </a:ext>
                </a:extLst>
              </a:tr>
            </a:tbl>
          </a:graphicData>
        </a:graphic>
      </p:graphicFrame>
      <p:graphicFrame>
        <p:nvGraphicFramePr>
          <p:cNvPr id="118946" name="Group 162">
            <a:extLst>
              <a:ext uri="{FF2B5EF4-FFF2-40B4-BE49-F238E27FC236}">
                <a16:creationId xmlns:a16="http://schemas.microsoft.com/office/drawing/2014/main" id="{981253C8-BC30-4031-8367-F27A75B0971B}"/>
              </a:ext>
            </a:extLst>
          </p:cNvPr>
          <p:cNvGraphicFramePr>
            <a:graphicFrameLocks noGrp="1"/>
          </p:cNvGraphicFramePr>
          <p:nvPr/>
        </p:nvGraphicFramePr>
        <p:xfrm>
          <a:off x="2133600" y="3886200"/>
          <a:ext cx="8229600" cy="1676400"/>
        </p:xfrm>
        <a:graphic>
          <a:graphicData uri="http://schemas.openxmlformats.org/drawingml/2006/table">
            <a:tbl>
              <a:tblPr/>
              <a:tblGrid>
                <a:gridCol w="1905000">
                  <a:extLst>
                    <a:ext uri="{9D8B030D-6E8A-4147-A177-3AD203B41FA5}">
                      <a16:colId xmlns:a16="http://schemas.microsoft.com/office/drawing/2014/main" val="733016995"/>
                    </a:ext>
                  </a:extLst>
                </a:gridCol>
                <a:gridCol w="533400">
                  <a:extLst>
                    <a:ext uri="{9D8B030D-6E8A-4147-A177-3AD203B41FA5}">
                      <a16:colId xmlns:a16="http://schemas.microsoft.com/office/drawing/2014/main" val="3158077296"/>
                    </a:ext>
                  </a:extLst>
                </a:gridCol>
                <a:gridCol w="585788">
                  <a:extLst>
                    <a:ext uri="{9D8B030D-6E8A-4147-A177-3AD203B41FA5}">
                      <a16:colId xmlns:a16="http://schemas.microsoft.com/office/drawing/2014/main" val="1008268562"/>
                    </a:ext>
                  </a:extLst>
                </a:gridCol>
                <a:gridCol w="844550">
                  <a:extLst>
                    <a:ext uri="{9D8B030D-6E8A-4147-A177-3AD203B41FA5}">
                      <a16:colId xmlns:a16="http://schemas.microsoft.com/office/drawing/2014/main" val="4253068389"/>
                    </a:ext>
                  </a:extLst>
                </a:gridCol>
                <a:gridCol w="914400">
                  <a:extLst>
                    <a:ext uri="{9D8B030D-6E8A-4147-A177-3AD203B41FA5}">
                      <a16:colId xmlns:a16="http://schemas.microsoft.com/office/drawing/2014/main" val="398689004"/>
                    </a:ext>
                  </a:extLst>
                </a:gridCol>
                <a:gridCol w="703262">
                  <a:extLst>
                    <a:ext uri="{9D8B030D-6E8A-4147-A177-3AD203B41FA5}">
                      <a16:colId xmlns:a16="http://schemas.microsoft.com/office/drawing/2014/main" val="656145609"/>
                    </a:ext>
                  </a:extLst>
                </a:gridCol>
                <a:gridCol w="762000">
                  <a:extLst>
                    <a:ext uri="{9D8B030D-6E8A-4147-A177-3AD203B41FA5}">
                      <a16:colId xmlns:a16="http://schemas.microsoft.com/office/drawing/2014/main" val="734761758"/>
                    </a:ext>
                  </a:extLst>
                </a:gridCol>
                <a:gridCol w="685800">
                  <a:extLst>
                    <a:ext uri="{9D8B030D-6E8A-4147-A177-3AD203B41FA5}">
                      <a16:colId xmlns:a16="http://schemas.microsoft.com/office/drawing/2014/main" val="3900761214"/>
                    </a:ext>
                  </a:extLst>
                </a:gridCol>
                <a:gridCol w="685800">
                  <a:extLst>
                    <a:ext uri="{9D8B030D-6E8A-4147-A177-3AD203B41FA5}">
                      <a16:colId xmlns:a16="http://schemas.microsoft.com/office/drawing/2014/main" val="2804744317"/>
                    </a:ext>
                  </a:extLst>
                </a:gridCol>
                <a:gridCol w="609600">
                  <a:extLst>
                    <a:ext uri="{9D8B030D-6E8A-4147-A177-3AD203B41FA5}">
                      <a16:colId xmlns:a16="http://schemas.microsoft.com/office/drawing/2014/main" val="2172734558"/>
                    </a:ext>
                  </a:extLst>
                </a:gridCol>
              </a:tblGrid>
              <a:tr h="419100">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LW     R1, 0(R2)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3845024"/>
                  </a:ext>
                </a:extLst>
              </a:tr>
              <a:tr h="419100">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SUB   R4, R1, R5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stall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8355840"/>
                  </a:ext>
                </a:extLst>
              </a:tr>
              <a:tr h="419100">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AND   R6, R1, R7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stall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9938102"/>
                  </a:ext>
                </a:extLst>
              </a:tr>
              <a:tr h="419100">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OR     R8, R1, R9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stall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MEM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WB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8563277"/>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EE620A5D-BF33-471F-8155-155F148D0DBB}"/>
              </a:ext>
            </a:extLst>
          </p:cNvPr>
          <p:cNvSpPr>
            <a:spLocks noGrp="1" noChangeArrowheads="1"/>
          </p:cNvSpPr>
          <p:nvPr>
            <p:ph type="title"/>
          </p:nvPr>
        </p:nvSpPr>
        <p:spPr>
          <a:xfrm>
            <a:off x="1676400" y="228600"/>
            <a:ext cx="4038600" cy="685800"/>
          </a:xfrm>
        </p:spPr>
        <p:txBody>
          <a:bodyPr>
            <a:normAutofit fontScale="90000"/>
          </a:bodyPr>
          <a:lstStyle/>
          <a:p>
            <a:r>
              <a:rPr lang="en-US" altLang="en-US">
                <a:solidFill>
                  <a:srgbClr val="FF3300"/>
                </a:solidFill>
              </a:rPr>
              <a:t>Data Hazards</a:t>
            </a:r>
          </a:p>
        </p:txBody>
      </p:sp>
      <p:sp>
        <p:nvSpPr>
          <p:cNvPr id="7" name="Slide Number Placeholder 5">
            <a:extLst>
              <a:ext uri="{FF2B5EF4-FFF2-40B4-BE49-F238E27FC236}">
                <a16:creationId xmlns:a16="http://schemas.microsoft.com/office/drawing/2014/main" id="{1254D3FC-A3D8-4F3D-A75D-4E670900359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71</a:t>
            </a:fld>
            <a:endParaRPr lang="en-US" altLang="en-US"/>
          </a:p>
        </p:txBody>
      </p:sp>
      <p:sp>
        <p:nvSpPr>
          <p:cNvPr id="108548" name="Text Box 4">
            <a:extLst>
              <a:ext uri="{FF2B5EF4-FFF2-40B4-BE49-F238E27FC236}">
                <a16:creationId xmlns:a16="http://schemas.microsoft.com/office/drawing/2014/main" id="{F2D6B20A-9103-42AA-93C2-CCFEB627FC7C}"/>
              </a:ext>
            </a:extLst>
          </p:cNvPr>
          <p:cNvSpPr txBox="1">
            <a:spLocks noChangeArrowheads="1"/>
          </p:cNvSpPr>
          <p:nvPr/>
        </p:nvSpPr>
        <p:spPr bwMode="auto">
          <a:xfrm>
            <a:off x="2362200" y="990600"/>
            <a:ext cx="7772400" cy="522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a:t>Instruction scheduled by compiler - move instruction in order to reduce stall.</a:t>
            </a:r>
          </a:p>
          <a:p>
            <a:r>
              <a:rPr lang="en-US" altLang="en-US" sz="1600"/>
              <a:t> </a:t>
            </a:r>
          </a:p>
          <a:p>
            <a:pPr lvl="1"/>
            <a:r>
              <a:rPr lang="en-US" altLang="en-US" sz="1600" b="1"/>
              <a:t>lw Rb, b</a:t>
            </a:r>
            <a:r>
              <a:rPr lang="en-US" altLang="en-US" sz="1600"/>
              <a:t>                    ­­ code sequence for </a:t>
            </a:r>
            <a:r>
              <a:rPr lang="en-US" altLang="en-US" sz="1600" b="1"/>
              <a:t>a = b+c</a:t>
            </a:r>
            <a:r>
              <a:rPr lang="en-US" altLang="en-US" sz="1600"/>
              <a:t> before scheduling </a:t>
            </a:r>
          </a:p>
          <a:p>
            <a:pPr lvl="1"/>
            <a:r>
              <a:rPr lang="en-US" altLang="en-US" sz="1600" b="1"/>
              <a:t>lw Rc, c </a:t>
            </a:r>
          </a:p>
          <a:p>
            <a:pPr lvl="1"/>
            <a:r>
              <a:rPr lang="en-US" altLang="en-US" sz="1600" b="1"/>
              <a:t>Add Ra, Rb, Rc        </a:t>
            </a:r>
            <a:r>
              <a:rPr lang="en-US" altLang="en-US" sz="1600"/>
              <a:t> ­­ stall </a:t>
            </a:r>
          </a:p>
          <a:p>
            <a:pPr lvl="1"/>
            <a:r>
              <a:rPr lang="en-US" altLang="en-US" sz="1600" b="1"/>
              <a:t>sw a, Ra </a:t>
            </a:r>
          </a:p>
          <a:p>
            <a:pPr lvl="1"/>
            <a:r>
              <a:rPr lang="en-US" altLang="en-US" sz="1600" b="1"/>
              <a:t>lw Re, e                     </a:t>
            </a:r>
            <a:r>
              <a:rPr lang="en-US" altLang="en-US" sz="1600"/>
              <a:t> ­­ code sequence for </a:t>
            </a:r>
            <a:r>
              <a:rPr lang="en-US" altLang="en-US" sz="1600" b="1"/>
              <a:t>d = e+f</a:t>
            </a:r>
            <a:r>
              <a:rPr lang="en-US" altLang="en-US" sz="1600"/>
              <a:t> before scheduling </a:t>
            </a:r>
          </a:p>
          <a:p>
            <a:pPr lvl="1"/>
            <a:r>
              <a:rPr lang="en-US" altLang="en-US" sz="1600" b="1"/>
              <a:t>lw Rf, f </a:t>
            </a:r>
          </a:p>
          <a:p>
            <a:pPr lvl="1"/>
            <a:r>
              <a:rPr lang="en-US" altLang="en-US" sz="1600" b="1"/>
              <a:t>sub Rd, Re, Rf          </a:t>
            </a:r>
            <a:r>
              <a:rPr lang="en-US" altLang="en-US" sz="1600"/>
              <a:t> ­­ stall </a:t>
            </a:r>
          </a:p>
          <a:p>
            <a:pPr lvl="1"/>
            <a:r>
              <a:rPr lang="en-US" altLang="en-US" sz="1600" b="1"/>
              <a:t>sw d, Rd</a:t>
            </a:r>
            <a:r>
              <a:rPr lang="en-US" altLang="en-US" sz="1600"/>
              <a:t> </a:t>
            </a:r>
          </a:p>
          <a:p>
            <a:endParaRPr lang="en-US" altLang="en-US" sz="1600"/>
          </a:p>
          <a:p>
            <a:r>
              <a:rPr lang="en-US" altLang="en-US" sz="1600" b="1"/>
              <a:t>Arrangement of code after scheduling.</a:t>
            </a:r>
          </a:p>
          <a:p>
            <a:r>
              <a:rPr lang="en-US" altLang="en-US" sz="1600"/>
              <a:t> </a:t>
            </a:r>
          </a:p>
          <a:p>
            <a:pPr lvl="1"/>
            <a:r>
              <a:rPr lang="en-US" altLang="en-US" sz="1600" b="1"/>
              <a:t>lw Rb, b </a:t>
            </a:r>
          </a:p>
          <a:p>
            <a:pPr lvl="1"/>
            <a:r>
              <a:rPr lang="en-US" altLang="en-US" sz="1600" b="1"/>
              <a:t>lw Rc, c </a:t>
            </a:r>
          </a:p>
          <a:p>
            <a:pPr lvl="1"/>
            <a:r>
              <a:rPr lang="en-US" altLang="en-US" sz="1600" b="1"/>
              <a:t>lw Re, e </a:t>
            </a:r>
          </a:p>
          <a:p>
            <a:pPr lvl="1"/>
            <a:r>
              <a:rPr lang="en-US" altLang="en-US" sz="1600" b="1"/>
              <a:t>Add Ra, Rb, Rc</a:t>
            </a:r>
            <a:endParaRPr lang="en-US" altLang="en-US" sz="1600"/>
          </a:p>
          <a:p>
            <a:pPr lvl="1"/>
            <a:r>
              <a:rPr lang="en-US" altLang="en-US" sz="1600" b="1"/>
              <a:t>lw Rf, f </a:t>
            </a:r>
          </a:p>
          <a:p>
            <a:pPr lvl="1"/>
            <a:r>
              <a:rPr lang="en-US" altLang="en-US" sz="1600" b="1"/>
              <a:t>sw a, Ra </a:t>
            </a:r>
          </a:p>
          <a:p>
            <a:pPr lvl="1"/>
            <a:r>
              <a:rPr lang="en-US" altLang="en-US" sz="1600" b="1"/>
              <a:t>sub Rd, Re, Rf</a:t>
            </a:r>
            <a:endParaRPr lang="en-US" altLang="en-US" sz="1600"/>
          </a:p>
          <a:p>
            <a:pPr lvl="1"/>
            <a:r>
              <a:rPr lang="en-US" altLang="en-US" sz="1600" b="1"/>
              <a:t>sw d, Rd</a:t>
            </a:r>
            <a:endParaRPr lang="en-US" altLang="en-US" sz="1600"/>
          </a:p>
        </p:txBody>
      </p:sp>
      <p:sp>
        <p:nvSpPr>
          <p:cNvPr id="108549" name="Text Box 5">
            <a:extLst>
              <a:ext uri="{FF2B5EF4-FFF2-40B4-BE49-F238E27FC236}">
                <a16:creationId xmlns:a16="http://schemas.microsoft.com/office/drawing/2014/main" id="{7C2E31FC-9A7E-453C-96AB-981E93AFD931}"/>
              </a:ext>
            </a:extLst>
          </p:cNvPr>
          <p:cNvSpPr txBox="1">
            <a:spLocks noChangeArrowheads="1"/>
          </p:cNvSpPr>
          <p:nvPr/>
        </p:nvSpPr>
        <p:spPr bwMode="auto">
          <a:xfrm>
            <a:off x="6765925" y="288925"/>
            <a:ext cx="211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t>Pipeline Scheduling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767F066-351C-4761-A787-2397F823AAF6}"/>
              </a:ext>
            </a:extLst>
          </p:cNvPr>
          <p:cNvSpPr>
            <a:spLocks noGrp="1" noChangeArrowheads="1"/>
          </p:cNvSpPr>
          <p:nvPr>
            <p:ph type="title"/>
          </p:nvPr>
        </p:nvSpPr>
        <p:spPr>
          <a:xfrm>
            <a:off x="1676400" y="228600"/>
            <a:ext cx="4038600" cy="685800"/>
          </a:xfrm>
        </p:spPr>
        <p:txBody>
          <a:bodyPr>
            <a:normAutofit fontScale="90000"/>
          </a:bodyPr>
          <a:lstStyle/>
          <a:p>
            <a:r>
              <a:rPr lang="en-US" altLang="en-US">
                <a:solidFill>
                  <a:srgbClr val="FF3300"/>
                </a:solidFill>
              </a:rPr>
              <a:t>Data Hazards</a:t>
            </a:r>
          </a:p>
        </p:txBody>
      </p:sp>
      <p:sp>
        <p:nvSpPr>
          <p:cNvPr id="7" name="Slide Number Placeholder 5">
            <a:extLst>
              <a:ext uri="{FF2B5EF4-FFF2-40B4-BE49-F238E27FC236}">
                <a16:creationId xmlns:a16="http://schemas.microsoft.com/office/drawing/2014/main" id="{9D1AA1C0-66CB-4CB7-9836-6586EF8402E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72</a:t>
            </a:fld>
            <a:endParaRPr lang="en-US" altLang="en-US"/>
          </a:p>
        </p:txBody>
      </p:sp>
      <p:sp>
        <p:nvSpPr>
          <p:cNvPr id="123908" name="Text Box 4">
            <a:extLst>
              <a:ext uri="{FF2B5EF4-FFF2-40B4-BE49-F238E27FC236}">
                <a16:creationId xmlns:a16="http://schemas.microsoft.com/office/drawing/2014/main" id="{BAF85261-A166-45D8-A876-E37E2742C0CC}"/>
              </a:ext>
            </a:extLst>
          </p:cNvPr>
          <p:cNvSpPr txBox="1">
            <a:spLocks noChangeArrowheads="1"/>
          </p:cNvSpPr>
          <p:nvPr/>
        </p:nvSpPr>
        <p:spPr bwMode="auto">
          <a:xfrm>
            <a:off x="6765926" y="239713"/>
            <a:ext cx="2606675"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Pipeline Scheduling</a:t>
            </a:r>
          </a:p>
        </p:txBody>
      </p:sp>
      <p:graphicFrame>
        <p:nvGraphicFramePr>
          <p:cNvPr id="123909" name="Object 5">
            <a:hlinkClick r:id="" action="ppaction://ole?verb=0"/>
            <a:extLst>
              <a:ext uri="{FF2B5EF4-FFF2-40B4-BE49-F238E27FC236}">
                <a16:creationId xmlns:a16="http://schemas.microsoft.com/office/drawing/2014/main" id="{3D58A849-1E1A-498F-A49E-B5087EC0F744}"/>
              </a:ext>
            </a:extLst>
          </p:cNvPr>
          <p:cNvGraphicFramePr>
            <a:graphicFrameLocks/>
          </p:cNvGraphicFramePr>
          <p:nvPr/>
        </p:nvGraphicFramePr>
        <p:xfrm>
          <a:off x="2060575" y="1454150"/>
          <a:ext cx="7958138" cy="4483100"/>
        </p:xfrm>
        <a:graphic>
          <a:graphicData uri="http://schemas.openxmlformats.org/presentationml/2006/ole">
            <mc:AlternateContent xmlns:mc="http://schemas.openxmlformats.org/markup-compatibility/2006">
              <mc:Choice xmlns:v="urn:schemas-microsoft-com:vml" Requires="v">
                <p:oleObj spid="_x0000_s9224" name="Chart" r:id="rId4" imgW="4981320" imgH="2809800" progId="Excel.Chart.8">
                  <p:embed followColorScheme="full"/>
                </p:oleObj>
              </mc:Choice>
              <mc:Fallback>
                <p:oleObj name="Chart" r:id="rId4" imgW="4981320" imgH="2809800" progId="Excel.Chart.8">
                  <p:embed followColorScheme="full"/>
                  <p:pic>
                    <p:nvPicPr>
                      <p:cNvPr id="123909" name="Object 5">
                        <a:hlinkClick r:id="" action="ppaction://ole?verb=0"/>
                        <a:extLst>
                          <a:ext uri="{FF2B5EF4-FFF2-40B4-BE49-F238E27FC236}">
                            <a16:creationId xmlns:a16="http://schemas.microsoft.com/office/drawing/2014/main" id="{3D58A849-1E1A-498F-A49E-B5087EC0F74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575" y="1454150"/>
                        <a:ext cx="7958138" cy="4483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CDA3AD6-1152-4455-A91E-3BAABF5376A8}"/>
              </a:ext>
            </a:extLst>
          </p:cNvPr>
          <p:cNvSpPr>
            <a:spLocks noGrp="1" noChangeArrowheads="1"/>
          </p:cNvSpPr>
          <p:nvPr>
            <p:ph type="title"/>
          </p:nvPr>
        </p:nvSpPr>
        <p:spPr>
          <a:xfrm>
            <a:off x="2895600" y="152400"/>
            <a:ext cx="7772400" cy="762000"/>
          </a:xfrm>
        </p:spPr>
        <p:txBody>
          <a:bodyPr/>
          <a:lstStyle/>
          <a:p>
            <a:pPr algn="r"/>
            <a:r>
              <a:rPr lang="en-US" altLang="en-US">
                <a:solidFill>
                  <a:srgbClr val="FF3300"/>
                </a:solidFill>
              </a:rPr>
              <a:t>Control Hazards</a:t>
            </a:r>
          </a:p>
        </p:txBody>
      </p:sp>
      <p:sp>
        <p:nvSpPr>
          <p:cNvPr id="48131" name="Rectangle 3">
            <a:extLst>
              <a:ext uri="{FF2B5EF4-FFF2-40B4-BE49-F238E27FC236}">
                <a16:creationId xmlns:a16="http://schemas.microsoft.com/office/drawing/2014/main" id="{26238903-1A53-4FE5-9CFD-726A5CA05FEA}"/>
              </a:ext>
            </a:extLst>
          </p:cNvPr>
          <p:cNvSpPr>
            <a:spLocks noGrp="1" noChangeArrowheads="1"/>
          </p:cNvSpPr>
          <p:nvPr>
            <p:ph idx="1"/>
          </p:nvPr>
        </p:nvSpPr>
        <p:spPr>
          <a:xfrm>
            <a:off x="6324600" y="1981200"/>
            <a:ext cx="3657600" cy="2209800"/>
          </a:xfrm>
        </p:spPr>
        <p:txBody>
          <a:bodyPr/>
          <a:lstStyle/>
          <a:p>
            <a:pPr marL="0" indent="0" algn="just">
              <a:buNone/>
            </a:pPr>
            <a:r>
              <a:rPr lang="en-US" altLang="en-US" sz="2000"/>
              <a:t>A control hazard is when we need to find the destination of a branch, and can’t fetch any new instructions until we know that destination.</a:t>
            </a:r>
          </a:p>
        </p:txBody>
      </p:sp>
      <p:sp>
        <p:nvSpPr>
          <p:cNvPr id="7" name="Slide Number Placeholder 5">
            <a:extLst>
              <a:ext uri="{FF2B5EF4-FFF2-40B4-BE49-F238E27FC236}">
                <a16:creationId xmlns:a16="http://schemas.microsoft.com/office/drawing/2014/main" id="{94240E0D-7FE6-434D-8F97-A1574836D58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73</a:t>
            </a:fld>
            <a:endParaRPr lang="en-US" altLang="en-US"/>
          </a:p>
        </p:txBody>
      </p:sp>
      <p:sp>
        <p:nvSpPr>
          <p:cNvPr id="48134" name="Rectangle 6">
            <a:extLst>
              <a:ext uri="{FF2B5EF4-FFF2-40B4-BE49-F238E27FC236}">
                <a16:creationId xmlns:a16="http://schemas.microsoft.com/office/drawing/2014/main" id="{864C9425-10E7-4032-83E3-50901A5A3E5B}"/>
              </a:ext>
            </a:extLst>
          </p:cNvPr>
          <p:cNvSpPr>
            <a:spLocks noChangeArrowheads="1"/>
          </p:cNvSpPr>
          <p:nvPr/>
        </p:nvSpPr>
        <p:spPr bwMode="auto">
          <a:xfrm>
            <a:off x="1524000" y="914400"/>
            <a:ext cx="3200400" cy="365760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400" b="1">
                <a:latin typeface="Arial" panose="020B0604020202020204" pitchFamily="34" charset="0"/>
              </a:rPr>
              <a:t>A.1 What is Pipelining? </a:t>
            </a:r>
          </a:p>
          <a:p>
            <a:pPr>
              <a:spcBef>
                <a:spcPct val="50000"/>
              </a:spcBef>
            </a:pPr>
            <a:r>
              <a:rPr lang="en-US" altLang="en-US" sz="1400" b="1">
                <a:latin typeface="Arial" panose="020B0604020202020204" pitchFamily="34" charset="0"/>
              </a:rPr>
              <a:t>A.2 The Major Hurdle of Pipelining-Structural Hazards </a:t>
            </a:r>
          </a:p>
          <a:p>
            <a:pPr>
              <a:spcBef>
                <a:spcPct val="50000"/>
              </a:spcBef>
            </a:pPr>
            <a:r>
              <a:rPr lang="en-US" altLang="en-US" sz="1400" b="1">
                <a:latin typeface="Arial" panose="020B0604020202020204" pitchFamily="34" charset="0"/>
              </a:rPr>
              <a:t>	  </a:t>
            </a:r>
            <a:r>
              <a:rPr lang="en-US" altLang="en-US" sz="1400">
                <a:latin typeface="Arial" panose="020B0604020202020204" pitchFamily="34" charset="0"/>
              </a:rPr>
              <a:t>--   Structural Hazards</a:t>
            </a:r>
          </a:p>
          <a:p>
            <a:pPr lvl="1">
              <a:spcBef>
                <a:spcPct val="50000"/>
              </a:spcBef>
              <a:buFontTx/>
              <a:buChar char="–"/>
            </a:pPr>
            <a:r>
              <a:rPr lang="en-US" altLang="en-US" sz="1400">
                <a:latin typeface="Arial" panose="020B0604020202020204" pitchFamily="34" charset="0"/>
              </a:rPr>
              <a:t>Data Hazards </a:t>
            </a:r>
          </a:p>
          <a:p>
            <a:pPr lvl="1">
              <a:spcBef>
                <a:spcPct val="50000"/>
              </a:spcBef>
              <a:buFontTx/>
              <a:buChar char="–"/>
            </a:pPr>
            <a:r>
              <a:rPr lang="en-US" altLang="en-US" sz="1400">
                <a:latin typeface="Arial" panose="020B0604020202020204" pitchFamily="34" charset="0"/>
              </a:rPr>
              <a:t>Control Hazards </a:t>
            </a:r>
          </a:p>
          <a:p>
            <a:pPr>
              <a:spcBef>
                <a:spcPct val="50000"/>
              </a:spcBef>
            </a:pPr>
            <a:r>
              <a:rPr lang="en-US" altLang="en-US" sz="1400" b="1">
                <a:latin typeface="Arial" panose="020B0604020202020204" pitchFamily="34" charset="0"/>
              </a:rPr>
              <a:t>A.3  How is Pipelining Implemented</a:t>
            </a:r>
          </a:p>
          <a:p>
            <a:pPr>
              <a:spcBef>
                <a:spcPct val="50000"/>
              </a:spcBef>
            </a:pPr>
            <a:r>
              <a:rPr lang="en-US" altLang="en-US" sz="1400" b="1">
                <a:latin typeface="Arial" panose="020B0604020202020204" pitchFamily="34" charset="0"/>
              </a:rPr>
              <a:t>A.4 What Makes Pipelining Hard to Implement? </a:t>
            </a:r>
          </a:p>
          <a:p>
            <a:pPr>
              <a:spcBef>
                <a:spcPct val="50000"/>
              </a:spcBef>
            </a:pPr>
            <a:r>
              <a:rPr lang="en-US" altLang="en-US" sz="1400" b="1">
                <a:latin typeface="Arial" panose="020B0604020202020204" pitchFamily="34" charset="0"/>
              </a:rPr>
              <a:t>A.5 Extending the MIPS Pipeline to Handle Multi-cycle Operations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4BADC4FF-2D08-4F4E-9460-B71D2F29D192}"/>
              </a:ext>
            </a:extLst>
          </p:cNvPr>
          <p:cNvSpPr>
            <a:spLocks noGrp="1" noChangeArrowheads="1"/>
          </p:cNvSpPr>
          <p:nvPr>
            <p:ph type="title"/>
          </p:nvPr>
        </p:nvSpPr>
        <p:spPr>
          <a:xfrm>
            <a:off x="6324600" y="152400"/>
            <a:ext cx="41148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Control Hazard on Branches</a:t>
            </a:r>
            <a:br>
              <a:rPr lang="en-US" altLang="en-US" sz="2400"/>
            </a:br>
            <a:r>
              <a:rPr lang="en-US" altLang="en-US" sz="2400"/>
              <a:t>Three Stage Stall</a:t>
            </a:r>
          </a:p>
        </p:txBody>
      </p:sp>
      <p:sp>
        <p:nvSpPr>
          <p:cNvPr id="191" name="Slide Number Placeholder 5">
            <a:extLst>
              <a:ext uri="{FF2B5EF4-FFF2-40B4-BE49-F238E27FC236}">
                <a16:creationId xmlns:a16="http://schemas.microsoft.com/office/drawing/2014/main" id="{3F1D4724-353D-4136-A011-D368C960578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74</a:t>
            </a:fld>
            <a:endParaRPr lang="en-US" altLang="en-US"/>
          </a:p>
        </p:txBody>
      </p:sp>
      <p:sp>
        <p:nvSpPr>
          <p:cNvPr id="125956" name="Rectangle 4">
            <a:extLst>
              <a:ext uri="{FF2B5EF4-FFF2-40B4-BE49-F238E27FC236}">
                <a16:creationId xmlns:a16="http://schemas.microsoft.com/office/drawing/2014/main" id="{AFA188B7-6F4B-4B30-BA67-485D5B3E2A2F}"/>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grpSp>
        <p:nvGrpSpPr>
          <p:cNvPr id="125957" name="Group 5">
            <a:extLst>
              <a:ext uri="{FF2B5EF4-FFF2-40B4-BE49-F238E27FC236}">
                <a16:creationId xmlns:a16="http://schemas.microsoft.com/office/drawing/2014/main" id="{6E112849-647F-4CC7-A46F-CEDC375DB0FE}"/>
              </a:ext>
            </a:extLst>
          </p:cNvPr>
          <p:cNvGrpSpPr>
            <a:grpSpLocks/>
          </p:cNvGrpSpPr>
          <p:nvPr/>
        </p:nvGrpSpPr>
        <p:grpSpPr bwMode="auto">
          <a:xfrm>
            <a:off x="2286001" y="1524000"/>
            <a:ext cx="8177213" cy="4057650"/>
            <a:chOff x="0" y="1344"/>
            <a:chExt cx="5780" cy="2556"/>
          </a:xfrm>
        </p:grpSpPr>
        <p:sp>
          <p:nvSpPr>
            <p:cNvPr id="125958" name="Rectangle 6">
              <a:extLst>
                <a:ext uri="{FF2B5EF4-FFF2-40B4-BE49-F238E27FC236}">
                  <a16:creationId xmlns:a16="http://schemas.microsoft.com/office/drawing/2014/main" id="{528B40CE-B3F7-40A2-9C61-C923A190D917}"/>
                </a:ext>
              </a:extLst>
            </p:cNvPr>
            <p:cNvSpPr>
              <a:spLocks noChangeArrowheads="1"/>
            </p:cNvSpPr>
            <p:nvPr/>
          </p:nvSpPr>
          <p:spPr bwMode="auto">
            <a:xfrm>
              <a:off x="1241" y="1344"/>
              <a:ext cx="720" cy="2496"/>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5959" name="Group 7">
              <a:extLst>
                <a:ext uri="{FF2B5EF4-FFF2-40B4-BE49-F238E27FC236}">
                  <a16:creationId xmlns:a16="http://schemas.microsoft.com/office/drawing/2014/main" id="{8D01C4F9-A691-4DC8-BBB4-15CB58D21098}"/>
                </a:ext>
              </a:extLst>
            </p:cNvPr>
            <p:cNvGrpSpPr>
              <a:grpSpLocks/>
            </p:cNvGrpSpPr>
            <p:nvPr/>
          </p:nvGrpSpPr>
          <p:grpSpPr bwMode="auto">
            <a:xfrm>
              <a:off x="0" y="1440"/>
              <a:ext cx="1876" cy="2395"/>
              <a:chOff x="473" y="1446"/>
              <a:chExt cx="1566" cy="2395"/>
            </a:xfrm>
          </p:grpSpPr>
          <p:sp>
            <p:nvSpPr>
              <p:cNvPr id="125960" name="Rectangle 8">
                <a:extLst>
                  <a:ext uri="{FF2B5EF4-FFF2-40B4-BE49-F238E27FC236}">
                    <a16:creationId xmlns:a16="http://schemas.microsoft.com/office/drawing/2014/main" id="{DC29D7DD-7F48-4274-AB6F-7C33A58C14BC}"/>
                  </a:ext>
                </a:extLst>
              </p:cNvPr>
              <p:cNvSpPr>
                <a:spLocks noChangeArrowheads="1"/>
              </p:cNvSpPr>
              <p:nvPr/>
            </p:nvSpPr>
            <p:spPr bwMode="auto">
              <a:xfrm>
                <a:off x="473" y="1446"/>
                <a:ext cx="1440" cy="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10: beq r1,r3,36</a:t>
                </a:r>
              </a:p>
              <a:p>
                <a:pPr latinLnBrk="1"/>
                <a:endParaRPr lang="en-US" altLang="en-US" b="1"/>
              </a:p>
            </p:txBody>
          </p:sp>
          <p:sp>
            <p:nvSpPr>
              <p:cNvPr id="125961" name="Rectangle 9">
                <a:extLst>
                  <a:ext uri="{FF2B5EF4-FFF2-40B4-BE49-F238E27FC236}">
                    <a16:creationId xmlns:a16="http://schemas.microsoft.com/office/drawing/2014/main" id="{4119725B-DF4D-42C8-8221-1FB772599751}"/>
                  </a:ext>
                </a:extLst>
              </p:cNvPr>
              <p:cNvSpPr>
                <a:spLocks noChangeArrowheads="1"/>
              </p:cNvSpPr>
              <p:nvPr/>
            </p:nvSpPr>
            <p:spPr bwMode="auto">
              <a:xfrm>
                <a:off x="473" y="1998"/>
                <a:ext cx="1460"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14: and r2,r3,r5 </a:t>
                </a:r>
              </a:p>
              <a:p>
                <a:pPr latinLnBrk="1"/>
                <a:endParaRPr lang="en-US" altLang="en-US" b="1"/>
              </a:p>
            </p:txBody>
          </p:sp>
          <p:sp>
            <p:nvSpPr>
              <p:cNvPr id="125962" name="Rectangle 10">
                <a:extLst>
                  <a:ext uri="{FF2B5EF4-FFF2-40B4-BE49-F238E27FC236}">
                    <a16:creationId xmlns:a16="http://schemas.microsoft.com/office/drawing/2014/main" id="{19F17676-95CE-40E5-A2FD-E38656DDAC63}"/>
                  </a:ext>
                </a:extLst>
              </p:cNvPr>
              <p:cNvSpPr>
                <a:spLocks noChangeArrowheads="1"/>
              </p:cNvSpPr>
              <p:nvPr/>
            </p:nvSpPr>
            <p:spPr bwMode="auto">
              <a:xfrm>
                <a:off x="473" y="2526"/>
                <a:ext cx="1319"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18: or  r6,r1,r7</a:t>
                </a:r>
              </a:p>
              <a:p>
                <a:pPr latinLnBrk="1"/>
                <a:endParaRPr lang="en-US" altLang="en-US" b="1"/>
              </a:p>
            </p:txBody>
          </p:sp>
          <p:sp>
            <p:nvSpPr>
              <p:cNvPr id="125963" name="Rectangle 11">
                <a:extLst>
                  <a:ext uri="{FF2B5EF4-FFF2-40B4-BE49-F238E27FC236}">
                    <a16:creationId xmlns:a16="http://schemas.microsoft.com/office/drawing/2014/main" id="{EA1B176D-CA38-47F4-A69C-1AF86C18C75B}"/>
                  </a:ext>
                </a:extLst>
              </p:cNvPr>
              <p:cNvSpPr>
                <a:spLocks noChangeArrowheads="1"/>
              </p:cNvSpPr>
              <p:nvPr/>
            </p:nvSpPr>
            <p:spPr bwMode="auto">
              <a:xfrm>
                <a:off x="473" y="3066"/>
                <a:ext cx="1410" cy="522"/>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22: add r8,r1,r9</a:t>
                </a:r>
              </a:p>
              <a:p>
                <a:pPr latinLnBrk="1"/>
                <a:endParaRPr lang="en-US" altLang="en-US" b="1"/>
              </a:p>
            </p:txBody>
          </p:sp>
          <p:sp>
            <p:nvSpPr>
              <p:cNvPr id="125964" name="Rectangle 12">
                <a:extLst>
                  <a:ext uri="{FF2B5EF4-FFF2-40B4-BE49-F238E27FC236}">
                    <a16:creationId xmlns:a16="http://schemas.microsoft.com/office/drawing/2014/main" id="{62F38E60-C5EC-42FA-827F-DAA6499014F8}"/>
                  </a:ext>
                </a:extLst>
              </p:cNvPr>
              <p:cNvSpPr>
                <a:spLocks noChangeArrowheads="1"/>
              </p:cNvSpPr>
              <p:nvPr/>
            </p:nvSpPr>
            <p:spPr bwMode="auto">
              <a:xfrm>
                <a:off x="476" y="3552"/>
                <a:ext cx="1563" cy="289"/>
              </a:xfrm>
              <a:prstGeom prst="rect">
                <a:avLst/>
              </a:prstGeom>
              <a:solidFill>
                <a:schemeClr val="bg1"/>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b="1"/>
                  <a:t>36: xor r10,r1,r11</a:t>
                </a:r>
              </a:p>
            </p:txBody>
          </p:sp>
        </p:grpSp>
        <p:sp>
          <p:nvSpPr>
            <p:cNvPr id="125965" name="Freeform 13">
              <a:extLst>
                <a:ext uri="{FF2B5EF4-FFF2-40B4-BE49-F238E27FC236}">
                  <a16:creationId xmlns:a16="http://schemas.microsoft.com/office/drawing/2014/main" id="{1DE6683F-B36C-46C6-887A-A5E05DE09517}"/>
                </a:ext>
              </a:extLst>
            </p:cNvPr>
            <p:cNvSpPr>
              <a:spLocks/>
            </p:cNvSpPr>
            <p:nvPr/>
          </p:nvSpPr>
          <p:spPr bwMode="auto">
            <a:xfrm>
              <a:off x="1152" y="1674"/>
              <a:ext cx="912" cy="1926"/>
            </a:xfrm>
            <a:custGeom>
              <a:avLst/>
              <a:gdLst>
                <a:gd name="T0" fmla="*/ 0 w 960"/>
                <a:gd name="T1" fmla="*/ 0 h 1920"/>
                <a:gd name="T2" fmla="*/ 0 w 960"/>
                <a:gd name="T3" fmla="*/ 192 h 1920"/>
                <a:gd name="T4" fmla="*/ 960 w 960"/>
                <a:gd name="T5" fmla="*/ 192 h 1920"/>
                <a:gd name="T6" fmla="*/ 960 w 960"/>
                <a:gd name="T7" fmla="*/ 1728 h 1920"/>
                <a:gd name="T8" fmla="*/ 48 w 960"/>
                <a:gd name="T9" fmla="*/ 1728 h 1920"/>
                <a:gd name="T10" fmla="*/ 48 w 960"/>
                <a:gd name="T11" fmla="*/ 1920 h 1920"/>
              </a:gdLst>
              <a:ahLst/>
              <a:cxnLst>
                <a:cxn ang="0">
                  <a:pos x="T0" y="T1"/>
                </a:cxn>
                <a:cxn ang="0">
                  <a:pos x="T2" y="T3"/>
                </a:cxn>
                <a:cxn ang="0">
                  <a:pos x="T4" y="T5"/>
                </a:cxn>
                <a:cxn ang="0">
                  <a:pos x="T6" y="T7"/>
                </a:cxn>
                <a:cxn ang="0">
                  <a:pos x="T8" y="T9"/>
                </a:cxn>
                <a:cxn ang="0">
                  <a:pos x="T10" y="T11"/>
                </a:cxn>
              </a:cxnLst>
              <a:rect l="0" t="0" r="r" b="b"/>
              <a:pathLst>
                <a:path w="960" h="1920">
                  <a:moveTo>
                    <a:pt x="0" y="0"/>
                  </a:moveTo>
                  <a:lnTo>
                    <a:pt x="0" y="192"/>
                  </a:lnTo>
                  <a:lnTo>
                    <a:pt x="960" y="192"/>
                  </a:lnTo>
                  <a:lnTo>
                    <a:pt x="960" y="1728"/>
                  </a:lnTo>
                  <a:lnTo>
                    <a:pt x="48" y="1728"/>
                  </a:lnTo>
                  <a:lnTo>
                    <a:pt x="48" y="192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5966" name="Group 14">
              <a:extLst>
                <a:ext uri="{FF2B5EF4-FFF2-40B4-BE49-F238E27FC236}">
                  <a16:creationId xmlns:a16="http://schemas.microsoft.com/office/drawing/2014/main" id="{3ADE2397-AD4A-46A5-AF3D-66E110DFCAD3}"/>
                </a:ext>
              </a:extLst>
            </p:cNvPr>
            <p:cNvGrpSpPr>
              <a:grpSpLocks/>
            </p:cNvGrpSpPr>
            <p:nvPr/>
          </p:nvGrpSpPr>
          <p:grpSpPr bwMode="auto">
            <a:xfrm>
              <a:off x="2112" y="1344"/>
              <a:ext cx="3668" cy="2556"/>
              <a:chOff x="2047" y="1344"/>
              <a:chExt cx="3733" cy="2556"/>
            </a:xfrm>
          </p:grpSpPr>
          <p:grpSp>
            <p:nvGrpSpPr>
              <p:cNvPr id="125967" name="Group 15">
                <a:extLst>
                  <a:ext uri="{FF2B5EF4-FFF2-40B4-BE49-F238E27FC236}">
                    <a16:creationId xmlns:a16="http://schemas.microsoft.com/office/drawing/2014/main" id="{1F5C69BD-8E39-49C2-AD06-6D6777EF1DF7}"/>
                  </a:ext>
                </a:extLst>
              </p:cNvPr>
              <p:cNvGrpSpPr>
                <a:grpSpLocks/>
              </p:cNvGrpSpPr>
              <p:nvPr/>
            </p:nvGrpSpPr>
            <p:grpSpPr bwMode="auto">
              <a:xfrm>
                <a:off x="2904" y="2419"/>
                <a:ext cx="2024" cy="441"/>
                <a:chOff x="1926" y="1200"/>
                <a:chExt cx="1993" cy="441"/>
              </a:xfrm>
            </p:grpSpPr>
            <p:grpSp>
              <p:nvGrpSpPr>
                <p:cNvPr id="125968" name="Group 16">
                  <a:extLst>
                    <a:ext uri="{FF2B5EF4-FFF2-40B4-BE49-F238E27FC236}">
                      <a16:creationId xmlns:a16="http://schemas.microsoft.com/office/drawing/2014/main" id="{AE68375C-089A-4E23-90F6-3F8544994FD7}"/>
                    </a:ext>
                  </a:extLst>
                </p:cNvPr>
                <p:cNvGrpSpPr>
                  <a:grpSpLocks noChangeAspect="1"/>
                </p:cNvGrpSpPr>
                <p:nvPr/>
              </p:nvGrpSpPr>
              <p:grpSpPr bwMode="auto">
                <a:xfrm>
                  <a:off x="2392" y="1304"/>
                  <a:ext cx="302" cy="233"/>
                  <a:chOff x="1295" y="528"/>
                  <a:chExt cx="653" cy="432"/>
                </a:xfrm>
              </p:grpSpPr>
              <p:grpSp>
                <p:nvGrpSpPr>
                  <p:cNvPr id="125969" name="Group 17">
                    <a:extLst>
                      <a:ext uri="{FF2B5EF4-FFF2-40B4-BE49-F238E27FC236}">
                        <a16:creationId xmlns:a16="http://schemas.microsoft.com/office/drawing/2014/main" id="{08D2EB2C-7FAD-48F6-9B3E-99EDCEC70591}"/>
                      </a:ext>
                    </a:extLst>
                  </p:cNvPr>
                  <p:cNvGrpSpPr>
                    <a:grpSpLocks noChangeAspect="1"/>
                  </p:cNvGrpSpPr>
                  <p:nvPr/>
                </p:nvGrpSpPr>
                <p:grpSpPr bwMode="auto">
                  <a:xfrm>
                    <a:off x="1374" y="528"/>
                    <a:ext cx="480" cy="432"/>
                    <a:chOff x="1392" y="528"/>
                    <a:chExt cx="480" cy="432"/>
                  </a:xfrm>
                </p:grpSpPr>
                <p:sp>
                  <p:nvSpPr>
                    <p:cNvPr id="125970" name="Rectangle 18">
                      <a:extLst>
                        <a:ext uri="{FF2B5EF4-FFF2-40B4-BE49-F238E27FC236}">
                          <a16:creationId xmlns:a16="http://schemas.microsoft.com/office/drawing/2014/main" id="{69EB6E21-35DE-4671-9B48-9DAE9921AC6A}"/>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71" name="Rectangle 19">
                      <a:extLst>
                        <a:ext uri="{FF2B5EF4-FFF2-40B4-BE49-F238E27FC236}">
                          <a16:creationId xmlns:a16="http://schemas.microsoft.com/office/drawing/2014/main" id="{A22DC96D-B0A6-46DB-902F-C151FB07BFFC}"/>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5972" name="Text Box 20">
                    <a:extLst>
                      <a:ext uri="{FF2B5EF4-FFF2-40B4-BE49-F238E27FC236}">
                        <a16:creationId xmlns:a16="http://schemas.microsoft.com/office/drawing/2014/main" id="{F79CDA22-10F2-4D69-9D52-17C156B9DB05}"/>
                      </a:ext>
                    </a:extLst>
                  </p:cNvPr>
                  <p:cNvSpPr txBox="1">
                    <a:spLocks noChangeAspect="1" noChangeArrowheads="1"/>
                  </p:cNvSpPr>
                  <p:nvPr/>
                </p:nvSpPr>
                <p:spPr bwMode="auto">
                  <a:xfrm>
                    <a:off x="1295" y="574"/>
                    <a:ext cx="6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sp>
              <p:nvSpPr>
                <p:cNvPr id="125973" name="Line 21">
                  <a:extLst>
                    <a:ext uri="{FF2B5EF4-FFF2-40B4-BE49-F238E27FC236}">
                      <a16:creationId xmlns:a16="http://schemas.microsoft.com/office/drawing/2014/main" id="{2EBBD795-F3A7-40CE-A525-360C128A58EB}"/>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74" name="Line 22">
                  <a:extLst>
                    <a:ext uri="{FF2B5EF4-FFF2-40B4-BE49-F238E27FC236}">
                      <a16:creationId xmlns:a16="http://schemas.microsoft.com/office/drawing/2014/main" id="{467AB149-5FFA-4553-A541-DF42E19DC59E}"/>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5975" name="Group 23">
                  <a:extLst>
                    <a:ext uri="{FF2B5EF4-FFF2-40B4-BE49-F238E27FC236}">
                      <a16:creationId xmlns:a16="http://schemas.microsoft.com/office/drawing/2014/main" id="{E543A6E6-7738-465C-8C60-D48887E5CDC6}"/>
                    </a:ext>
                  </a:extLst>
                </p:cNvPr>
                <p:cNvGrpSpPr>
                  <a:grpSpLocks noChangeAspect="1"/>
                </p:cNvGrpSpPr>
                <p:nvPr/>
              </p:nvGrpSpPr>
              <p:grpSpPr bwMode="auto">
                <a:xfrm>
                  <a:off x="2850" y="1235"/>
                  <a:ext cx="218" cy="371"/>
                  <a:chOff x="2991" y="411"/>
                  <a:chExt cx="393" cy="768"/>
                </a:xfrm>
              </p:grpSpPr>
              <p:sp>
                <p:nvSpPr>
                  <p:cNvPr id="125976" name="AutoShape 24">
                    <a:extLst>
                      <a:ext uri="{FF2B5EF4-FFF2-40B4-BE49-F238E27FC236}">
                        <a16:creationId xmlns:a16="http://schemas.microsoft.com/office/drawing/2014/main" id="{45D6C0FB-F2B5-484E-AF41-DCB0694BCDCA}"/>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p>
                </p:txBody>
              </p:sp>
              <p:sp>
                <p:nvSpPr>
                  <p:cNvPr id="125977" name="AutoShape 25">
                    <a:extLst>
                      <a:ext uri="{FF2B5EF4-FFF2-40B4-BE49-F238E27FC236}">
                        <a16:creationId xmlns:a16="http://schemas.microsoft.com/office/drawing/2014/main" id="{4BB25041-3C71-4C33-8642-A1502DA575A9}"/>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78" name="Freeform 26">
                    <a:extLst>
                      <a:ext uri="{FF2B5EF4-FFF2-40B4-BE49-F238E27FC236}">
                        <a16:creationId xmlns:a16="http://schemas.microsoft.com/office/drawing/2014/main" id="{FD0DF421-4887-4684-9058-39E26FDE604F}"/>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79" name="Text Box 27">
                    <a:extLst>
                      <a:ext uri="{FF2B5EF4-FFF2-40B4-BE49-F238E27FC236}">
                        <a16:creationId xmlns:a16="http://schemas.microsoft.com/office/drawing/2014/main" id="{708D6139-B725-426F-94D5-1FD3CB22315F}"/>
                      </a:ext>
                    </a:extLst>
                  </p:cNvPr>
                  <p:cNvSpPr txBox="1">
                    <a:spLocks noChangeAspect="1" noChangeArrowheads="1"/>
                  </p:cNvSpPr>
                  <p:nvPr/>
                </p:nvSpPr>
                <p:spPr bwMode="auto">
                  <a:xfrm rot="16200000">
                    <a:off x="2934" y="580"/>
                    <a:ext cx="586" cy="3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ALU</a:t>
                    </a:r>
                  </a:p>
                </p:txBody>
              </p:sp>
            </p:grpSp>
            <p:sp>
              <p:nvSpPr>
                <p:cNvPr id="125980" name="Line 28">
                  <a:extLst>
                    <a:ext uri="{FF2B5EF4-FFF2-40B4-BE49-F238E27FC236}">
                      <a16:creationId xmlns:a16="http://schemas.microsoft.com/office/drawing/2014/main" id="{4BAA9F9C-4E5D-4E09-9890-34E5AA55BB8A}"/>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81" name="Line 29">
                  <a:extLst>
                    <a:ext uri="{FF2B5EF4-FFF2-40B4-BE49-F238E27FC236}">
                      <a16:creationId xmlns:a16="http://schemas.microsoft.com/office/drawing/2014/main" id="{B7BDABD0-AD26-447C-B512-5578638E7869}"/>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5982" name="Group 30">
                  <a:extLst>
                    <a:ext uri="{FF2B5EF4-FFF2-40B4-BE49-F238E27FC236}">
                      <a16:creationId xmlns:a16="http://schemas.microsoft.com/office/drawing/2014/main" id="{67923A46-753C-4C54-A071-2806096E0EF2}"/>
                    </a:ext>
                  </a:extLst>
                </p:cNvPr>
                <p:cNvGrpSpPr>
                  <a:grpSpLocks noChangeAspect="1"/>
                </p:cNvGrpSpPr>
                <p:nvPr/>
              </p:nvGrpSpPr>
              <p:grpSpPr bwMode="auto">
                <a:xfrm>
                  <a:off x="3151" y="1305"/>
                  <a:ext cx="401" cy="232"/>
                  <a:chOff x="3728" y="576"/>
                  <a:chExt cx="867" cy="480"/>
                </a:xfrm>
              </p:grpSpPr>
              <p:sp>
                <p:nvSpPr>
                  <p:cNvPr id="125983" name="Rectangle 31">
                    <a:extLst>
                      <a:ext uri="{FF2B5EF4-FFF2-40B4-BE49-F238E27FC236}">
                        <a16:creationId xmlns:a16="http://schemas.microsoft.com/office/drawing/2014/main" id="{E7B34CB0-735F-422E-A9F6-ECFF3400EB94}"/>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5984" name="Text Box 32">
                    <a:extLst>
                      <a:ext uri="{FF2B5EF4-FFF2-40B4-BE49-F238E27FC236}">
                        <a16:creationId xmlns:a16="http://schemas.microsoft.com/office/drawing/2014/main" id="{7ACF78EF-2088-4739-8D9A-FD058D6AC2DF}"/>
                      </a:ext>
                    </a:extLst>
                  </p:cNvPr>
                  <p:cNvSpPr txBox="1">
                    <a:spLocks noChangeAspect="1" noChangeArrowheads="1"/>
                  </p:cNvSpPr>
                  <p:nvPr/>
                </p:nvSpPr>
                <p:spPr bwMode="auto">
                  <a:xfrm>
                    <a:off x="3728" y="628"/>
                    <a:ext cx="867"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DMem</a:t>
                    </a:r>
                  </a:p>
                </p:txBody>
              </p:sp>
            </p:grpSp>
            <p:sp>
              <p:nvSpPr>
                <p:cNvPr id="125985" name="Freeform 33">
                  <a:extLst>
                    <a:ext uri="{FF2B5EF4-FFF2-40B4-BE49-F238E27FC236}">
                      <a16:creationId xmlns:a16="http://schemas.microsoft.com/office/drawing/2014/main" id="{A6A23FDD-6731-45AA-BEC2-7C7AB55D0631}"/>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86" name="Line 34">
                  <a:extLst>
                    <a:ext uri="{FF2B5EF4-FFF2-40B4-BE49-F238E27FC236}">
                      <a16:creationId xmlns:a16="http://schemas.microsoft.com/office/drawing/2014/main" id="{FC618C91-D134-4FA8-AE22-67E7AFC45545}"/>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87" name="Line 35">
                  <a:extLst>
                    <a:ext uri="{FF2B5EF4-FFF2-40B4-BE49-F238E27FC236}">
                      <a16:creationId xmlns:a16="http://schemas.microsoft.com/office/drawing/2014/main" id="{4E3AED75-C4BC-4402-B11F-3D8B4A24438A}"/>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5988" name="Group 36">
                  <a:extLst>
                    <a:ext uri="{FF2B5EF4-FFF2-40B4-BE49-F238E27FC236}">
                      <a16:creationId xmlns:a16="http://schemas.microsoft.com/office/drawing/2014/main" id="{00391588-EE18-4C96-9EE9-1FCC8ACCD8FC}"/>
                    </a:ext>
                  </a:extLst>
                </p:cNvPr>
                <p:cNvGrpSpPr>
                  <a:grpSpLocks noChangeAspect="1"/>
                </p:cNvGrpSpPr>
                <p:nvPr/>
              </p:nvGrpSpPr>
              <p:grpSpPr bwMode="auto">
                <a:xfrm>
                  <a:off x="1926" y="1305"/>
                  <a:ext cx="371" cy="232"/>
                  <a:chOff x="1047" y="576"/>
                  <a:chExt cx="800" cy="480"/>
                </a:xfrm>
              </p:grpSpPr>
              <p:sp>
                <p:nvSpPr>
                  <p:cNvPr id="125989" name="Rectangle 37">
                    <a:extLst>
                      <a:ext uri="{FF2B5EF4-FFF2-40B4-BE49-F238E27FC236}">
                        <a16:creationId xmlns:a16="http://schemas.microsoft.com/office/drawing/2014/main" id="{6F8EBD10-1B43-48AB-B99D-2ADE694991D3}"/>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5990" name="Text Box 38">
                    <a:extLst>
                      <a:ext uri="{FF2B5EF4-FFF2-40B4-BE49-F238E27FC236}">
                        <a16:creationId xmlns:a16="http://schemas.microsoft.com/office/drawing/2014/main" id="{F3FC0214-EE33-4EA1-AD9E-EE31ED97DAA5}"/>
                      </a:ext>
                    </a:extLst>
                  </p:cNvPr>
                  <p:cNvSpPr txBox="1">
                    <a:spLocks noChangeAspect="1" noChangeArrowheads="1"/>
                  </p:cNvSpPr>
                  <p:nvPr/>
                </p:nvSpPr>
                <p:spPr bwMode="auto">
                  <a:xfrm>
                    <a:off x="1047" y="628"/>
                    <a:ext cx="800"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Ifetch</a:t>
                    </a:r>
                  </a:p>
                </p:txBody>
              </p:sp>
            </p:grpSp>
            <p:grpSp>
              <p:nvGrpSpPr>
                <p:cNvPr id="125991" name="Group 39">
                  <a:extLst>
                    <a:ext uri="{FF2B5EF4-FFF2-40B4-BE49-F238E27FC236}">
                      <a16:creationId xmlns:a16="http://schemas.microsoft.com/office/drawing/2014/main" id="{C8C5AE40-C6AA-4E06-8A12-FFA429FA890B}"/>
                    </a:ext>
                  </a:extLst>
                </p:cNvPr>
                <p:cNvGrpSpPr>
                  <a:grpSpLocks/>
                </p:cNvGrpSpPr>
                <p:nvPr/>
              </p:nvGrpSpPr>
              <p:grpSpPr bwMode="auto">
                <a:xfrm>
                  <a:off x="2288" y="1200"/>
                  <a:ext cx="1297" cy="441"/>
                  <a:chOff x="2112" y="528"/>
                  <a:chExt cx="2088" cy="681"/>
                </a:xfrm>
              </p:grpSpPr>
              <p:sp>
                <p:nvSpPr>
                  <p:cNvPr id="125992" name="Rectangle 40">
                    <a:extLst>
                      <a:ext uri="{FF2B5EF4-FFF2-40B4-BE49-F238E27FC236}">
                        <a16:creationId xmlns:a16="http://schemas.microsoft.com/office/drawing/2014/main" id="{AEF1EC7C-3C3D-4AC8-9EA9-4890881A3B73}"/>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93" name="Rectangle 41">
                    <a:extLst>
                      <a:ext uri="{FF2B5EF4-FFF2-40B4-BE49-F238E27FC236}">
                        <a16:creationId xmlns:a16="http://schemas.microsoft.com/office/drawing/2014/main" id="{13D5E388-E879-42D4-9923-366D5CBDBEA1}"/>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94" name="Rectangle 42">
                    <a:extLst>
                      <a:ext uri="{FF2B5EF4-FFF2-40B4-BE49-F238E27FC236}">
                        <a16:creationId xmlns:a16="http://schemas.microsoft.com/office/drawing/2014/main" id="{F569C05B-A7C0-41CC-B418-5B6F5866DD2B}"/>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95" name="Rectangle 43">
                    <a:extLst>
                      <a:ext uri="{FF2B5EF4-FFF2-40B4-BE49-F238E27FC236}">
                        <a16:creationId xmlns:a16="http://schemas.microsoft.com/office/drawing/2014/main" id="{D57D6923-B853-497D-BB61-27E9AAC81411}"/>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5996" name="Group 44">
                  <a:extLst>
                    <a:ext uri="{FF2B5EF4-FFF2-40B4-BE49-F238E27FC236}">
                      <a16:creationId xmlns:a16="http://schemas.microsoft.com/office/drawing/2014/main" id="{DC410D51-EF99-49E8-92A6-03D2A519268B}"/>
                    </a:ext>
                  </a:extLst>
                </p:cNvPr>
                <p:cNvGrpSpPr>
                  <a:grpSpLocks noChangeAspect="1"/>
                </p:cNvGrpSpPr>
                <p:nvPr/>
              </p:nvGrpSpPr>
              <p:grpSpPr bwMode="auto">
                <a:xfrm flipH="1">
                  <a:off x="3619" y="1296"/>
                  <a:ext cx="300" cy="233"/>
                  <a:chOff x="1311" y="528"/>
                  <a:chExt cx="644" cy="432"/>
                </a:xfrm>
              </p:grpSpPr>
              <p:grpSp>
                <p:nvGrpSpPr>
                  <p:cNvPr id="125997" name="Group 45">
                    <a:extLst>
                      <a:ext uri="{FF2B5EF4-FFF2-40B4-BE49-F238E27FC236}">
                        <a16:creationId xmlns:a16="http://schemas.microsoft.com/office/drawing/2014/main" id="{76C838E0-16DB-401F-8ECC-61F52640547A}"/>
                      </a:ext>
                    </a:extLst>
                  </p:cNvPr>
                  <p:cNvGrpSpPr>
                    <a:grpSpLocks noChangeAspect="1"/>
                  </p:cNvGrpSpPr>
                  <p:nvPr/>
                </p:nvGrpSpPr>
                <p:grpSpPr bwMode="auto">
                  <a:xfrm>
                    <a:off x="1374" y="528"/>
                    <a:ext cx="480" cy="432"/>
                    <a:chOff x="1392" y="528"/>
                    <a:chExt cx="480" cy="432"/>
                  </a:xfrm>
                </p:grpSpPr>
                <p:sp>
                  <p:nvSpPr>
                    <p:cNvPr id="125998" name="Rectangle 46">
                      <a:extLst>
                        <a:ext uri="{FF2B5EF4-FFF2-40B4-BE49-F238E27FC236}">
                          <a16:creationId xmlns:a16="http://schemas.microsoft.com/office/drawing/2014/main" id="{9480F930-9A9E-48DC-BB35-2DFE3E8343E6}"/>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999" name="Rectangle 47">
                      <a:extLst>
                        <a:ext uri="{FF2B5EF4-FFF2-40B4-BE49-F238E27FC236}">
                          <a16:creationId xmlns:a16="http://schemas.microsoft.com/office/drawing/2014/main" id="{4951E967-7DCF-4F08-BBE6-5B996800E27D}"/>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000" name="Text Box 48">
                    <a:extLst>
                      <a:ext uri="{FF2B5EF4-FFF2-40B4-BE49-F238E27FC236}">
                        <a16:creationId xmlns:a16="http://schemas.microsoft.com/office/drawing/2014/main" id="{16E7A701-5A94-4BE4-BD3D-0BC11B6DA90B}"/>
                      </a:ext>
                    </a:extLst>
                  </p:cNvPr>
                  <p:cNvSpPr txBox="1">
                    <a:spLocks noChangeAspect="1" noChangeArrowheads="1"/>
                  </p:cNvSpPr>
                  <p:nvPr/>
                </p:nvSpPr>
                <p:spPr bwMode="auto">
                  <a:xfrm>
                    <a:off x="1311" y="574"/>
                    <a:ext cx="64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grpSp>
          <p:grpSp>
            <p:nvGrpSpPr>
              <p:cNvPr id="126001" name="Group 49">
                <a:extLst>
                  <a:ext uri="{FF2B5EF4-FFF2-40B4-BE49-F238E27FC236}">
                    <a16:creationId xmlns:a16="http://schemas.microsoft.com/office/drawing/2014/main" id="{D6C10EB8-8B85-4E36-9371-956BE6DD9126}"/>
                  </a:ext>
                </a:extLst>
              </p:cNvPr>
              <p:cNvGrpSpPr>
                <a:grpSpLocks/>
              </p:cNvGrpSpPr>
              <p:nvPr/>
            </p:nvGrpSpPr>
            <p:grpSpPr bwMode="auto">
              <a:xfrm>
                <a:off x="2475" y="1883"/>
                <a:ext cx="2028" cy="441"/>
                <a:chOff x="1924" y="1200"/>
                <a:chExt cx="1997" cy="441"/>
              </a:xfrm>
            </p:grpSpPr>
            <p:grpSp>
              <p:nvGrpSpPr>
                <p:cNvPr id="126002" name="Group 50">
                  <a:extLst>
                    <a:ext uri="{FF2B5EF4-FFF2-40B4-BE49-F238E27FC236}">
                      <a16:creationId xmlns:a16="http://schemas.microsoft.com/office/drawing/2014/main" id="{1E68359A-0C85-4C53-BF82-75BB6E0A3449}"/>
                    </a:ext>
                  </a:extLst>
                </p:cNvPr>
                <p:cNvGrpSpPr>
                  <a:grpSpLocks noChangeAspect="1"/>
                </p:cNvGrpSpPr>
                <p:nvPr/>
              </p:nvGrpSpPr>
              <p:grpSpPr bwMode="auto">
                <a:xfrm>
                  <a:off x="2392" y="1304"/>
                  <a:ext cx="301" cy="233"/>
                  <a:chOff x="1293" y="528"/>
                  <a:chExt cx="653" cy="432"/>
                </a:xfrm>
              </p:grpSpPr>
              <p:grpSp>
                <p:nvGrpSpPr>
                  <p:cNvPr id="126003" name="Group 51">
                    <a:extLst>
                      <a:ext uri="{FF2B5EF4-FFF2-40B4-BE49-F238E27FC236}">
                        <a16:creationId xmlns:a16="http://schemas.microsoft.com/office/drawing/2014/main" id="{7AB2F213-E99B-4266-A86E-488670BC44BD}"/>
                      </a:ext>
                    </a:extLst>
                  </p:cNvPr>
                  <p:cNvGrpSpPr>
                    <a:grpSpLocks noChangeAspect="1"/>
                  </p:cNvGrpSpPr>
                  <p:nvPr/>
                </p:nvGrpSpPr>
                <p:grpSpPr bwMode="auto">
                  <a:xfrm>
                    <a:off x="1374" y="528"/>
                    <a:ext cx="480" cy="432"/>
                    <a:chOff x="1392" y="528"/>
                    <a:chExt cx="480" cy="432"/>
                  </a:xfrm>
                </p:grpSpPr>
                <p:sp>
                  <p:nvSpPr>
                    <p:cNvPr id="126004" name="Rectangle 52">
                      <a:extLst>
                        <a:ext uri="{FF2B5EF4-FFF2-40B4-BE49-F238E27FC236}">
                          <a16:creationId xmlns:a16="http://schemas.microsoft.com/office/drawing/2014/main" id="{3754D8DA-752E-4B70-8998-9CD43A303DEA}"/>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05" name="Rectangle 53">
                      <a:extLst>
                        <a:ext uri="{FF2B5EF4-FFF2-40B4-BE49-F238E27FC236}">
                          <a16:creationId xmlns:a16="http://schemas.microsoft.com/office/drawing/2014/main" id="{507ABDEE-76CD-48EC-8FBD-38C2A15B370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006" name="Text Box 54">
                    <a:extLst>
                      <a:ext uri="{FF2B5EF4-FFF2-40B4-BE49-F238E27FC236}">
                        <a16:creationId xmlns:a16="http://schemas.microsoft.com/office/drawing/2014/main" id="{D1C3952F-C24B-4689-BD03-966E9750EF25}"/>
                      </a:ext>
                    </a:extLst>
                  </p:cNvPr>
                  <p:cNvSpPr txBox="1">
                    <a:spLocks noChangeAspect="1" noChangeArrowheads="1"/>
                  </p:cNvSpPr>
                  <p:nvPr/>
                </p:nvSpPr>
                <p:spPr bwMode="auto">
                  <a:xfrm>
                    <a:off x="1293" y="574"/>
                    <a:ext cx="653"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sp>
              <p:nvSpPr>
                <p:cNvPr id="126007" name="Line 55">
                  <a:extLst>
                    <a:ext uri="{FF2B5EF4-FFF2-40B4-BE49-F238E27FC236}">
                      <a16:creationId xmlns:a16="http://schemas.microsoft.com/office/drawing/2014/main" id="{8EA4EC0A-7A17-4024-A48B-8B2E1EC00F4B}"/>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08" name="Line 56">
                  <a:extLst>
                    <a:ext uri="{FF2B5EF4-FFF2-40B4-BE49-F238E27FC236}">
                      <a16:creationId xmlns:a16="http://schemas.microsoft.com/office/drawing/2014/main" id="{9C261253-07F8-4872-ACC5-13E0634E7E51}"/>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09" name="Group 57">
                  <a:extLst>
                    <a:ext uri="{FF2B5EF4-FFF2-40B4-BE49-F238E27FC236}">
                      <a16:creationId xmlns:a16="http://schemas.microsoft.com/office/drawing/2014/main" id="{5CD6B74D-1497-4050-A599-4765B7567858}"/>
                    </a:ext>
                  </a:extLst>
                </p:cNvPr>
                <p:cNvGrpSpPr>
                  <a:grpSpLocks noChangeAspect="1"/>
                </p:cNvGrpSpPr>
                <p:nvPr/>
              </p:nvGrpSpPr>
              <p:grpSpPr bwMode="auto">
                <a:xfrm>
                  <a:off x="2851" y="1235"/>
                  <a:ext cx="216" cy="371"/>
                  <a:chOff x="2991" y="411"/>
                  <a:chExt cx="389" cy="768"/>
                </a:xfrm>
              </p:grpSpPr>
              <p:sp>
                <p:nvSpPr>
                  <p:cNvPr id="126010" name="AutoShape 58">
                    <a:extLst>
                      <a:ext uri="{FF2B5EF4-FFF2-40B4-BE49-F238E27FC236}">
                        <a16:creationId xmlns:a16="http://schemas.microsoft.com/office/drawing/2014/main" id="{A6D1C1DC-1731-49D3-9A62-8D2531741984}"/>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p>
                </p:txBody>
              </p:sp>
              <p:sp>
                <p:nvSpPr>
                  <p:cNvPr id="126011" name="AutoShape 59">
                    <a:extLst>
                      <a:ext uri="{FF2B5EF4-FFF2-40B4-BE49-F238E27FC236}">
                        <a16:creationId xmlns:a16="http://schemas.microsoft.com/office/drawing/2014/main" id="{32FD9ECF-73A8-4D0B-B2F5-CC810E2B1C0B}"/>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12" name="Freeform 60">
                    <a:extLst>
                      <a:ext uri="{FF2B5EF4-FFF2-40B4-BE49-F238E27FC236}">
                        <a16:creationId xmlns:a16="http://schemas.microsoft.com/office/drawing/2014/main" id="{9A346FFE-9DB4-4C50-AB83-E39B40B28CCE}"/>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13" name="Text Box 61">
                    <a:extLst>
                      <a:ext uri="{FF2B5EF4-FFF2-40B4-BE49-F238E27FC236}">
                        <a16:creationId xmlns:a16="http://schemas.microsoft.com/office/drawing/2014/main" id="{F3941A05-866C-4E92-A864-AF3ADB87D8D1}"/>
                      </a:ext>
                    </a:extLst>
                  </p:cNvPr>
                  <p:cNvSpPr txBox="1">
                    <a:spLocks noChangeAspect="1" noChangeArrowheads="1"/>
                  </p:cNvSpPr>
                  <p:nvPr/>
                </p:nvSpPr>
                <p:spPr bwMode="auto">
                  <a:xfrm rot="-5400000">
                    <a:off x="2933" y="585"/>
                    <a:ext cx="582" cy="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ALU</a:t>
                    </a:r>
                  </a:p>
                </p:txBody>
              </p:sp>
            </p:grpSp>
            <p:sp>
              <p:nvSpPr>
                <p:cNvPr id="126014" name="Line 62">
                  <a:extLst>
                    <a:ext uri="{FF2B5EF4-FFF2-40B4-BE49-F238E27FC236}">
                      <a16:creationId xmlns:a16="http://schemas.microsoft.com/office/drawing/2014/main" id="{7EF3D403-E466-46A0-A472-A8BC7859F82B}"/>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15" name="Line 63">
                  <a:extLst>
                    <a:ext uri="{FF2B5EF4-FFF2-40B4-BE49-F238E27FC236}">
                      <a16:creationId xmlns:a16="http://schemas.microsoft.com/office/drawing/2014/main" id="{3B83B0C8-3395-4B9A-9079-82E058A95F19}"/>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16" name="Group 64">
                  <a:extLst>
                    <a:ext uri="{FF2B5EF4-FFF2-40B4-BE49-F238E27FC236}">
                      <a16:creationId xmlns:a16="http://schemas.microsoft.com/office/drawing/2014/main" id="{2ECB12D0-050A-473E-903C-6789A1CA639C}"/>
                    </a:ext>
                  </a:extLst>
                </p:cNvPr>
                <p:cNvGrpSpPr>
                  <a:grpSpLocks noChangeAspect="1"/>
                </p:cNvGrpSpPr>
                <p:nvPr/>
              </p:nvGrpSpPr>
              <p:grpSpPr bwMode="auto">
                <a:xfrm>
                  <a:off x="3150" y="1305"/>
                  <a:ext cx="400" cy="232"/>
                  <a:chOff x="3726" y="576"/>
                  <a:chExt cx="864" cy="480"/>
                </a:xfrm>
              </p:grpSpPr>
              <p:sp>
                <p:nvSpPr>
                  <p:cNvPr id="126017" name="Rectangle 65">
                    <a:extLst>
                      <a:ext uri="{FF2B5EF4-FFF2-40B4-BE49-F238E27FC236}">
                        <a16:creationId xmlns:a16="http://schemas.microsoft.com/office/drawing/2014/main" id="{E77A4F44-E86A-499C-B1F9-F8C2EB6206DA}"/>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6018" name="Text Box 66">
                    <a:extLst>
                      <a:ext uri="{FF2B5EF4-FFF2-40B4-BE49-F238E27FC236}">
                        <a16:creationId xmlns:a16="http://schemas.microsoft.com/office/drawing/2014/main" id="{5A3347EF-DDB9-4CD8-9C72-7C69DC424C22}"/>
                      </a:ext>
                    </a:extLst>
                  </p:cNvPr>
                  <p:cNvSpPr txBox="1">
                    <a:spLocks noChangeAspect="1" noChangeArrowheads="1"/>
                  </p:cNvSpPr>
                  <p:nvPr/>
                </p:nvSpPr>
                <p:spPr bwMode="auto">
                  <a:xfrm>
                    <a:off x="3726" y="628"/>
                    <a:ext cx="864"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DMem</a:t>
                    </a:r>
                  </a:p>
                </p:txBody>
              </p:sp>
            </p:grpSp>
            <p:sp>
              <p:nvSpPr>
                <p:cNvPr id="126019" name="Freeform 67">
                  <a:extLst>
                    <a:ext uri="{FF2B5EF4-FFF2-40B4-BE49-F238E27FC236}">
                      <a16:creationId xmlns:a16="http://schemas.microsoft.com/office/drawing/2014/main" id="{C52090B3-D650-4A58-A90D-982B64C178E8}"/>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20" name="Line 68">
                  <a:extLst>
                    <a:ext uri="{FF2B5EF4-FFF2-40B4-BE49-F238E27FC236}">
                      <a16:creationId xmlns:a16="http://schemas.microsoft.com/office/drawing/2014/main" id="{03050E74-14A7-4102-9C0D-4D6411FBBE96}"/>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21" name="Line 69">
                  <a:extLst>
                    <a:ext uri="{FF2B5EF4-FFF2-40B4-BE49-F238E27FC236}">
                      <a16:creationId xmlns:a16="http://schemas.microsoft.com/office/drawing/2014/main" id="{3BEC95D8-359B-4333-9C7D-45770C649F8D}"/>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22" name="Group 70">
                  <a:extLst>
                    <a:ext uri="{FF2B5EF4-FFF2-40B4-BE49-F238E27FC236}">
                      <a16:creationId xmlns:a16="http://schemas.microsoft.com/office/drawing/2014/main" id="{1F19ABAF-A4EA-46CE-B281-78B3FE64AF44}"/>
                    </a:ext>
                  </a:extLst>
                </p:cNvPr>
                <p:cNvGrpSpPr>
                  <a:grpSpLocks noChangeAspect="1"/>
                </p:cNvGrpSpPr>
                <p:nvPr/>
              </p:nvGrpSpPr>
              <p:grpSpPr bwMode="auto">
                <a:xfrm>
                  <a:off x="1924" y="1305"/>
                  <a:ext cx="373" cy="232"/>
                  <a:chOff x="1039" y="576"/>
                  <a:chExt cx="804" cy="480"/>
                </a:xfrm>
              </p:grpSpPr>
              <p:sp>
                <p:nvSpPr>
                  <p:cNvPr id="126023" name="Rectangle 71">
                    <a:extLst>
                      <a:ext uri="{FF2B5EF4-FFF2-40B4-BE49-F238E27FC236}">
                        <a16:creationId xmlns:a16="http://schemas.microsoft.com/office/drawing/2014/main" id="{F74E95F8-D028-41A9-9F46-8BE2B3D71505}"/>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6024" name="Text Box 72">
                    <a:extLst>
                      <a:ext uri="{FF2B5EF4-FFF2-40B4-BE49-F238E27FC236}">
                        <a16:creationId xmlns:a16="http://schemas.microsoft.com/office/drawing/2014/main" id="{14E37080-D1CB-4C6F-9810-A8313F77C48C}"/>
                      </a:ext>
                    </a:extLst>
                  </p:cNvPr>
                  <p:cNvSpPr txBox="1">
                    <a:spLocks noChangeAspect="1" noChangeArrowheads="1"/>
                  </p:cNvSpPr>
                  <p:nvPr/>
                </p:nvSpPr>
                <p:spPr bwMode="auto">
                  <a:xfrm>
                    <a:off x="1039" y="627"/>
                    <a:ext cx="804" cy="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Ifetch</a:t>
                    </a:r>
                  </a:p>
                </p:txBody>
              </p:sp>
            </p:grpSp>
            <p:grpSp>
              <p:nvGrpSpPr>
                <p:cNvPr id="126025" name="Group 73">
                  <a:extLst>
                    <a:ext uri="{FF2B5EF4-FFF2-40B4-BE49-F238E27FC236}">
                      <a16:creationId xmlns:a16="http://schemas.microsoft.com/office/drawing/2014/main" id="{7C2D2D9D-AC99-4326-BD7D-A2CB38862C62}"/>
                    </a:ext>
                  </a:extLst>
                </p:cNvPr>
                <p:cNvGrpSpPr>
                  <a:grpSpLocks/>
                </p:cNvGrpSpPr>
                <p:nvPr/>
              </p:nvGrpSpPr>
              <p:grpSpPr bwMode="auto">
                <a:xfrm>
                  <a:off x="2288" y="1200"/>
                  <a:ext cx="1297" cy="441"/>
                  <a:chOff x="2112" y="528"/>
                  <a:chExt cx="2088" cy="681"/>
                </a:xfrm>
              </p:grpSpPr>
              <p:sp>
                <p:nvSpPr>
                  <p:cNvPr id="126026" name="Rectangle 74">
                    <a:extLst>
                      <a:ext uri="{FF2B5EF4-FFF2-40B4-BE49-F238E27FC236}">
                        <a16:creationId xmlns:a16="http://schemas.microsoft.com/office/drawing/2014/main" id="{7F0AB952-898B-45B9-BC8B-9E3CFEB7AE05}"/>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27" name="Rectangle 75">
                    <a:extLst>
                      <a:ext uri="{FF2B5EF4-FFF2-40B4-BE49-F238E27FC236}">
                        <a16:creationId xmlns:a16="http://schemas.microsoft.com/office/drawing/2014/main" id="{DD0B7A93-4786-48E8-8F14-956142339961}"/>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28" name="Rectangle 76">
                    <a:extLst>
                      <a:ext uri="{FF2B5EF4-FFF2-40B4-BE49-F238E27FC236}">
                        <a16:creationId xmlns:a16="http://schemas.microsoft.com/office/drawing/2014/main" id="{29F71117-26B7-4BEB-988C-03E661F52E28}"/>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29" name="Rectangle 77">
                    <a:extLst>
                      <a:ext uri="{FF2B5EF4-FFF2-40B4-BE49-F238E27FC236}">
                        <a16:creationId xmlns:a16="http://schemas.microsoft.com/office/drawing/2014/main" id="{0EA698A1-B2EE-4695-99AA-A37F767B3F70}"/>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6030" name="Group 78">
                  <a:extLst>
                    <a:ext uri="{FF2B5EF4-FFF2-40B4-BE49-F238E27FC236}">
                      <a16:creationId xmlns:a16="http://schemas.microsoft.com/office/drawing/2014/main" id="{0AB8469C-EEC1-42BF-A244-AF9CFA706CB3}"/>
                    </a:ext>
                  </a:extLst>
                </p:cNvPr>
                <p:cNvGrpSpPr>
                  <a:grpSpLocks noChangeAspect="1"/>
                </p:cNvGrpSpPr>
                <p:nvPr/>
              </p:nvGrpSpPr>
              <p:grpSpPr bwMode="auto">
                <a:xfrm flipH="1">
                  <a:off x="3619" y="1296"/>
                  <a:ext cx="302" cy="233"/>
                  <a:chOff x="1309" y="528"/>
                  <a:chExt cx="649" cy="432"/>
                </a:xfrm>
              </p:grpSpPr>
              <p:grpSp>
                <p:nvGrpSpPr>
                  <p:cNvPr id="126031" name="Group 79">
                    <a:extLst>
                      <a:ext uri="{FF2B5EF4-FFF2-40B4-BE49-F238E27FC236}">
                        <a16:creationId xmlns:a16="http://schemas.microsoft.com/office/drawing/2014/main" id="{37E3F2DE-F3EC-42ED-99E8-35645C606269}"/>
                      </a:ext>
                    </a:extLst>
                  </p:cNvPr>
                  <p:cNvGrpSpPr>
                    <a:grpSpLocks noChangeAspect="1"/>
                  </p:cNvGrpSpPr>
                  <p:nvPr/>
                </p:nvGrpSpPr>
                <p:grpSpPr bwMode="auto">
                  <a:xfrm>
                    <a:off x="1374" y="528"/>
                    <a:ext cx="480" cy="432"/>
                    <a:chOff x="1392" y="528"/>
                    <a:chExt cx="480" cy="432"/>
                  </a:xfrm>
                </p:grpSpPr>
                <p:sp>
                  <p:nvSpPr>
                    <p:cNvPr id="126032" name="Rectangle 80">
                      <a:extLst>
                        <a:ext uri="{FF2B5EF4-FFF2-40B4-BE49-F238E27FC236}">
                          <a16:creationId xmlns:a16="http://schemas.microsoft.com/office/drawing/2014/main" id="{1CD76C51-2B8F-45A9-BFE5-6297269554FA}"/>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33" name="Rectangle 81">
                      <a:extLst>
                        <a:ext uri="{FF2B5EF4-FFF2-40B4-BE49-F238E27FC236}">
                          <a16:creationId xmlns:a16="http://schemas.microsoft.com/office/drawing/2014/main" id="{F40B4D29-7E52-487D-8C1D-A1308AA226CE}"/>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034" name="Text Box 82">
                    <a:extLst>
                      <a:ext uri="{FF2B5EF4-FFF2-40B4-BE49-F238E27FC236}">
                        <a16:creationId xmlns:a16="http://schemas.microsoft.com/office/drawing/2014/main" id="{53C17CE9-495A-4456-97DC-05252F01D7C1}"/>
                      </a:ext>
                    </a:extLst>
                  </p:cNvPr>
                  <p:cNvSpPr txBox="1">
                    <a:spLocks noChangeAspect="1" noChangeArrowheads="1"/>
                  </p:cNvSpPr>
                  <p:nvPr/>
                </p:nvSpPr>
                <p:spPr bwMode="auto">
                  <a:xfrm>
                    <a:off x="1309" y="573"/>
                    <a:ext cx="64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grpSp>
          <p:grpSp>
            <p:nvGrpSpPr>
              <p:cNvPr id="126035" name="Group 83">
                <a:extLst>
                  <a:ext uri="{FF2B5EF4-FFF2-40B4-BE49-F238E27FC236}">
                    <a16:creationId xmlns:a16="http://schemas.microsoft.com/office/drawing/2014/main" id="{92D8BB46-831F-4A2F-A480-2E3B154E67CE}"/>
                  </a:ext>
                </a:extLst>
              </p:cNvPr>
              <p:cNvGrpSpPr>
                <a:grpSpLocks/>
              </p:cNvGrpSpPr>
              <p:nvPr/>
            </p:nvGrpSpPr>
            <p:grpSpPr bwMode="auto">
              <a:xfrm>
                <a:off x="2056" y="1363"/>
                <a:ext cx="2026" cy="441"/>
                <a:chOff x="1924" y="1200"/>
                <a:chExt cx="1995" cy="441"/>
              </a:xfrm>
            </p:grpSpPr>
            <p:grpSp>
              <p:nvGrpSpPr>
                <p:cNvPr id="126036" name="Group 84">
                  <a:extLst>
                    <a:ext uri="{FF2B5EF4-FFF2-40B4-BE49-F238E27FC236}">
                      <a16:creationId xmlns:a16="http://schemas.microsoft.com/office/drawing/2014/main" id="{ECABA1B1-F996-4A81-BEA4-8F4C4F2743BB}"/>
                    </a:ext>
                  </a:extLst>
                </p:cNvPr>
                <p:cNvGrpSpPr>
                  <a:grpSpLocks noChangeAspect="1"/>
                </p:cNvGrpSpPr>
                <p:nvPr/>
              </p:nvGrpSpPr>
              <p:grpSpPr bwMode="auto">
                <a:xfrm>
                  <a:off x="2392" y="1304"/>
                  <a:ext cx="300" cy="233"/>
                  <a:chOff x="1295" y="528"/>
                  <a:chExt cx="648" cy="432"/>
                </a:xfrm>
              </p:grpSpPr>
              <p:grpSp>
                <p:nvGrpSpPr>
                  <p:cNvPr id="126037" name="Group 85">
                    <a:extLst>
                      <a:ext uri="{FF2B5EF4-FFF2-40B4-BE49-F238E27FC236}">
                        <a16:creationId xmlns:a16="http://schemas.microsoft.com/office/drawing/2014/main" id="{ED116860-457F-42EF-8C11-4E447711BF50}"/>
                      </a:ext>
                    </a:extLst>
                  </p:cNvPr>
                  <p:cNvGrpSpPr>
                    <a:grpSpLocks noChangeAspect="1"/>
                  </p:cNvGrpSpPr>
                  <p:nvPr/>
                </p:nvGrpSpPr>
                <p:grpSpPr bwMode="auto">
                  <a:xfrm>
                    <a:off x="1374" y="528"/>
                    <a:ext cx="480" cy="432"/>
                    <a:chOff x="1392" y="528"/>
                    <a:chExt cx="480" cy="432"/>
                  </a:xfrm>
                </p:grpSpPr>
                <p:sp>
                  <p:nvSpPr>
                    <p:cNvPr id="126038" name="Rectangle 86">
                      <a:extLst>
                        <a:ext uri="{FF2B5EF4-FFF2-40B4-BE49-F238E27FC236}">
                          <a16:creationId xmlns:a16="http://schemas.microsoft.com/office/drawing/2014/main" id="{8C134A5C-525C-4950-AA5E-1C0C253676B6}"/>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39" name="Rectangle 87">
                      <a:extLst>
                        <a:ext uri="{FF2B5EF4-FFF2-40B4-BE49-F238E27FC236}">
                          <a16:creationId xmlns:a16="http://schemas.microsoft.com/office/drawing/2014/main" id="{689087AB-04E6-4F48-A580-137B2FDC5904}"/>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040" name="Text Box 88">
                    <a:extLst>
                      <a:ext uri="{FF2B5EF4-FFF2-40B4-BE49-F238E27FC236}">
                        <a16:creationId xmlns:a16="http://schemas.microsoft.com/office/drawing/2014/main" id="{A9CEC9E4-ACC6-472A-9D80-919F0603C672}"/>
                      </a:ext>
                    </a:extLst>
                  </p:cNvPr>
                  <p:cNvSpPr txBox="1">
                    <a:spLocks noChangeAspect="1" noChangeArrowheads="1"/>
                  </p:cNvSpPr>
                  <p:nvPr/>
                </p:nvSpPr>
                <p:spPr bwMode="auto">
                  <a:xfrm>
                    <a:off x="1295" y="574"/>
                    <a:ext cx="648"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sp>
              <p:nvSpPr>
                <p:cNvPr id="126041" name="Line 89">
                  <a:extLst>
                    <a:ext uri="{FF2B5EF4-FFF2-40B4-BE49-F238E27FC236}">
                      <a16:creationId xmlns:a16="http://schemas.microsoft.com/office/drawing/2014/main" id="{53DE40F1-DF88-45A2-BD4E-17FD8569713C}"/>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42" name="Line 90">
                  <a:extLst>
                    <a:ext uri="{FF2B5EF4-FFF2-40B4-BE49-F238E27FC236}">
                      <a16:creationId xmlns:a16="http://schemas.microsoft.com/office/drawing/2014/main" id="{A80E08B4-EA8E-4E02-AA63-E90F9D10AE00}"/>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43" name="Group 91">
                  <a:extLst>
                    <a:ext uri="{FF2B5EF4-FFF2-40B4-BE49-F238E27FC236}">
                      <a16:creationId xmlns:a16="http://schemas.microsoft.com/office/drawing/2014/main" id="{82CB0AFC-4433-4752-88A7-CC4A9F95EDC5}"/>
                    </a:ext>
                  </a:extLst>
                </p:cNvPr>
                <p:cNvGrpSpPr>
                  <a:grpSpLocks noChangeAspect="1"/>
                </p:cNvGrpSpPr>
                <p:nvPr/>
              </p:nvGrpSpPr>
              <p:grpSpPr bwMode="auto">
                <a:xfrm>
                  <a:off x="2851" y="1235"/>
                  <a:ext cx="220" cy="371"/>
                  <a:chOff x="2991" y="411"/>
                  <a:chExt cx="397" cy="768"/>
                </a:xfrm>
              </p:grpSpPr>
              <p:sp>
                <p:nvSpPr>
                  <p:cNvPr id="126044" name="AutoShape 92">
                    <a:extLst>
                      <a:ext uri="{FF2B5EF4-FFF2-40B4-BE49-F238E27FC236}">
                        <a16:creationId xmlns:a16="http://schemas.microsoft.com/office/drawing/2014/main" id="{1B8120C1-122D-4894-814E-BA68756AD1A2}"/>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p>
                </p:txBody>
              </p:sp>
              <p:sp>
                <p:nvSpPr>
                  <p:cNvPr id="126045" name="AutoShape 93">
                    <a:extLst>
                      <a:ext uri="{FF2B5EF4-FFF2-40B4-BE49-F238E27FC236}">
                        <a16:creationId xmlns:a16="http://schemas.microsoft.com/office/drawing/2014/main" id="{FD051AFE-3A7A-48EA-8CB7-D7F5677FB819}"/>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46" name="Freeform 94">
                    <a:extLst>
                      <a:ext uri="{FF2B5EF4-FFF2-40B4-BE49-F238E27FC236}">
                        <a16:creationId xmlns:a16="http://schemas.microsoft.com/office/drawing/2014/main" id="{01530453-1D39-46BA-820A-1376C46F2479}"/>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47" name="Text Box 95">
                    <a:extLst>
                      <a:ext uri="{FF2B5EF4-FFF2-40B4-BE49-F238E27FC236}">
                        <a16:creationId xmlns:a16="http://schemas.microsoft.com/office/drawing/2014/main" id="{299F0B53-AFDF-43A7-98DE-29AD1BDF9D03}"/>
                      </a:ext>
                    </a:extLst>
                  </p:cNvPr>
                  <p:cNvSpPr txBox="1">
                    <a:spLocks noChangeAspect="1" noChangeArrowheads="1"/>
                  </p:cNvSpPr>
                  <p:nvPr/>
                </p:nvSpPr>
                <p:spPr bwMode="auto">
                  <a:xfrm rot="-5400000">
                    <a:off x="2941" y="583"/>
                    <a:ext cx="582" cy="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ALU</a:t>
                    </a:r>
                  </a:p>
                </p:txBody>
              </p:sp>
            </p:grpSp>
            <p:sp>
              <p:nvSpPr>
                <p:cNvPr id="126048" name="Line 96">
                  <a:extLst>
                    <a:ext uri="{FF2B5EF4-FFF2-40B4-BE49-F238E27FC236}">
                      <a16:creationId xmlns:a16="http://schemas.microsoft.com/office/drawing/2014/main" id="{CE511919-6256-4112-B7B2-4C33457E2623}"/>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49" name="Line 97">
                  <a:extLst>
                    <a:ext uri="{FF2B5EF4-FFF2-40B4-BE49-F238E27FC236}">
                      <a16:creationId xmlns:a16="http://schemas.microsoft.com/office/drawing/2014/main" id="{1ED90DD4-FF83-44DA-8255-40656C313451}"/>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50" name="Group 98">
                  <a:extLst>
                    <a:ext uri="{FF2B5EF4-FFF2-40B4-BE49-F238E27FC236}">
                      <a16:creationId xmlns:a16="http://schemas.microsoft.com/office/drawing/2014/main" id="{5B4A7C80-64F6-43BB-9703-D86C8E3F3083}"/>
                    </a:ext>
                  </a:extLst>
                </p:cNvPr>
                <p:cNvGrpSpPr>
                  <a:grpSpLocks noChangeAspect="1"/>
                </p:cNvGrpSpPr>
                <p:nvPr/>
              </p:nvGrpSpPr>
              <p:grpSpPr bwMode="auto">
                <a:xfrm>
                  <a:off x="3149" y="1305"/>
                  <a:ext cx="400" cy="232"/>
                  <a:chOff x="3724" y="576"/>
                  <a:chExt cx="863" cy="480"/>
                </a:xfrm>
              </p:grpSpPr>
              <p:sp>
                <p:nvSpPr>
                  <p:cNvPr id="126051" name="Rectangle 99">
                    <a:extLst>
                      <a:ext uri="{FF2B5EF4-FFF2-40B4-BE49-F238E27FC236}">
                        <a16:creationId xmlns:a16="http://schemas.microsoft.com/office/drawing/2014/main" id="{D661D059-00F7-484E-89B9-9CD2E3439A65}"/>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6052" name="Text Box 100">
                    <a:extLst>
                      <a:ext uri="{FF2B5EF4-FFF2-40B4-BE49-F238E27FC236}">
                        <a16:creationId xmlns:a16="http://schemas.microsoft.com/office/drawing/2014/main" id="{62431486-6B82-40E4-8BD0-63820881AF3D}"/>
                      </a:ext>
                    </a:extLst>
                  </p:cNvPr>
                  <p:cNvSpPr txBox="1">
                    <a:spLocks noChangeAspect="1" noChangeArrowheads="1"/>
                  </p:cNvSpPr>
                  <p:nvPr/>
                </p:nvSpPr>
                <p:spPr bwMode="auto">
                  <a:xfrm>
                    <a:off x="3724" y="628"/>
                    <a:ext cx="863"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DMem</a:t>
                    </a:r>
                  </a:p>
                </p:txBody>
              </p:sp>
            </p:grpSp>
            <p:sp>
              <p:nvSpPr>
                <p:cNvPr id="126053" name="Freeform 101">
                  <a:extLst>
                    <a:ext uri="{FF2B5EF4-FFF2-40B4-BE49-F238E27FC236}">
                      <a16:creationId xmlns:a16="http://schemas.microsoft.com/office/drawing/2014/main" id="{8BAA5447-6297-4271-86D0-1440B7C13B61}"/>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54" name="Line 102">
                  <a:extLst>
                    <a:ext uri="{FF2B5EF4-FFF2-40B4-BE49-F238E27FC236}">
                      <a16:creationId xmlns:a16="http://schemas.microsoft.com/office/drawing/2014/main" id="{C6ACAEE0-DA88-46B3-ADFB-9E03FAC3243F}"/>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55" name="Line 103">
                  <a:extLst>
                    <a:ext uri="{FF2B5EF4-FFF2-40B4-BE49-F238E27FC236}">
                      <a16:creationId xmlns:a16="http://schemas.microsoft.com/office/drawing/2014/main" id="{B5B246B6-7946-46F9-90D7-13222461983B}"/>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56" name="Group 104">
                  <a:extLst>
                    <a:ext uri="{FF2B5EF4-FFF2-40B4-BE49-F238E27FC236}">
                      <a16:creationId xmlns:a16="http://schemas.microsoft.com/office/drawing/2014/main" id="{E11C23A5-71C5-4AFF-8B2B-78D093BCA2B2}"/>
                    </a:ext>
                  </a:extLst>
                </p:cNvPr>
                <p:cNvGrpSpPr>
                  <a:grpSpLocks noChangeAspect="1"/>
                </p:cNvGrpSpPr>
                <p:nvPr/>
              </p:nvGrpSpPr>
              <p:grpSpPr bwMode="auto">
                <a:xfrm>
                  <a:off x="1924" y="1305"/>
                  <a:ext cx="370" cy="232"/>
                  <a:chOff x="1041" y="576"/>
                  <a:chExt cx="798" cy="480"/>
                </a:xfrm>
              </p:grpSpPr>
              <p:sp>
                <p:nvSpPr>
                  <p:cNvPr id="126057" name="Rectangle 105">
                    <a:extLst>
                      <a:ext uri="{FF2B5EF4-FFF2-40B4-BE49-F238E27FC236}">
                        <a16:creationId xmlns:a16="http://schemas.microsoft.com/office/drawing/2014/main" id="{D86EC5FE-4408-44B6-A8AD-4514CC0F3DB8}"/>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6058" name="Text Box 106">
                    <a:extLst>
                      <a:ext uri="{FF2B5EF4-FFF2-40B4-BE49-F238E27FC236}">
                        <a16:creationId xmlns:a16="http://schemas.microsoft.com/office/drawing/2014/main" id="{216D7AA6-66B8-4E9F-B31A-DB025B2DB497}"/>
                      </a:ext>
                    </a:extLst>
                  </p:cNvPr>
                  <p:cNvSpPr txBox="1">
                    <a:spLocks noChangeAspect="1" noChangeArrowheads="1"/>
                  </p:cNvSpPr>
                  <p:nvPr/>
                </p:nvSpPr>
                <p:spPr bwMode="auto">
                  <a:xfrm>
                    <a:off x="1041" y="628"/>
                    <a:ext cx="798"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Ifetch</a:t>
                    </a:r>
                  </a:p>
                </p:txBody>
              </p:sp>
            </p:grpSp>
            <p:grpSp>
              <p:nvGrpSpPr>
                <p:cNvPr id="126059" name="Group 107">
                  <a:extLst>
                    <a:ext uri="{FF2B5EF4-FFF2-40B4-BE49-F238E27FC236}">
                      <a16:creationId xmlns:a16="http://schemas.microsoft.com/office/drawing/2014/main" id="{D3C784AE-BE50-4746-BE41-F7E25F9D3639}"/>
                    </a:ext>
                  </a:extLst>
                </p:cNvPr>
                <p:cNvGrpSpPr>
                  <a:grpSpLocks/>
                </p:cNvGrpSpPr>
                <p:nvPr/>
              </p:nvGrpSpPr>
              <p:grpSpPr bwMode="auto">
                <a:xfrm>
                  <a:off x="2288" y="1200"/>
                  <a:ext cx="1297" cy="441"/>
                  <a:chOff x="2112" y="528"/>
                  <a:chExt cx="2088" cy="681"/>
                </a:xfrm>
              </p:grpSpPr>
              <p:sp>
                <p:nvSpPr>
                  <p:cNvPr id="126060" name="Rectangle 108">
                    <a:extLst>
                      <a:ext uri="{FF2B5EF4-FFF2-40B4-BE49-F238E27FC236}">
                        <a16:creationId xmlns:a16="http://schemas.microsoft.com/office/drawing/2014/main" id="{7BAE17FA-FB5D-4282-BE67-CF9690C8F087}"/>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61" name="Rectangle 109">
                    <a:extLst>
                      <a:ext uri="{FF2B5EF4-FFF2-40B4-BE49-F238E27FC236}">
                        <a16:creationId xmlns:a16="http://schemas.microsoft.com/office/drawing/2014/main" id="{E437B8AF-4C10-4749-9ACF-D3A62149420E}"/>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62" name="Rectangle 110">
                    <a:extLst>
                      <a:ext uri="{FF2B5EF4-FFF2-40B4-BE49-F238E27FC236}">
                        <a16:creationId xmlns:a16="http://schemas.microsoft.com/office/drawing/2014/main" id="{3DE8B5DB-8B3C-493C-8CEB-27E32F3283BA}"/>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63" name="Rectangle 111">
                    <a:extLst>
                      <a:ext uri="{FF2B5EF4-FFF2-40B4-BE49-F238E27FC236}">
                        <a16:creationId xmlns:a16="http://schemas.microsoft.com/office/drawing/2014/main" id="{CEFEE0C1-DD0A-43D5-B300-2FB3486A35D1}"/>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6064" name="Group 112">
                  <a:extLst>
                    <a:ext uri="{FF2B5EF4-FFF2-40B4-BE49-F238E27FC236}">
                      <a16:creationId xmlns:a16="http://schemas.microsoft.com/office/drawing/2014/main" id="{27AAA299-D91B-4077-A763-1C94E7642014}"/>
                    </a:ext>
                  </a:extLst>
                </p:cNvPr>
                <p:cNvGrpSpPr>
                  <a:grpSpLocks noChangeAspect="1"/>
                </p:cNvGrpSpPr>
                <p:nvPr/>
              </p:nvGrpSpPr>
              <p:grpSpPr bwMode="auto">
                <a:xfrm flipH="1">
                  <a:off x="3617" y="1296"/>
                  <a:ext cx="302" cy="233"/>
                  <a:chOff x="1305" y="528"/>
                  <a:chExt cx="649" cy="432"/>
                </a:xfrm>
              </p:grpSpPr>
              <p:grpSp>
                <p:nvGrpSpPr>
                  <p:cNvPr id="126065" name="Group 113">
                    <a:extLst>
                      <a:ext uri="{FF2B5EF4-FFF2-40B4-BE49-F238E27FC236}">
                        <a16:creationId xmlns:a16="http://schemas.microsoft.com/office/drawing/2014/main" id="{6A6AC6F5-3C22-4860-BE5D-BAE04223DD98}"/>
                      </a:ext>
                    </a:extLst>
                  </p:cNvPr>
                  <p:cNvGrpSpPr>
                    <a:grpSpLocks noChangeAspect="1"/>
                  </p:cNvGrpSpPr>
                  <p:nvPr/>
                </p:nvGrpSpPr>
                <p:grpSpPr bwMode="auto">
                  <a:xfrm>
                    <a:off x="1374" y="528"/>
                    <a:ext cx="480" cy="432"/>
                    <a:chOff x="1392" y="528"/>
                    <a:chExt cx="480" cy="432"/>
                  </a:xfrm>
                </p:grpSpPr>
                <p:sp>
                  <p:nvSpPr>
                    <p:cNvPr id="126066" name="Rectangle 114">
                      <a:extLst>
                        <a:ext uri="{FF2B5EF4-FFF2-40B4-BE49-F238E27FC236}">
                          <a16:creationId xmlns:a16="http://schemas.microsoft.com/office/drawing/2014/main" id="{78A8C7B9-C9E8-4A98-842D-8AE47E6C4A3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67" name="Rectangle 115">
                      <a:extLst>
                        <a:ext uri="{FF2B5EF4-FFF2-40B4-BE49-F238E27FC236}">
                          <a16:creationId xmlns:a16="http://schemas.microsoft.com/office/drawing/2014/main" id="{FF818A6E-E8F3-4CCB-A739-2BDAAFC82615}"/>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068" name="Text Box 116">
                    <a:extLst>
                      <a:ext uri="{FF2B5EF4-FFF2-40B4-BE49-F238E27FC236}">
                        <a16:creationId xmlns:a16="http://schemas.microsoft.com/office/drawing/2014/main" id="{BA4645AA-902F-4D61-971C-366B2CFD049B}"/>
                      </a:ext>
                    </a:extLst>
                  </p:cNvPr>
                  <p:cNvSpPr txBox="1">
                    <a:spLocks noChangeAspect="1" noChangeArrowheads="1"/>
                  </p:cNvSpPr>
                  <p:nvPr/>
                </p:nvSpPr>
                <p:spPr bwMode="auto">
                  <a:xfrm>
                    <a:off x="1305" y="573"/>
                    <a:ext cx="64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grpSp>
          <p:grpSp>
            <p:nvGrpSpPr>
              <p:cNvPr id="126069" name="Group 117">
                <a:extLst>
                  <a:ext uri="{FF2B5EF4-FFF2-40B4-BE49-F238E27FC236}">
                    <a16:creationId xmlns:a16="http://schemas.microsoft.com/office/drawing/2014/main" id="{3C387039-18EB-44F3-B88C-9E99C8D7202E}"/>
                  </a:ext>
                </a:extLst>
              </p:cNvPr>
              <p:cNvGrpSpPr>
                <a:grpSpLocks noChangeAspect="1"/>
              </p:cNvGrpSpPr>
              <p:nvPr/>
            </p:nvGrpSpPr>
            <p:grpSpPr bwMode="auto">
              <a:xfrm>
                <a:off x="3802" y="3051"/>
                <a:ext cx="305" cy="233"/>
                <a:chOff x="1291" y="528"/>
                <a:chExt cx="650" cy="432"/>
              </a:xfrm>
            </p:grpSpPr>
            <p:grpSp>
              <p:nvGrpSpPr>
                <p:cNvPr id="126070" name="Group 118">
                  <a:extLst>
                    <a:ext uri="{FF2B5EF4-FFF2-40B4-BE49-F238E27FC236}">
                      <a16:creationId xmlns:a16="http://schemas.microsoft.com/office/drawing/2014/main" id="{DC1ADA21-6673-4B20-93AC-5431AC5934A3}"/>
                    </a:ext>
                  </a:extLst>
                </p:cNvPr>
                <p:cNvGrpSpPr>
                  <a:grpSpLocks noChangeAspect="1"/>
                </p:cNvGrpSpPr>
                <p:nvPr/>
              </p:nvGrpSpPr>
              <p:grpSpPr bwMode="auto">
                <a:xfrm>
                  <a:off x="1374" y="528"/>
                  <a:ext cx="480" cy="432"/>
                  <a:chOff x="1392" y="528"/>
                  <a:chExt cx="480" cy="432"/>
                </a:xfrm>
              </p:grpSpPr>
              <p:sp>
                <p:nvSpPr>
                  <p:cNvPr id="126071" name="Rectangle 119">
                    <a:extLst>
                      <a:ext uri="{FF2B5EF4-FFF2-40B4-BE49-F238E27FC236}">
                        <a16:creationId xmlns:a16="http://schemas.microsoft.com/office/drawing/2014/main" id="{71EC6ECD-2446-4173-ABCD-1B788B0DDDC9}"/>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72" name="Rectangle 120">
                    <a:extLst>
                      <a:ext uri="{FF2B5EF4-FFF2-40B4-BE49-F238E27FC236}">
                        <a16:creationId xmlns:a16="http://schemas.microsoft.com/office/drawing/2014/main" id="{0B680EEE-ED08-42F7-826C-C92F18DA9F3A}"/>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073" name="Text Box 121">
                  <a:extLst>
                    <a:ext uri="{FF2B5EF4-FFF2-40B4-BE49-F238E27FC236}">
                      <a16:creationId xmlns:a16="http://schemas.microsoft.com/office/drawing/2014/main" id="{97229A18-420E-42A7-91ED-FC902927E65B}"/>
                    </a:ext>
                  </a:extLst>
                </p:cNvPr>
                <p:cNvSpPr txBox="1">
                  <a:spLocks noChangeAspect="1" noChangeArrowheads="1"/>
                </p:cNvSpPr>
                <p:nvPr/>
              </p:nvSpPr>
              <p:spPr bwMode="auto">
                <a:xfrm>
                  <a:off x="1291" y="574"/>
                  <a:ext cx="65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sp>
            <p:nvSpPr>
              <p:cNvPr id="126074" name="Line 122">
                <a:extLst>
                  <a:ext uri="{FF2B5EF4-FFF2-40B4-BE49-F238E27FC236}">
                    <a16:creationId xmlns:a16="http://schemas.microsoft.com/office/drawing/2014/main" id="{BF523214-4D2F-4CCE-81F4-45C0966DE960}"/>
                  </a:ext>
                </a:extLst>
              </p:cNvPr>
              <p:cNvSpPr>
                <a:spLocks noChangeAspect="1" noChangeShapeType="1"/>
              </p:cNvSpPr>
              <p:nvPr/>
            </p:nvSpPr>
            <p:spPr bwMode="auto">
              <a:xfrm>
                <a:off x="4067" y="3098"/>
                <a:ext cx="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75" name="Line 123">
                <a:extLst>
                  <a:ext uri="{FF2B5EF4-FFF2-40B4-BE49-F238E27FC236}">
                    <a16:creationId xmlns:a16="http://schemas.microsoft.com/office/drawing/2014/main" id="{6BAECE5E-D89B-49E1-A80D-F7AEEE54C876}"/>
                  </a:ext>
                </a:extLst>
              </p:cNvPr>
              <p:cNvSpPr>
                <a:spLocks noChangeAspect="1" noChangeShapeType="1"/>
              </p:cNvSpPr>
              <p:nvPr/>
            </p:nvSpPr>
            <p:spPr bwMode="auto">
              <a:xfrm>
                <a:off x="4067" y="3237"/>
                <a:ext cx="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76" name="Group 124">
                <a:extLst>
                  <a:ext uri="{FF2B5EF4-FFF2-40B4-BE49-F238E27FC236}">
                    <a16:creationId xmlns:a16="http://schemas.microsoft.com/office/drawing/2014/main" id="{3C78E46D-84F1-4EC3-8DFD-69766535D4FC}"/>
                  </a:ext>
                </a:extLst>
              </p:cNvPr>
              <p:cNvGrpSpPr>
                <a:grpSpLocks noChangeAspect="1"/>
              </p:cNvGrpSpPr>
              <p:nvPr/>
            </p:nvGrpSpPr>
            <p:grpSpPr bwMode="auto">
              <a:xfrm>
                <a:off x="4270" y="2982"/>
                <a:ext cx="220" cy="371"/>
                <a:chOff x="2991" y="411"/>
                <a:chExt cx="391" cy="768"/>
              </a:xfrm>
            </p:grpSpPr>
            <p:sp>
              <p:nvSpPr>
                <p:cNvPr id="126077" name="AutoShape 125">
                  <a:extLst>
                    <a:ext uri="{FF2B5EF4-FFF2-40B4-BE49-F238E27FC236}">
                      <a16:creationId xmlns:a16="http://schemas.microsoft.com/office/drawing/2014/main" id="{FC9259A0-A6CA-4EC8-AF08-440C9A3FD5A7}"/>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p>
              </p:txBody>
            </p:sp>
            <p:sp>
              <p:nvSpPr>
                <p:cNvPr id="126078" name="AutoShape 126">
                  <a:extLst>
                    <a:ext uri="{FF2B5EF4-FFF2-40B4-BE49-F238E27FC236}">
                      <a16:creationId xmlns:a16="http://schemas.microsoft.com/office/drawing/2014/main" id="{F0507776-5D03-4F9F-923E-806A03392137}"/>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79" name="Freeform 127">
                  <a:extLst>
                    <a:ext uri="{FF2B5EF4-FFF2-40B4-BE49-F238E27FC236}">
                      <a16:creationId xmlns:a16="http://schemas.microsoft.com/office/drawing/2014/main" id="{69C3F6C8-0A1B-4DF6-ADCB-465E10FB01F3}"/>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80" name="Text Box 128">
                  <a:extLst>
                    <a:ext uri="{FF2B5EF4-FFF2-40B4-BE49-F238E27FC236}">
                      <a16:creationId xmlns:a16="http://schemas.microsoft.com/office/drawing/2014/main" id="{1B766DA1-6077-461A-BEE1-30FE98A4CBD3}"/>
                    </a:ext>
                  </a:extLst>
                </p:cNvPr>
                <p:cNvSpPr txBox="1">
                  <a:spLocks noChangeAspect="1" noChangeArrowheads="1"/>
                </p:cNvSpPr>
                <p:nvPr/>
              </p:nvSpPr>
              <p:spPr bwMode="auto">
                <a:xfrm rot="-5400000">
                  <a:off x="2935" y="584"/>
                  <a:ext cx="582" cy="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ALU</a:t>
                  </a:r>
                </a:p>
              </p:txBody>
            </p:sp>
          </p:grpSp>
          <p:sp>
            <p:nvSpPr>
              <p:cNvPr id="126081" name="Line 129">
                <a:extLst>
                  <a:ext uri="{FF2B5EF4-FFF2-40B4-BE49-F238E27FC236}">
                    <a16:creationId xmlns:a16="http://schemas.microsoft.com/office/drawing/2014/main" id="{E7556E1C-DB0A-4418-BB30-45575307B426}"/>
                  </a:ext>
                </a:extLst>
              </p:cNvPr>
              <p:cNvSpPr>
                <a:spLocks noChangeAspect="1" noChangeShapeType="1"/>
              </p:cNvSpPr>
              <p:nvPr/>
            </p:nvSpPr>
            <p:spPr bwMode="auto">
              <a:xfrm>
                <a:off x="4474" y="3168"/>
                <a:ext cx="24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82" name="Line 130">
                <a:extLst>
                  <a:ext uri="{FF2B5EF4-FFF2-40B4-BE49-F238E27FC236}">
                    <a16:creationId xmlns:a16="http://schemas.microsoft.com/office/drawing/2014/main" id="{17FAFEA5-389C-4B9E-8782-875A31E663BB}"/>
                  </a:ext>
                </a:extLst>
              </p:cNvPr>
              <p:cNvSpPr>
                <a:spLocks noChangeAspect="1" noChangeShapeType="1"/>
              </p:cNvSpPr>
              <p:nvPr/>
            </p:nvSpPr>
            <p:spPr bwMode="auto">
              <a:xfrm>
                <a:off x="4904" y="3168"/>
                <a:ext cx="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83" name="Group 131">
                <a:extLst>
                  <a:ext uri="{FF2B5EF4-FFF2-40B4-BE49-F238E27FC236}">
                    <a16:creationId xmlns:a16="http://schemas.microsoft.com/office/drawing/2014/main" id="{8E39141C-B301-4987-838C-6BF923443B5F}"/>
                  </a:ext>
                </a:extLst>
              </p:cNvPr>
              <p:cNvGrpSpPr>
                <a:grpSpLocks noChangeAspect="1"/>
              </p:cNvGrpSpPr>
              <p:nvPr/>
            </p:nvGrpSpPr>
            <p:grpSpPr bwMode="auto">
              <a:xfrm>
                <a:off x="4572" y="3052"/>
                <a:ext cx="406" cy="232"/>
                <a:chOff x="3723" y="576"/>
                <a:chExt cx="863" cy="480"/>
              </a:xfrm>
            </p:grpSpPr>
            <p:sp>
              <p:nvSpPr>
                <p:cNvPr id="126084" name="Rectangle 132">
                  <a:extLst>
                    <a:ext uri="{FF2B5EF4-FFF2-40B4-BE49-F238E27FC236}">
                      <a16:creationId xmlns:a16="http://schemas.microsoft.com/office/drawing/2014/main" id="{1B168B17-3796-44C0-BE22-29C5BF7C86E3}"/>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6085" name="Text Box 133">
                  <a:extLst>
                    <a:ext uri="{FF2B5EF4-FFF2-40B4-BE49-F238E27FC236}">
                      <a16:creationId xmlns:a16="http://schemas.microsoft.com/office/drawing/2014/main" id="{BD05976F-4D28-4FB6-AFBE-31F29426EB5E}"/>
                    </a:ext>
                  </a:extLst>
                </p:cNvPr>
                <p:cNvSpPr txBox="1">
                  <a:spLocks noChangeAspect="1" noChangeArrowheads="1"/>
                </p:cNvSpPr>
                <p:nvPr/>
              </p:nvSpPr>
              <p:spPr bwMode="auto">
                <a:xfrm>
                  <a:off x="3723" y="628"/>
                  <a:ext cx="863"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DMem</a:t>
                  </a:r>
                </a:p>
              </p:txBody>
            </p:sp>
          </p:grpSp>
          <p:sp>
            <p:nvSpPr>
              <p:cNvPr id="126086" name="Freeform 134">
                <a:extLst>
                  <a:ext uri="{FF2B5EF4-FFF2-40B4-BE49-F238E27FC236}">
                    <a16:creationId xmlns:a16="http://schemas.microsoft.com/office/drawing/2014/main" id="{C22BD993-28D7-4EB9-964C-29138D5D6B81}"/>
                  </a:ext>
                </a:extLst>
              </p:cNvPr>
              <p:cNvSpPr>
                <a:spLocks noChangeAspect="1"/>
              </p:cNvSpPr>
              <p:nvPr/>
            </p:nvSpPr>
            <p:spPr bwMode="auto">
              <a:xfrm>
                <a:off x="4633" y="3168"/>
                <a:ext cx="337"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87" name="Line 135">
                <a:extLst>
                  <a:ext uri="{FF2B5EF4-FFF2-40B4-BE49-F238E27FC236}">
                    <a16:creationId xmlns:a16="http://schemas.microsoft.com/office/drawing/2014/main" id="{518964FC-A2FC-47F2-8C95-3094CB7115D8}"/>
                  </a:ext>
                </a:extLst>
              </p:cNvPr>
              <p:cNvSpPr>
                <a:spLocks noChangeAspect="1" noChangeShapeType="1"/>
              </p:cNvSpPr>
              <p:nvPr/>
            </p:nvSpPr>
            <p:spPr bwMode="auto">
              <a:xfrm>
                <a:off x="3608" y="3238"/>
                <a:ext cx="2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88" name="Line 136">
                <a:extLst>
                  <a:ext uri="{FF2B5EF4-FFF2-40B4-BE49-F238E27FC236}">
                    <a16:creationId xmlns:a16="http://schemas.microsoft.com/office/drawing/2014/main" id="{CBEF1984-2549-4432-899D-30DFF40CF89A}"/>
                  </a:ext>
                </a:extLst>
              </p:cNvPr>
              <p:cNvSpPr>
                <a:spLocks noChangeAspect="1" noChangeShapeType="1"/>
              </p:cNvSpPr>
              <p:nvPr/>
            </p:nvSpPr>
            <p:spPr bwMode="auto">
              <a:xfrm>
                <a:off x="3578" y="3098"/>
                <a:ext cx="2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89" name="Group 137">
                <a:extLst>
                  <a:ext uri="{FF2B5EF4-FFF2-40B4-BE49-F238E27FC236}">
                    <a16:creationId xmlns:a16="http://schemas.microsoft.com/office/drawing/2014/main" id="{BAAF31AA-EDAB-4CAE-BA5F-5B8C864A6BDE}"/>
                  </a:ext>
                </a:extLst>
              </p:cNvPr>
              <p:cNvGrpSpPr>
                <a:grpSpLocks noChangeAspect="1"/>
              </p:cNvGrpSpPr>
              <p:nvPr/>
            </p:nvGrpSpPr>
            <p:grpSpPr bwMode="auto">
              <a:xfrm>
                <a:off x="3328" y="3052"/>
                <a:ext cx="376" cy="232"/>
                <a:chOff x="1040" y="576"/>
                <a:chExt cx="797" cy="480"/>
              </a:xfrm>
            </p:grpSpPr>
            <p:sp>
              <p:nvSpPr>
                <p:cNvPr id="126090" name="Rectangle 138">
                  <a:extLst>
                    <a:ext uri="{FF2B5EF4-FFF2-40B4-BE49-F238E27FC236}">
                      <a16:creationId xmlns:a16="http://schemas.microsoft.com/office/drawing/2014/main" id="{A3C93E75-1981-43FA-9EB5-D8C4E899AC3F}"/>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6091" name="Text Box 139">
                  <a:extLst>
                    <a:ext uri="{FF2B5EF4-FFF2-40B4-BE49-F238E27FC236}">
                      <a16:creationId xmlns:a16="http://schemas.microsoft.com/office/drawing/2014/main" id="{12F25C07-2B39-49EF-AACB-9FF6A119F998}"/>
                    </a:ext>
                  </a:extLst>
                </p:cNvPr>
                <p:cNvSpPr txBox="1">
                  <a:spLocks noChangeAspect="1" noChangeArrowheads="1"/>
                </p:cNvSpPr>
                <p:nvPr/>
              </p:nvSpPr>
              <p:spPr bwMode="auto">
                <a:xfrm>
                  <a:off x="1040" y="628"/>
                  <a:ext cx="797"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Ifetch</a:t>
                  </a:r>
                </a:p>
              </p:txBody>
            </p:sp>
          </p:grpSp>
          <p:sp>
            <p:nvSpPr>
              <p:cNvPr id="126092" name="Rectangle 140">
                <a:extLst>
                  <a:ext uri="{FF2B5EF4-FFF2-40B4-BE49-F238E27FC236}">
                    <a16:creationId xmlns:a16="http://schemas.microsoft.com/office/drawing/2014/main" id="{0DA2F8BA-E8C9-42EB-8D96-309719DC8869}"/>
                  </a:ext>
                </a:extLst>
              </p:cNvPr>
              <p:cNvSpPr>
                <a:spLocks noChangeAspect="1" noChangeArrowheads="1"/>
              </p:cNvSpPr>
              <p:nvPr/>
            </p:nvSpPr>
            <p:spPr bwMode="auto">
              <a:xfrm>
                <a:off x="4123" y="2947"/>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93" name="Rectangle 141">
                <a:extLst>
                  <a:ext uri="{FF2B5EF4-FFF2-40B4-BE49-F238E27FC236}">
                    <a16:creationId xmlns:a16="http://schemas.microsoft.com/office/drawing/2014/main" id="{1B03C8A7-FBFF-4DAC-89EF-BC72EE27A683}"/>
                  </a:ext>
                </a:extLst>
              </p:cNvPr>
              <p:cNvSpPr>
                <a:spLocks noChangeAspect="1" noChangeArrowheads="1"/>
              </p:cNvSpPr>
              <p:nvPr/>
            </p:nvSpPr>
            <p:spPr bwMode="auto">
              <a:xfrm>
                <a:off x="4970" y="2947"/>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94" name="Rectangle 142">
                <a:extLst>
                  <a:ext uri="{FF2B5EF4-FFF2-40B4-BE49-F238E27FC236}">
                    <a16:creationId xmlns:a16="http://schemas.microsoft.com/office/drawing/2014/main" id="{5205C75F-F183-4635-B3F8-1E35455B8474}"/>
                  </a:ext>
                </a:extLst>
              </p:cNvPr>
              <p:cNvSpPr>
                <a:spLocks noChangeAspect="1" noChangeArrowheads="1"/>
              </p:cNvSpPr>
              <p:nvPr/>
            </p:nvSpPr>
            <p:spPr bwMode="auto">
              <a:xfrm>
                <a:off x="3699" y="2947"/>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95" name="Rectangle 143">
                <a:extLst>
                  <a:ext uri="{FF2B5EF4-FFF2-40B4-BE49-F238E27FC236}">
                    <a16:creationId xmlns:a16="http://schemas.microsoft.com/office/drawing/2014/main" id="{21D2FF04-8F00-4107-B21D-CBE2F4580C33}"/>
                  </a:ext>
                </a:extLst>
              </p:cNvPr>
              <p:cNvSpPr>
                <a:spLocks noChangeAspect="1" noChangeArrowheads="1"/>
              </p:cNvSpPr>
              <p:nvPr/>
            </p:nvSpPr>
            <p:spPr bwMode="auto">
              <a:xfrm>
                <a:off x="4546" y="2950"/>
                <a:ext cx="45" cy="43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096" name="Group 144">
                <a:extLst>
                  <a:ext uri="{FF2B5EF4-FFF2-40B4-BE49-F238E27FC236}">
                    <a16:creationId xmlns:a16="http://schemas.microsoft.com/office/drawing/2014/main" id="{0BCCA2BF-55BE-4D7C-9ECA-CAA8C78F2346}"/>
                  </a:ext>
                </a:extLst>
              </p:cNvPr>
              <p:cNvGrpSpPr>
                <a:grpSpLocks noChangeAspect="1"/>
              </p:cNvGrpSpPr>
              <p:nvPr/>
            </p:nvGrpSpPr>
            <p:grpSpPr bwMode="auto">
              <a:xfrm flipH="1">
                <a:off x="5046" y="3043"/>
                <a:ext cx="306" cy="233"/>
                <a:chOff x="1303" y="528"/>
                <a:chExt cx="647" cy="432"/>
              </a:xfrm>
            </p:grpSpPr>
            <p:grpSp>
              <p:nvGrpSpPr>
                <p:cNvPr id="126097" name="Group 145">
                  <a:extLst>
                    <a:ext uri="{FF2B5EF4-FFF2-40B4-BE49-F238E27FC236}">
                      <a16:creationId xmlns:a16="http://schemas.microsoft.com/office/drawing/2014/main" id="{810E905E-4255-44CF-B4A9-904A75358F1F}"/>
                    </a:ext>
                  </a:extLst>
                </p:cNvPr>
                <p:cNvGrpSpPr>
                  <a:grpSpLocks noChangeAspect="1"/>
                </p:cNvGrpSpPr>
                <p:nvPr/>
              </p:nvGrpSpPr>
              <p:grpSpPr bwMode="auto">
                <a:xfrm>
                  <a:off x="1374" y="528"/>
                  <a:ext cx="480" cy="432"/>
                  <a:chOff x="1392" y="528"/>
                  <a:chExt cx="480" cy="432"/>
                </a:xfrm>
              </p:grpSpPr>
              <p:sp>
                <p:nvSpPr>
                  <p:cNvPr id="126098" name="Rectangle 146">
                    <a:extLst>
                      <a:ext uri="{FF2B5EF4-FFF2-40B4-BE49-F238E27FC236}">
                        <a16:creationId xmlns:a16="http://schemas.microsoft.com/office/drawing/2014/main" id="{6389A914-4701-40B3-B285-887DA13A2EF8}"/>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099" name="Rectangle 147">
                    <a:extLst>
                      <a:ext uri="{FF2B5EF4-FFF2-40B4-BE49-F238E27FC236}">
                        <a16:creationId xmlns:a16="http://schemas.microsoft.com/office/drawing/2014/main" id="{03F89E8C-EB5E-4561-873C-19A8A4627707}"/>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100" name="Text Box 148">
                  <a:extLst>
                    <a:ext uri="{FF2B5EF4-FFF2-40B4-BE49-F238E27FC236}">
                      <a16:creationId xmlns:a16="http://schemas.microsoft.com/office/drawing/2014/main" id="{3F6AA8FF-B994-4E54-8102-53C79C6E581D}"/>
                    </a:ext>
                  </a:extLst>
                </p:cNvPr>
                <p:cNvSpPr txBox="1">
                  <a:spLocks noChangeAspect="1" noChangeArrowheads="1"/>
                </p:cNvSpPr>
                <p:nvPr/>
              </p:nvSpPr>
              <p:spPr bwMode="auto">
                <a:xfrm>
                  <a:off x="1303" y="574"/>
                  <a:ext cx="647"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grpSp>
            <p:nvGrpSpPr>
              <p:cNvPr id="126101" name="Group 149">
                <a:extLst>
                  <a:ext uri="{FF2B5EF4-FFF2-40B4-BE49-F238E27FC236}">
                    <a16:creationId xmlns:a16="http://schemas.microsoft.com/office/drawing/2014/main" id="{245A99CB-F297-418A-9460-3850F08C8363}"/>
                  </a:ext>
                </a:extLst>
              </p:cNvPr>
              <p:cNvGrpSpPr>
                <a:grpSpLocks/>
              </p:cNvGrpSpPr>
              <p:nvPr/>
            </p:nvGrpSpPr>
            <p:grpSpPr bwMode="auto">
              <a:xfrm>
                <a:off x="3756" y="3459"/>
                <a:ext cx="2024" cy="441"/>
                <a:chOff x="1925" y="1200"/>
                <a:chExt cx="1993" cy="441"/>
              </a:xfrm>
            </p:grpSpPr>
            <p:grpSp>
              <p:nvGrpSpPr>
                <p:cNvPr id="126102" name="Group 150">
                  <a:extLst>
                    <a:ext uri="{FF2B5EF4-FFF2-40B4-BE49-F238E27FC236}">
                      <a16:creationId xmlns:a16="http://schemas.microsoft.com/office/drawing/2014/main" id="{BE8803DA-2D90-4BB4-90B3-624882948C39}"/>
                    </a:ext>
                  </a:extLst>
                </p:cNvPr>
                <p:cNvGrpSpPr>
                  <a:grpSpLocks noChangeAspect="1"/>
                </p:cNvGrpSpPr>
                <p:nvPr/>
              </p:nvGrpSpPr>
              <p:grpSpPr bwMode="auto">
                <a:xfrm>
                  <a:off x="2390" y="1304"/>
                  <a:ext cx="301" cy="233"/>
                  <a:chOff x="1291" y="528"/>
                  <a:chExt cx="650" cy="432"/>
                </a:xfrm>
              </p:grpSpPr>
              <p:grpSp>
                <p:nvGrpSpPr>
                  <p:cNvPr id="126103" name="Group 151">
                    <a:extLst>
                      <a:ext uri="{FF2B5EF4-FFF2-40B4-BE49-F238E27FC236}">
                        <a16:creationId xmlns:a16="http://schemas.microsoft.com/office/drawing/2014/main" id="{4F2AB8F7-895A-4667-A1AD-083860A1BE6C}"/>
                      </a:ext>
                    </a:extLst>
                  </p:cNvPr>
                  <p:cNvGrpSpPr>
                    <a:grpSpLocks noChangeAspect="1"/>
                  </p:cNvGrpSpPr>
                  <p:nvPr/>
                </p:nvGrpSpPr>
                <p:grpSpPr bwMode="auto">
                  <a:xfrm>
                    <a:off x="1374" y="528"/>
                    <a:ext cx="480" cy="432"/>
                    <a:chOff x="1392" y="528"/>
                    <a:chExt cx="480" cy="432"/>
                  </a:xfrm>
                </p:grpSpPr>
                <p:sp>
                  <p:nvSpPr>
                    <p:cNvPr id="126104" name="Rectangle 152">
                      <a:extLst>
                        <a:ext uri="{FF2B5EF4-FFF2-40B4-BE49-F238E27FC236}">
                          <a16:creationId xmlns:a16="http://schemas.microsoft.com/office/drawing/2014/main" id="{50C39D29-827E-40EA-8B57-C7E759CE017A}"/>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05" name="Rectangle 153">
                      <a:extLst>
                        <a:ext uri="{FF2B5EF4-FFF2-40B4-BE49-F238E27FC236}">
                          <a16:creationId xmlns:a16="http://schemas.microsoft.com/office/drawing/2014/main" id="{7D9FFF55-9DDF-4AFC-ABA7-6FA3211F6E50}"/>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106" name="Text Box 154">
                    <a:extLst>
                      <a:ext uri="{FF2B5EF4-FFF2-40B4-BE49-F238E27FC236}">
                        <a16:creationId xmlns:a16="http://schemas.microsoft.com/office/drawing/2014/main" id="{53DAB947-4D00-4E46-A193-A489501CA1A3}"/>
                      </a:ext>
                    </a:extLst>
                  </p:cNvPr>
                  <p:cNvSpPr txBox="1">
                    <a:spLocks noChangeAspect="1" noChangeArrowheads="1"/>
                  </p:cNvSpPr>
                  <p:nvPr/>
                </p:nvSpPr>
                <p:spPr bwMode="auto">
                  <a:xfrm>
                    <a:off x="1291" y="574"/>
                    <a:ext cx="650"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sp>
              <p:nvSpPr>
                <p:cNvPr id="126107" name="Line 155">
                  <a:extLst>
                    <a:ext uri="{FF2B5EF4-FFF2-40B4-BE49-F238E27FC236}">
                      <a16:creationId xmlns:a16="http://schemas.microsoft.com/office/drawing/2014/main" id="{84100C39-FDDC-48BC-8E25-04BA728EC9DB}"/>
                    </a:ext>
                  </a:extLst>
                </p:cNvPr>
                <p:cNvSpPr>
                  <a:spLocks noChangeAspect="1" noChangeShapeType="1"/>
                </p:cNvSpPr>
                <p:nvPr/>
              </p:nvSpPr>
              <p:spPr bwMode="auto">
                <a:xfrm>
                  <a:off x="2651" y="1351"/>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08" name="Line 156">
                  <a:extLst>
                    <a:ext uri="{FF2B5EF4-FFF2-40B4-BE49-F238E27FC236}">
                      <a16:creationId xmlns:a16="http://schemas.microsoft.com/office/drawing/2014/main" id="{426979D9-6876-4DCD-947F-5F9CB5512AED}"/>
                    </a:ext>
                  </a:extLst>
                </p:cNvPr>
                <p:cNvSpPr>
                  <a:spLocks noChangeAspect="1" noChangeShapeType="1"/>
                </p:cNvSpPr>
                <p:nvPr/>
              </p:nvSpPr>
              <p:spPr bwMode="auto">
                <a:xfrm>
                  <a:off x="2651" y="1490"/>
                  <a:ext cx="2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109" name="Group 157">
                  <a:extLst>
                    <a:ext uri="{FF2B5EF4-FFF2-40B4-BE49-F238E27FC236}">
                      <a16:creationId xmlns:a16="http://schemas.microsoft.com/office/drawing/2014/main" id="{EF95B3FE-FFCE-4A29-B849-2282EEB116A8}"/>
                    </a:ext>
                  </a:extLst>
                </p:cNvPr>
                <p:cNvGrpSpPr>
                  <a:grpSpLocks noChangeAspect="1"/>
                </p:cNvGrpSpPr>
                <p:nvPr/>
              </p:nvGrpSpPr>
              <p:grpSpPr bwMode="auto">
                <a:xfrm>
                  <a:off x="2851" y="1235"/>
                  <a:ext cx="218" cy="371"/>
                  <a:chOff x="2991" y="411"/>
                  <a:chExt cx="393" cy="768"/>
                </a:xfrm>
              </p:grpSpPr>
              <p:sp>
                <p:nvSpPr>
                  <p:cNvPr id="126110" name="AutoShape 158">
                    <a:extLst>
                      <a:ext uri="{FF2B5EF4-FFF2-40B4-BE49-F238E27FC236}">
                        <a16:creationId xmlns:a16="http://schemas.microsoft.com/office/drawing/2014/main" id="{B62DF0B3-E680-4756-8F4C-F068C9FBDFE2}"/>
                      </a:ext>
                    </a:extLst>
                  </p:cNvPr>
                  <p:cNvSpPr>
                    <a:spLocks noChangeAspect="1" noChangeArrowheads="1"/>
                  </p:cNvSpPr>
                  <p:nvPr/>
                </p:nvSpPr>
                <p:spPr bwMode="auto">
                  <a:xfrm rot="-5400000">
                    <a:off x="2798" y="626"/>
                    <a:ext cx="768" cy="33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1000" b="1"/>
                  </a:p>
                </p:txBody>
              </p:sp>
              <p:sp>
                <p:nvSpPr>
                  <p:cNvPr id="126111" name="AutoShape 159">
                    <a:extLst>
                      <a:ext uri="{FF2B5EF4-FFF2-40B4-BE49-F238E27FC236}">
                        <a16:creationId xmlns:a16="http://schemas.microsoft.com/office/drawing/2014/main" id="{2335C49E-8C5F-422A-8DC2-59CD0F4CAD84}"/>
                      </a:ext>
                    </a:extLst>
                  </p:cNvPr>
                  <p:cNvSpPr>
                    <a:spLocks noChangeAspect="1" noChangeArrowheads="1"/>
                  </p:cNvSpPr>
                  <p:nvPr/>
                </p:nvSpPr>
                <p:spPr bwMode="auto">
                  <a:xfrm rot="5400000">
                    <a:off x="2957" y="705"/>
                    <a:ext cx="248" cy="180"/>
                  </a:xfrm>
                  <a:prstGeom prst="triangle">
                    <a:avLst>
                      <a:gd name="adj" fmla="val 50000"/>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12" name="Freeform 160">
                    <a:extLst>
                      <a:ext uri="{FF2B5EF4-FFF2-40B4-BE49-F238E27FC236}">
                        <a16:creationId xmlns:a16="http://schemas.microsoft.com/office/drawing/2014/main" id="{5963DF5F-50D6-4A73-A8A8-1D07B6B57EDF}"/>
                      </a:ext>
                    </a:extLst>
                  </p:cNvPr>
                  <p:cNvSpPr>
                    <a:spLocks noChangeAspect="1"/>
                  </p:cNvSpPr>
                  <p:nvPr/>
                </p:nvSpPr>
                <p:spPr bwMode="auto">
                  <a:xfrm rot="5400000">
                    <a:off x="2974" y="725"/>
                    <a:ext cx="218" cy="139"/>
                  </a:xfrm>
                  <a:custGeom>
                    <a:avLst/>
                    <a:gdLst>
                      <a:gd name="T0" fmla="*/ 0 w 384"/>
                      <a:gd name="T1" fmla="*/ 288 h 288"/>
                      <a:gd name="T2" fmla="*/ 192 w 384"/>
                      <a:gd name="T3" fmla="*/ 0 h 288"/>
                      <a:gd name="T4" fmla="*/ 384 w 384"/>
                      <a:gd name="T5" fmla="*/ 288 h 288"/>
                    </a:gdLst>
                    <a:ahLst/>
                    <a:cxnLst>
                      <a:cxn ang="0">
                        <a:pos x="T0" y="T1"/>
                      </a:cxn>
                      <a:cxn ang="0">
                        <a:pos x="T2" y="T3"/>
                      </a:cxn>
                      <a:cxn ang="0">
                        <a:pos x="T4" y="T5"/>
                      </a:cxn>
                    </a:cxnLst>
                    <a:rect l="0" t="0" r="r" b="b"/>
                    <a:pathLst>
                      <a:path w="384" h="288">
                        <a:moveTo>
                          <a:pt x="0" y="288"/>
                        </a:moveTo>
                        <a:lnTo>
                          <a:pt x="192" y="0"/>
                        </a:lnTo>
                        <a:lnTo>
                          <a:pt x="384" y="28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13" name="Text Box 161">
                    <a:extLst>
                      <a:ext uri="{FF2B5EF4-FFF2-40B4-BE49-F238E27FC236}">
                        <a16:creationId xmlns:a16="http://schemas.microsoft.com/office/drawing/2014/main" id="{1BD00282-2475-44CA-A47D-4711931B52C1}"/>
                      </a:ext>
                    </a:extLst>
                  </p:cNvPr>
                  <p:cNvSpPr txBox="1">
                    <a:spLocks noChangeAspect="1" noChangeArrowheads="1"/>
                  </p:cNvSpPr>
                  <p:nvPr/>
                </p:nvSpPr>
                <p:spPr bwMode="auto">
                  <a:xfrm rot="-5400000">
                    <a:off x="2937" y="585"/>
                    <a:ext cx="582" cy="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ALU</a:t>
                    </a:r>
                  </a:p>
                </p:txBody>
              </p:sp>
            </p:grpSp>
            <p:sp>
              <p:nvSpPr>
                <p:cNvPr id="126114" name="Line 162">
                  <a:extLst>
                    <a:ext uri="{FF2B5EF4-FFF2-40B4-BE49-F238E27FC236}">
                      <a16:creationId xmlns:a16="http://schemas.microsoft.com/office/drawing/2014/main" id="{3ADB5487-B377-4AED-A571-6DBB7099DB64}"/>
                    </a:ext>
                  </a:extLst>
                </p:cNvPr>
                <p:cNvSpPr>
                  <a:spLocks noChangeAspect="1" noChangeShapeType="1"/>
                </p:cNvSpPr>
                <p:nvPr/>
              </p:nvSpPr>
              <p:spPr bwMode="auto">
                <a:xfrm>
                  <a:off x="3052"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15" name="Line 163">
                  <a:extLst>
                    <a:ext uri="{FF2B5EF4-FFF2-40B4-BE49-F238E27FC236}">
                      <a16:creationId xmlns:a16="http://schemas.microsoft.com/office/drawing/2014/main" id="{55796D93-08A7-4098-93A2-BDADB3BECADE}"/>
                    </a:ext>
                  </a:extLst>
                </p:cNvPr>
                <p:cNvSpPr>
                  <a:spLocks noChangeAspect="1" noChangeShapeType="1"/>
                </p:cNvSpPr>
                <p:nvPr/>
              </p:nvSpPr>
              <p:spPr bwMode="auto">
                <a:xfrm>
                  <a:off x="3475" y="1421"/>
                  <a:ext cx="2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116" name="Group 164">
                  <a:extLst>
                    <a:ext uri="{FF2B5EF4-FFF2-40B4-BE49-F238E27FC236}">
                      <a16:creationId xmlns:a16="http://schemas.microsoft.com/office/drawing/2014/main" id="{D04806C1-D183-4A95-9784-B5B2CB43FFBD}"/>
                    </a:ext>
                  </a:extLst>
                </p:cNvPr>
                <p:cNvGrpSpPr>
                  <a:grpSpLocks noChangeAspect="1"/>
                </p:cNvGrpSpPr>
                <p:nvPr/>
              </p:nvGrpSpPr>
              <p:grpSpPr bwMode="auto">
                <a:xfrm>
                  <a:off x="3150" y="1305"/>
                  <a:ext cx="401" cy="232"/>
                  <a:chOff x="3726" y="576"/>
                  <a:chExt cx="865" cy="480"/>
                </a:xfrm>
              </p:grpSpPr>
              <p:sp>
                <p:nvSpPr>
                  <p:cNvPr id="126117" name="Rectangle 165">
                    <a:extLst>
                      <a:ext uri="{FF2B5EF4-FFF2-40B4-BE49-F238E27FC236}">
                        <a16:creationId xmlns:a16="http://schemas.microsoft.com/office/drawing/2014/main" id="{E403A02C-337A-46AA-A2AC-4D7FD85D288A}"/>
                      </a:ext>
                    </a:extLst>
                  </p:cNvPr>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6118" name="Text Box 166">
                    <a:extLst>
                      <a:ext uri="{FF2B5EF4-FFF2-40B4-BE49-F238E27FC236}">
                        <a16:creationId xmlns:a16="http://schemas.microsoft.com/office/drawing/2014/main" id="{AEADE3BF-EB39-4A92-82A2-9D80A538929F}"/>
                      </a:ext>
                    </a:extLst>
                  </p:cNvPr>
                  <p:cNvSpPr txBox="1">
                    <a:spLocks noChangeAspect="1" noChangeArrowheads="1"/>
                  </p:cNvSpPr>
                  <p:nvPr/>
                </p:nvSpPr>
                <p:spPr bwMode="auto">
                  <a:xfrm>
                    <a:off x="3726" y="628"/>
                    <a:ext cx="865" cy="3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DMem</a:t>
                    </a:r>
                  </a:p>
                </p:txBody>
              </p:sp>
            </p:grpSp>
            <p:sp>
              <p:nvSpPr>
                <p:cNvPr id="126119" name="Freeform 167">
                  <a:extLst>
                    <a:ext uri="{FF2B5EF4-FFF2-40B4-BE49-F238E27FC236}">
                      <a16:creationId xmlns:a16="http://schemas.microsoft.com/office/drawing/2014/main" id="{1129B970-6517-402F-B28B-C924316C1E32}"/>
                    </a:ext>
                  </a:extLst>
                </p:cNvPr>
                <p:cNvSpPr>
                  <a:spLocks noChangeAspect="1"/>
                </p:cNvSpPr>
                <p:nvPr/>
              </p:nvSpPr>
              <p:spPr bwMode="auto">
                <a:xfrm>
                  <a:off x="3208" y="1421"/>
                  <a:ext cx="332" cy="185"/>
                </a:xfrm>
                <a:custGeom>
                  <a:avLst/>
                  <a:gdLst>
                    <a:gd name="T0" fmla="*/ 0 w 816"/>
                    <a:gd name="T1" fmla="*/ 0 h 384"/>
                    <a:gd name="T2" fmla="*/ 0 w 816"/>
                    <a:gd name="T3" fmla="*/ 384 h 384"/>
                    <a:gd name="T4" fmla="*/ 720 w 816"/>
                    <a:gd name="T5" fmla="*/ 384 h 384"/>
                    <a:gd name="T6" fmla="*/ 720 w 816"/>
                    <a:gd name="T7" fmla="*/ 144 h 384"/>
                    <a:gd name="T8" fmla="*/ 816 w 816"/>
                    <a:gd name="T9" fmla="*/ 144 h 384"/>
                  </a:gdLst>
                  <a:ahLst/>
                  <a:cxnLst>
                    <a:cxn ang="0">
                      <a:pos x="T0" y="T1"/>
                    </a:cxn>
                    <a:cxn ang="0">
                      <a:pos x="T2" y="T3"/>
                    </a:cxn>
                    <a:cxn ang="0">
                      <a:pos x="T4" y="T5"/>
                    </a:cxn>
                    <a:cxn ang="0">
                      <a:pos x="T6" y="T7"/>
                    </a:cxn>
                    <a:cxn ang="0">
                      <a:pos x="T8" y="T9"/>
                    </a:cxn>
                  </a:cxnLst>
                  <a:rect l="0" t="0" r="r" b="b"/>
                  <a:pathLst>
                    <a:path w="816" h="384">
                      <a:moveTo>
                        <a:pt x="0" y="0"/>
                      </a:moveTo>
                      <a:lnTo>
                        <a:pt x="0" y="384"/>
                      </a:lnTo>
                      <a:lnTo>
                        <a:pt x="720" y="384"/>
                      </a:lnTo>
                      <a:lnTo>
                        <a:pt x="720" y="144"/>
                      </a:lnTo>
                      <a:lnTo>
                        <a:pt x="816" y="144"/>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20" name="Line 168">
                  <a:extLst>
                    <a:ext uri="{FF2B5EF4-FFF2-40B4-BE49-F238E27FC236}">
                      <a16:creationId xmlns:a16="http://schemas.microsoft.com/office/drawing/2014/main" id="{84C15275-7F57-4790-92BB-32F878D416AD}"/>
                    </a:ext>
                  </a:extLst>
                </p:cNvPr>
                <p:cNvSpPr>
                  <a:spLocks noChangeAspect="1" noChangeShapeType="1"/>
                </p:cNvSpPr>
                <p:nvPr/>
              </p:nvSpPr>
              <p:spPr bwMode="auto">
                <a:xfrm>
                  <a:off x="2199" y="1491"/>
                  <a:ext cx="2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21" name="Line 169">
                  <a:extLst>
                    <a:ext uri="{FF2B5EF4-FFF2-40B4-BE49-F238E27FC236}">
                      <a16:creationId xmlns:a16="http://schemas.microsoft.com/office/drawing/2014/main" id="{87A68E29-4C8E-4AC5-9903-77A8A49B372E}"/>
                    </a:ext>
                  </a:extLst>
                </p:cNvPr>
                <p:cNvSpPr>
                  <a:spLocks noChangeAspect="1" noChangeShapeType="1"/>
                </p:cNvSpPr>
                <p:nvPr/>
              </p:nvSpPr>
              <p:spPr bwMode="auto">
                <a:xfrm>
                  <a:off x="2169" y="1351"/>
                  <a:ext cx="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122" name="Group 170">
                  <a:extLst>
                    <a:ext uri="{FF2B5EF4-FFF2-40B4-BE49-F238E27FC236}">
                      <a16:creationId xmlns:a16="http://schemas.microsoft.com/office/drawing/2014/main" id="{48BFFB44-5697-49C8-B0C1-50BE82C58D84}"/>
                    </a:ext>
                  </a:extLst>
                </p:cNvPr>
                <p:cNvGrpSpPr>
                  <a:grpSpLocks noChangeAspect="1"/>
                </p:cNvGrpSpPr>
                <p:nvPr/>
              </p:nvGrpSpPr>
              <p:grpSpPr bwMode="auto">
                <a:xfrm>
                  <a:off x="1925" y="1305"/>
                  <a:ext cx="373" cy="232"/>
                  <a:chOff x="1042" y="576"/>
                  <a:chExt cx="804" cy="480"/>
                </a:xfrm>
              </p:grpSpPr>
              <p:sp>
                <p:nvSpPr>
                  <p:cNvPr id="126123" name="Rectangle 171">
                    <a:extLst>
                      <a:ext uri="{FF2B5EF4-FFF2-40B4-BE49-F238E27FC236}">
                        <a16:creationId xmlns:a16="http://schemas.microsoft.com/office/drawing/2014/main" id="{C251F97A-A9FE-4BC8-9AAB-8D1FF73E4938}"/>
                      </a:ext>
                    </a:extLst>
                  </p:cNvPr>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en-US" altLang="en-US" sz="1000" b="1"/>
                  </a:p>
                </p:txBody>
              </p:sp>
              <p:sp>
                <p:nvSpPr>
                  <p:cNvPr id="126124" name="Text Box 172">
                    <a:extLst>
                      <a:ext uri="{FF2B5EF4-FFF2-40B4-BE49-F238E27FC236}">
                        <a16:creationId xmlns:a16="http://schemas.microsoft.com/office/drawing/2014/main" id="{C8470B71-9A2E-49A8-B3CF-B84B0D25FA91}"/>
                      </a:ext>
                    </a:extLst>
                  </p:cNvPr>
                  <p:cNvSpPr txBox="1">
                    <a:spLocks noChangeAspect="1" noChangeArrowheads="1"/>
                  </p:cNvSpPr>
                  <p:nvPr/>
                </p:nvSpPr>
                <p:spPr bwMode="auto">
                  <a:xfrm>
                    <a:off x="1042" y="627"/>
                    <a:ext cx="804" cy="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Ifetch</a:t>
                    </a:r>
                  </a:p>
                </p:txBody>
              </p:sp>
            </p:grpSp>
            <p:grpSp>
              <p:nvGrpSpPr>
                <p:cNvPr id="126125" name="Group 173">
                  <a:extLst>
                    <a:ext uri="{FF2B5EF4-FFF2-40B4-BE49-F238E27FC236}">
                      <a16:creationId xmlns:a16="http://schemas.microsoft.com/office/drawing/2014/main" id="{554CC710-56A5-4A35-981D-A9F1F7F6DAC6}"/>
                    </a:ext>
                  </a:extLst>
                </p:cNvPr>
                <p:cNvGrpSpPr>
                  <a:grpSpLocks/>
                </p:cNvGrpSpPr>
                <p:nvPr/>
              </p:nvGrpSpPr>
              <p:grpSpPr bwMode="auto">
                <a:xfrm>
                  <a:off x="2288" y="1200"/>
                  <a:ext cx="1297" cy="441"/>
                  <a:chOff x="2112" y="528"/>
                  <a:chExt cx="2088" cy="681"/>
                </a:xfrm>
              </p:grpSpPr>
              <p:sp>
                <p:nvSpPr>
                  <p:cNvPr id="126126" name="Rectangle 174">
                    <a:extLst>
                      <a:ext uri="{FF2B5EF4-FFF2-40B4-BE49-F238E27FC236}">
                        <a16:creationId xmlns:a16="http://schemas.microsoft.com/office/drawing/2014/main" id="{2EDC00F4-A78B-41BD-9349-6B2455CA002D}"/>
                      </a:ext>
                    </a:extLst>
                  </p:cNvPr>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27" name="Rectangle 175">
                    <a:extLst>
                      <a:ext uri="{FF2B5EF4-FFF2-40B4-BE49-F238E27FC236}">
                        <a16:creationId xmlns:a16="http://schemas.microsoft.com/office/drawing/2014/main" id="{E2994F8F-041F-4D93-B049-607C8406A666}"/>
                      </a:ext>
                    </a:extLst>
                  </p:cNvPr>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28" name="Rectangle 176">
                    <a:extLst>
                      <a:ext uri="{FF2B5EF4-FFF2-40B4-BE49-F238E27FC236}">
                        <a16:creationId xmlns:a16="http://schemas.microsoft.com/office/drawing/2014/main" id="{031885BA-E404-422C-B053-47C84B4DBA78}"/>
                      </a:ext>
                    </a:extLst>
                  </p:cNvPr>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29" name="Rectangle 177">
                    <a:extLst>
                      <a:ext uri="{FF2B5EF4-FFF2-40B4-BE49-F238E27FC236}">
                        <a16:creationId xmlns:a16="http://schemas.microsoft.com/office/drawing/2014/main" id="{A46851C5-5811-426A-9F65-A4D14C65FA7F}"/>
                      </a:ext>
                    </a:extLst>
                  </p:cNvPr>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6130" name="Group 178">
                  <a:extLst>
                    <a:ext uri="{FF2B5EF4-FFF2-40B4-BE49-F238E27FC236}">
                      <a16:creationId xmlns:a16="http://schemas.microsoft.com/office/drawing/2014/main" id="{BDF5310F-BAFB-4800-A80E-5FBDB1DF2D5D}"/>
                    </a:ext>
                  </a:extLst>
                </p:cNvPr>
                <p:cNvGrpSpPr>
                  <a:grpSpLocks noChangeAspect="1"/>
                </p:cNvGrpSpPr>
                <p:nvPr/>
              </p:nvGrpSpPr>
              <p:grpSpPr bwMode="auto">
                <a:xfrm flipH="1">
                  <a:off x="3618" y="1296"/>
                  <a:ext cx="300" cy="233"/>
                  <a:chOff x="1309" y="528"/>
                  <a:chExt cx="644" cy="432"/>
                </a:xfrm>
              </p:grpSpPr>
              <p:grpSp>
                <p:nvGrpSpPr>
                  <p:cNvPr id="126131" name="Group 179">
                    <a:extLst>
                      <a:ext uri="{FF2B5EF4-FFF2-40B4-BE49-F238E27FC236}">
                        <a16:creationId xmlns:a16="http://schemas.microsoft.com/office/drawing/2014/main" id="{7FCEC707-ADD4-4B7D-9DC7-F1D99B080628}"/>
                      </a:ext>
                    </a:extLst>
                  </p:cNvPr>
                  <p:cNvGrpSpPr>
                    <a:grpSpLocks noChangeAspect="1"/>
                  </p:cNvGrpSpPr>
                  <p:nvPr/>
                </p:nvGrpSpPr>
                <p:grpSpPr bwMode="auto">
                  <a:xfrm>
                    <a:off x="1374" y="528"/>
                    <a:ext cx="480" cy="432"/>
                    <a:chOff x="1392" y="528"/>
                    <a:chExt cx="480" cy="432"/>
                  </a:xfrm>
                </p:grpSpPr>
                <p:sp>
                  <p:nvSpPr>
                    <p:cNvPr id="126132" name="Rectangle 180">
                      <a:extLst>
                        <a:ext uri="{FF2B5EF4-FFF2-40B4-BE49-F238E27FC236}">
                          <a16:creationId xmlns:a16="http://schemas.microsoft.com/office/drawing/2014/main" id="{0579C537-8D2F-4398-9DA2-AE7D79812C94}"/>
                        </a:ext>
                      </a:extLst>
                    </p:cNvPr>
                    <p:cNvSpPr>
                      <a:spLocks noChangeAspect="1" noChangeArrowheads="1"/>
                    </p:cNvSpPr>
                    <p:nvPr/>
                  </p:nvSpPr>
                  <p:spPr bwMode="auto">
                    <a:xfrm>
                      <a:off x="1632" y="528"/>
                      <a:ext cx="240" cy="427"/>
                    </a:xfrm>
                    <a:prstGeom prst="rect">
                      <a:avLst/>
                    </a:prstGeom>
                    <a:solidFill>
                      <a:schemeClr val="accent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33" name="Rectangle 181">
                      <a:extLst>
                        <a:ext uri="{FF2B5EF4-FFF2-40B4-BE49-F238E27FC236}">
                          <a16:creationId xmlns:a16="http://schemas.microsoft.com/office/drawing/2014/main" id="{6C80D910-23EC-4140-818E-485DD5FF336B}"/>
                        </a:ext>
                      </a:extLst>
                    </p:cNvPr>
                    <p:cNvSpPr>
                      <a:spLocks noChangeAspect="1" noChangeArrowheads="1"/>
                    </p:cNvSpPr>
                    <p:nvPr/>
                  </p:nvSpPr>
                  <p:spPr bwMode="auto">
                    <a:xfrm>
                      <a:off x="1392" y="528"/>
                      <a:ext cx="480"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000" b="1"/>
                    </a:p>
                  </p:txBody>
                </p:sp>
              </p:grpSp>
              <p:sp>
                <p:nvSpPr>
                  <p:cNvPr id="126134" name="Text Box 182">
                    <a:extLst>
                      <a:ext uri="{FF2B5EF4-FFF2-40B4-BE49-F238E27FC236}">
                        <a16:creationId xmlns:a16="http://schemas.microsoft.com/office/drawing/2014/main" id="{DDEB9DE8-EA76-4878-9027-390AA68F698A}"/>
                      </a:ext>
                    </a:extLst>
                  </p:cNvPr>
                  <p:cNvSpPr txBox="1">
                    <a:spLocks noChangeAspect="1" noChangeArrowheads="1"/>
                  </p:cNvSpPr>
                  <p:nvPr/>
                </p:nvSpPr>
                <p:spPr bwMode="auto">
                  <a:xfrm>
                    <a:off x="1309" y="574"/>
                    <a:ext cx="64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000" b="1"/>
                      <a:t>Reg</a:t>
                    </a:r>
                  </a:p>
                </p:txBody>
              </p:sp>
            </p:grpSp>
          </p:grpSp>
          <p:sp>
            <p:nvSpPr>
              <p:cNvPr id="126135" name="Rectangle 183">
                <a:extLst>
                  <a:ext uri="{FF2B5EF4-FFF2-40B4-BE49-F238E27FC236}">
                    <a16:creationId xmlns:a16="http://schemas.microsoft.com/office/drawing/2014/main" id="{CFE70E37-C263-440A-AF9E-A48F5747AB47}"/>
                  </a:ext>
                </a:extLst>
              </p:cNvPr>
              <p:cNvSpPr>
                <a:spLocks noChangeAspect="1" noChangeArrowheads="1"/>
              </p:cNvSpPr>
              <p:nvPr/>
            </p:nvSpPr>
            <p:spPr bwMode="auto">
              <a:xfrm>
                <a:off x="3716" y="3450"/>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36" name="Line 184">
                <a:extLst>
                  <a:ext uri="{FF2B5EF4-FFF2-40B4-BE49-F238E27FC236}">
                    <a16:creationId xmlns:a16="http://schemas.microsoft.com/office/drawing/2014/main" id="{169112BA-FE16-4DE1-888E-A8F47B1FEF0D}"/>
                  </a:ext>
                </a:extLst>
              </p:cNvPr>
              <p:cNvSpPr>
                <a:spLocks noChangeShapeType="1"/>
              </p:cNvSpPr>
              <p:nvPr/>
            </p:nvSpPr>
            <p:spPr bwMode="auto">
              <a:xfrm>
                <a:off x="3312" y="1584"/>
                <a:ext cx="384" cy="2064"/>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37" name="Rectangle 185">
                <a:extLst>
                  <a:ext uri="{FF2B5EF4-FFF2-40B4-BE49-F238E27FC236}">
                    <a16:creationId xmlns:a16="http://schemas.microsoft.com/office/drawing/2014/main" id="{84CD60EF-BFF5-4AAC-AEC5-45FB50135DC7}"/>
                  </a:ext>
                </a:extLst>
              </p:cNvPr>
              <p:cNvSpPr>
                <a:spLocks noChangeAspect="1" noChangeArrowheads="1"/>
              </p:cNvSpPr>
              <p:nvPr/>
            </p:nvSpPr>
            <p:spPr bwMode="auto">
              <a:xfrm>
                <a:off x="3264" y="2928"/>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38" name="Rectangle 186">
                <a:extLst>
                  <a:ext uri="{FF2B5EF4-FFF2-40B4-BE49-F238E27FC236}">
                    <a16:creationId xmlns:a16="http://schemas.microsoft.com/office/drawing/2014/main" id="{5F267EC9-5539-4ED1-8BCC-CA5419BEC6A2}"/>
                  </a:ext>
                </a:extLst>
              </p:cNvPr>
              <p:cNvSpPr>
                <a:spLocks noChangeAspect="1" noChangeArrowheads="1"/>
              </p:cNvSpPr>
              <p:nvPr/>
            </p:nvSpPr>
            <p:spPr bwMode="auto">
              <a:xfrm>
                <a:off x="3264" y="2928"/>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39" name="Rectangle 187">
                <a:extLst>
                  <a:ext uri="{FF2B5EF4-FFF2-40B4-BE49-F238E27FC236}">
                    <a16:creationId xmlns:a16="http://schemas.microsoft.com/office/drawing/2014/main" id="{57A7C47D-0E79-436D-9792-71C1A18AD648}"/>
                  </a:ext>
                </a:extLst>
              </p:cNvPr>
              <p:cNvSpPr>
                <a:spLocks noChangeAspect="1" noChangeArrowheads="1"/>
              </p:cNvSpPr>
              <p:nvPr/>
            </p:nvSpPr>
            <p:spPr bwMode="auto">
              <a:xfrm>
                <a:off x="2832" y="2400"/>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40" name="Rectangle 188">
                <a:extLst>
                  <a:ext uri="{FF2B5EF4-FFF2-40B4-BE49-F238E27FC236}">
                    <a16:creationId xmlns:a16="http://schemas.microsoft.com/office/drawing/2014/main" id="{0A9E10C0-66E2-4541-AFD7-1B9DBED93FD9}"/>
                  </a:ext>
                </a:extLst>
              </p:cNvPr>
              <p:cNvSpPr>
                <a:spLocks noChangeAspect="1" noChangeArrowheads="1"/>
              </p:cNvSpPr>
              <p:nvPr/>
            </p:nvSpPr>
            <p:spPr bwMode="auto">
              <a:xfrm>
                <a:off x="2417" y="1862"/>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141" name="Rectangle 189">
                <a:extLst>
                  <a:ext uri="{FF2B5EF4-FFF2-40B4-BE49-F238E27FC236}">
                    <a16:creationId xmlns:a16="http://schemas.microsoft.com/office/drawing/2014/main" id="{BF1B5F58-AACE-4C2D-8536-0379D4B6D497}"/>
                  </a:ext>
                </a:extLst>
              </p:cNvPr>
              <p:cNvSpPr>
                <a:spLocks noChangeAspect="1" noChangeArrowheads="1"/>
              </p:cNvSpPr>
              <p:nvPr/>
            </p:nvSpPr>
            <p:spPr bwMode="auto">
              <a:xfrm>
                <a:off x="2047" y="1344"/>
                <a:ext cx="45" cy="441"/>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BC4DA67-B977-4966-8055-4CD485EA6400}"/>
              </a:ext>
            </a:extLst>
          </p:cNvPr>
          <p:cNvSpPr>
            <a:spLocks noGrp="1" noChangeArrowheads="1"/>
          </p:cNvSpPr>
          <p:nvPr>
            <p:ph type="title"/>
          </p:nvPr>
        </p:nvSpPr>
        <p:spPr>
          <a:xfrm>
            <a:off x="6934200" y="228600"/>
            <a:ext cx="35052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Branch Stall Impact</a:t>
            </a:r>
          </a:p>
        </p:txBody>
      </p:sp>
      <p:sp>
        <p:nvSpPr>
          <p:cNvPr id="128003" name="Rectangle 3">
            <a:extLst>
              <a:ext uri="{FF2B5EF4-FFF2-40B4-BE49-F238E27FC236}">
                <a16:creationId xmlns:a16="http://schemas.microsoft.com/office/drawing/2014/main" id="{B090EB3D-2EC0-4BA8-A7A5-AC3C13369183}"/>
              </a:ext>
            </a:extLst>
          </p:cNvPr>
          <p:cNvSpPr>
            <a:spLocks noGrp="1" noChangeArrowheads="1"/>
          </p:cNvSpPr>
          <p:nvPr>
            <p:ph idx="1"/>
          </p:nvPr>
        </p:nvSpPr>
        <p:spPr>
          <a:xfrm>
            <a:off x="1828800" y="1143000"/>
            <a:ext cx="8572500" cy="5486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rmAutofit lnSpcReduction="10000"/>
          </a:bodyPr>
          <a:lstStyle/>
          <a:p>
            <a:pPr marL="285750" indent="-285750">
              <a:lnSpc>
                <a:spcPct val="90000"/>
              </a:lnSpc>
            </a:pPr>
            <a:r>
              <a:rPr lang="en-US" altLang="en-US" sz="1600">
                <a:solidFill>
                  <a:srgbClr val="FF3300"/>
                </a:solidFill>
              </a:rPr>
              <a:t>If CPI = 1, 30% branch, Stall 3 cycles =&gt; new CPI = 1.9!</a:t>
            </a:r>
          </a:p>
          <a:p>
            <a:pPr lvl="2">
              <a:lnSpc>
                <a:spcPct val="90000"/>
              </a:lnSpc>
              <a:buFontTx/>
              <a:buNone/>
            </a:pPr>
            <a:r>
              <a:rPr lang="en-US" altLang="en-US" sz="1600"/>
              <a:t>(Whoa!  How did we get that 1.9???)</a:t>
            </a:r>
          </a:p>
          <a:p>
            <a:pPr marL="285750" indent="-285750">
              <a:lnSpc>
                <a:spcPct val="90000"/>
              </a:lnSpc>
            </a:pPr>
            <a:r>
              <a:rPr lang="en-US" altLang="en-US" sz="1600"/>
              <a:t>Two part solution to this dramatic increase:</a:t>
            </a:r>
          </a:p>
          <a:p>
            <a:pPr marL="685800" lvl="1" indent="-228600">
              <a:lnSpc>
                <a:spcPct val="90000"/>
              </a:lnSpc>
            </a:pPr>
            <a:r>
              <a:rPr lang="en-US" altLang="en-US" sz="1600"/>
              <a:t>Determine branch taken or not sooner, AND</a:t>
            </a:r>
          </a:p>
          <a:p>
            <a:pPr marL="685800" lvl="1" indent="-228600">
              <a:lnSpc>
                <a:spcPct val="90000"/>
              </a:lnSpc>
            </a:pPr>
            <a:r>
              <a:rPr lang="en-US" altLang="en-US" sz="1600"/>
              <a:t>Compute taken branch address earlier</a:t>
            </a:r>
          </a:p>
          <a:p>
            <a:pPr marL="685800" lvl="1" indent="-228600">
              <a:lnSpc>
                <a:spcPct val="90000"/>
              </a:lnSpc>
            </a:pPr>
            <a:endParaRPr lang="en-US" altLang="en-US" sz="1600"/>
          </a:p>
          <a:p>
            <a:pPr marL="285750" indent="-285750">
              <a:lnSpc>
                <a:spcPct val="90000"/>
              </a:lnSpc>
            </a:pPr>
            <a:r>
              <a:rPr lang="en-US" altLang="en-US" sz="1600"/>
              <a:t>MIPS branch tests if register = 0 or ^ 0</a:t>
            </a:r>
          </a:p>
          <a:p>
            <a:pPr marL="285750" indent="-285750">
              <a:lnSpc>
                <a:spcPct val="90000"/>
              </a:lnSpc>
            </a:pPr>
            <a:endParaRPr lang="en-US" altLang="en-US" sz="1600"/>
          </a:p>
          <a:p>
            <a:pPr marL="285750" indent="-285750">
              <a:lnSpc>
                <a:spcPct val="90000"/>
              </a:lnSpc>
            </a:pPr>
            <a:r>
              <a:rPr lang="en-US" altLang="en-US" sz="1600"/>
              <a:t>MIPS Solution:</a:t>
            </a:r>
          </a:p>
          <a:p>
            <a:pPr marL="685800" lvl="1" indent="-228600">
              <a:lnSpc>
                <a:spcPct val="90000"/>
              </a:lnSpc>
            </a:pPr>
            <a:r>
              <a:rPr lang="en-US" altLang="en-US" sz="1600"/>
              <a:t>Move Zero test to ID/RF stage</a:t>
            </a:r>
          </a:p>
          <a:p>
            <a:pPr marL="685800" lvl="1" indent="-228600">
              <a:lnSpc>
                <a:spcPct val="90000"/>
              </a:lnSpc>
            </a:pPr>
            <a:r>
              <a:rPr lang="en-US" altLang="en-US" sz="1600"/>
              <a:t>Adder to calculate new PC in ID/RF stage</a:t>
            </a:r>
          </a:p>
          <a:p>
            <a:pPr lvl="2">
              <a:lnSpc>
                <a:spcPct val="90000"/>
              </a:lnSpc>
            </a:pPr>
            <a:r>
              <a:rPr lang="en-US" altLang="en-US" sz="1600"/>
              <a:t>must be fast </a:t>
            </a:r>
          </a:p>
          <a:p>
            <a:pPr lvl="2">
              <a:lnSpc>
                <a:spcPct val="90000"/>
              </a:lnSpc>
            </a:pPr>
            <a:r>
              <a:rPr lang="en-US" altLang="en-US" sz="1600"/>
              <a:t>can't afford to subtract </a:t>
            </a:r>
          </a:p>
          <a:p>
            <a:pPr lvl="2">
              <a:lnSpc>
                <a:spcPct val="90000"/>
              </a:lnSpc>
            </a:pPr>
            <a:r>
              <a:rPr lang="en-US" altLang="en-US" sz="1600"/>
              <a:t>compares with 0 are simple </a:t>
            </a:r>
          </a:p>
          <a:p>
            <a:pPr lvl="2">
              <a:lnSpc>
                <a:spcPct val="90000"/>
              </a:lnSpc>
            </a:pPr>
            <a:r>
              <a:rPr lang="en-US" altLang="en-US" sz="1600"/>
              <a:t>Greater-than, Less-than test sign­bit,  but not-equal must OR all bits </a:t>
            </a:r>
          </a:p>
          <a:p>
            <a:pPr lvl="2">
              <a:lnSpc>
                <a:spcPct val="90000"/>
              </a:lnSpc>
            </a:pPr>
            <a:r>
              <a:rPr lang="en-US" altLang="en-US" sz="1600"/>
              <a:t>more general compares need ALU </a:t>
            </a:r>
          </a:p>
          <a:p>
            <a:pPr marL="685800" lvl="1" indent="-228600">
              <a:lnSpc>
                <a:spcPct val="90000"/>
              </a:lnSpc>
            </a:pPr>
            <a:r>
              <a:rPr lang="en-US" altLang="en-US" sz="1600"/>
              <a:t>1 clock cycle penalty for branch versus 3</a:t>
            </a:r>
          </a:p>
          <a:p>
            <a:pPr marL="685800" lvl="1" indent="-228600">
              <a:lnSpc>
                <a:spcPct val="90000"/>
              </a:lnSpc>
            </a:pPr>
            <a:endParaRPr lang="en-US" altLang="en-US" sz="1600"/>
          </a:p>
          <a:p>
            <a:pPr marL="285750" indent="-285750">
              <a:lnSpc>
                <a:spcPct val="90000"/>
              </a:lnSpc>
              <a:buNone/>
            </a:pPr>
            <a:r>
              <a:rPr lang="en-US" altLang="en-US" sz="1600"/>
              <a:t>In the next chapter, we’ll look at ways to avoid the branch all together.</a:t>
            </a:r>
          </a:p>
        </p:txBody>
      </p:sp>
      <p:sp>
        <p:nvSpPr>
          <p:cNvPr id="7" name="Slide Number Placeholder 5">
            <a:extLst>
              <a:ext uri="{FF2B5EF4-FFF2-40B4-BE49-F238E27FC236}">
                <a16:creationId xmlns:a16="http://schemas.microsoft.com/office/drawing/2014/main" id="{15808965-8F5D-497C-AF83-90D174984AE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75</a:t>
            </a:fld>
            <a:endParaRPr lang="en-US" altLang="en-US"/>
          </a:p>
        </p:txBody>
      </p:sp>
      <p:sp>
        <p:nvSpPr>
          <p:cNvPr id="128004" name="Rectangle 4">
            <a:extLst>
              <a:ext uri="{FF2B5EF4-FFF2-40B4-BE49-F238E27FC236}">
                <a16:creationId xmlns:a16="http://schemas.microsoft.com/office/drawing/2014/main" id="{053A1D5D-C0CC-4303-A085-892CB1DB8F57}"/>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273329EC-D58C-4D56-B159-4191397931CE}"/>
              </a:ext>
            </a:extLst>
          </p:cNvPr>
          <p:cNvSpPr>
            <a:spLocks noGrp="1" noChangeArrowheads="1"/>
          </p:cNvSpPr>
          <p:nvPr>
            <p:ph type="title"/>
          </p:nvPr>
        </p:nvSpPr>
        <p:spPr>
          <a:xfrm>
            <a:off x="6477000" y="228600"/>
            <a:ext cx="398145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Five Branch Hazard Alternatives</a:t>
            </a:r>
          </a:p>
        </p:txBody>
      </p:sp>
      <p:sp>
        <p:nvSpPr>
          <p:cNvPr id="132099" name="Rectangle 3">
            <a:extLst>
              <a:ext uri="{FF2B5EF4-FFF2-40B4-BE49-F238E27FC236}">
                <a16:creationId xmlns:a16="http://schemas.microsoft.com/office/drawing/2014/main" id="{B52AF398-9604-4383-85CF-3CD159F18C71}"/>
              </a:ext>
            </a:extLst>
          </p:cNvPr>
          <p:cNvSpPr>
            <a:spLocks noGrp="1" noChangeArrowheads="1"/>
          </p:cNvSpPr>
          <p:nvPr>
            <p:ph idx="1"/>
          </p:nvPr>
        </p:nvSpPr>
        <p:spPr>
          <a:xfrm>
            <a:off x="2387600" y="1447800"/>
            <a:ext cx="7543800" cy="4572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lnSpc>
                <a:spcPct val="90000"/>
              </a:lnSpc>
              <a:buNone/>
            </a:pPr>
            <a:r>
              <a:rPr lang="en-US" altLang="en-US" sz="1800"/>
              <a:t>#1: Stall until branch direction is clear</a:t>
            </a:r>
          </a:p>
          <a:p>
            <a:pPr marL="285750" indent="-285750">
              <a:lnSpc>
                <a:spcPct val="90000"/>
              </a:lnSpc>
              <a:buNone/>
            </a:pPr>
            <a:endParaRPr lang="en-US" altLang="en-US" sz="1800"/>
          </a:p>
          <a:p>
            <a:pPr marL="285750" indent="-285750">
              <a:lnSpc>
                <a:spcPct val="90000"/>
              </a:lnSpc>
              <a:buNone/>
            </a:pPr>
            <a:r>
              <a:rPr lang="en-US" altLang="en-US" sz="1800"/>
              <a:t>#2: Predict Branch Not Taken</a:t>
            </a:r>
          </a:p>
          <a:p>
            <a:pPr marL="685800" lvl="1" indent="-228600">
              <a:lnSpc>
                <a:spcPct val="90000"/>
              </a:lnSpc>
            </a:pPr>
            <a:r>
              <a:rPr lang="en-US" altLang="en-US" sz="1800"/>
              <a:t>Execute successor instructions in sequence</a:t>
            </a:r>
          </a:p>
          <a:p>
            <a:pPr marL="685800" lvl="1" indent="-228600">
              <a:lnSpc>
                <a:spcPct val="90000"/>
              </a:lnSpc>
            </a:pPr>
            <a:r>
              <a:rPr lang="en-US" altLang="en-US" sz="1800"/>
              <a:t>“Squash” instructions in pipeline if branch actually taken</a:t>
            </a:r>
          </a:p>
          <a:p>
            <a:pPr marL="685800" lvl="1" indent="-228600">
              <a:lnSpc>
                <a:spcPct val="90000"/>
              </a:lnSpc>
            </a:pPr>
            <a:r>
              <a:rPr lang="en-US" altLang="en-US" sz="1800"/>
              <a:t>Advantage of late pipeline state update</a:t>
            </a:r>
          </a:p>
          <a:p>
            <a:pPr marL="685800" lvl="1" indent="-228600">
              <a:lnSpc>
                <a:spcPct val="90000"/>
              </a:lnSpc>
            </a:pPr>
            <a:r>
              <a:rPr lang="en-US" altLang="en-US" sz="1800"/>
              <a:t>47% MIPS branches not taken on average</a:t>
            </a:r>
          </a:p>
          <a:p>
            <a:pPr marL="685800" lvl="1" indent="-228600">
              <a:lnSpc>
                <a:spcPct val="90000"/>
              </a:lnSpc>
            </a:pPr>
            <a:r>
              <a:rPr lang="en-US" altLang="en-US" sz="1800"/>
              <a:t>PC+4 already calculated, so use it to get next instruction</a:t>
            </a:r>
          </a:p>
          <a:p>
            <a:pPr marL="685800" lvl="1" indent="-228600">
              <a:lnSpc>
                <a:spcPct val="90000"/>
              </a:lnSpc>
            </a:pPr>
            <a:endParaRPr lang="en-US" altLang="en-US" sz="1800"/>
          </a:p>
          <a:p>
            <a:pPr marL="285750" indent="-285750">
              <a:lnSpc>
                <a:spcPct val="90000"/>
              </a:lnSpc>
              <a:buNone/>
            </a:pPr>
            <a:r>
              <a:rPr lang="en-US" altLang="en-US" sz="1800"/>
              <a:t>#3: Predict Branch Taken</a:t>
            </a:r>
          </a:p>
          <a:p>
            <a:pPr marL="685800" lvl="1" indent="-228600">
              <a:lnSpc>
                <a:spcPct val="90000"/>
              </a:lnSpc>
            </a:pPr>
            <a:r>
              <a:rPr lang="en-US" altLang="en-US" sz="1800"/>
              <a:t>53% MIPS branches taken on average</a:t>
            </a:r>
          </a:p>
          <a:p>
            <a:pPr marL="685800" lvl="1" indent="-228600">
              <a:lnSpc>
                <a:spcPct val="90000"/>
              </a:lnSpc>
            </a:pPr>
            <a:r>
              <a:rPr lang="en-US" altLang="en-US" sz="1800" u="sng">
                <a:solidFill>
                  <a:srgbClr val="FF3300"/>
                </a:solidFill>
              </a:rPr>
              <a:t>But haven’t calculated branch target address in MIPS</a:t>
            </a:r>
            <a:endParaRPr lang="en-US" altLang="en-US" sz="1800">
              <a:solidFill>
                <a:srgbClr val="FF3300"/>
              </a:solidFill>
            </a:endParaRPr>
          </a:p>
          <a:p>
            <a:pPr lvl="2">
              <a:lnSpc>
                <a:spcPct val="90000"/>
              </a:lnSpc>
            </a:pPr>
            <a:r>
              <a:rPr lang="en-US" altLang="en-US" sz="1800"/>
              <a:t>MIPS still incurs 1 cycle branch penalty</a:t>
            </a:r>
          </a:p>
          <a:p>
            <a:pPr lvl="2">
              <a:lnSpc>
                <a:spcPct val="90000"/>
              </a:lnSpc>
            </a:pPr>
            <a:r>
              <a:rPr lang="en-US" altLang="en-US" sz="1800"/>
              <a:t>Other machines: branch target known before outcome</a:t>
            </a:r>
          </a:p>
        </p:txBody>
      </p:sp>
      <p:sp>
        <p:nvSpPr>
          <p:cNvPr id="7" name="Slide Number Placeholder 5">
            <a:extLst>
              <a:ext uri="{FF2B5EF4-FFF2-40B4-BE49-F238E27FC236}">
                <a16:creationId xmlns:a16="http://schemas.microsoft.com/office/drawing/2014/main" id="{A34B3CFC-982A-43E1-9721-20AA46305C1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76</a:t>
            </a:fld>
            <a:endParaRPr lang="en-US" altLang="en-US"/>
          </a:p>
        </p:txBody>
      </p:sp>
      <p:sp>
        <p:nvSpPr>
          <p:cNvPr id="132100" name="Rectangle 4">
            <a:extLst>
              <a:ext uri="{FF2B5EF4-FFF2-40B4-BE49-F238E27FC236}">
                <a16:creationId xmlns:a16="http://schemas.microsoft.com/office/drawing/2014/main" id="{010678BF-B141-491A-9967-E2FB8110F76E}"/>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7C0A5552-BB0C-439D-A06B-1B7375EDD7D8}"/>
              </a:ext>
            </a:extLst>
          </p:cNvPr>
          <p:cNvSpPr>
            <a:spLocks noGrp="1" noChangeArrowheads="1"/>
          </p:cNvSpPr>
          <p:nvPr>
            <p:ph idx="1"/>
          </p:nvPr>
        </p:nvSpPr>
        <p:spPr>
          <a:xfrm>
            <a:off x="2286000" y="1371600"/>
            <a:ext cx="75438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rmAutofit lnSpcReduction="10000"/>
          </a:bodyPr>
          <a:lstStyle/>
          <a:p>
            <a:pPr marL="285750" indent="-285750">
              <a:lnSpc>
                <a:spcPct val="90000"/>
              </a:lnSpc>
              <a:buNone/>
            </a:pPr>
            <a:r>
              <a:rPr lang="en-US" altLang="en-US" sz="1800"/>
              <a:t>#4: Execute Both Paths</a:t>
            </a:r>
          </a:p>
          <a:p>
            <a:pPr marL="285750" indent="-285750">
              <a:lnSpc>
                <a:spcPct val="90000"/>
              </a:lnSpc>
              <a:buNone/>
            </a:pPr>
            <a:endParaRPr lang="en-US" altLang="en-US" sz="1800"/>
          </a:p>
          <a:p>
            <a:pPr marL="285750" indent="-285750">
              <a:lnSpc>
                <a:spcPct val="90000"/>
              </a:lnSpc>
              <a:buNone/>
            </a:pPr>
            <a:r>
              <a:rPr lang="en-US" altLang="en-US" sz="1800"/>
              <a:t>#5: Delayed Branch</a:t>
            </a:r>
          </a:p>
          <a:p>
            <a:pPr marL="685800" lvl="1" indent="-228600">
              <a:lnSpc>
                <a:spcPct val="90000"/>
              </a:lnSpc>
            </a:pPr>
            <a:r>
              <a:rPr lang="en-US" altLang="en-US" sz="1800"/>
              <a:t>Define branch to take place </a:t>
            </a:r>
            <a:r>
              <a:rPr lang="en-US" altLang="en-US" sz="1800">
                <a:solidFill>
                  <a:schemeClr val="hlink"/>
                </a:solidFill>
              </a:rPr>
              <a:t>AFTER</a:t>
            </a:r>
            <a:r>
              <a:rPr lang="en-US" altLang="en-US" sz="1800"/>
              <a:t> a following instruction</a:t>
            </a:r>
            <a:br>
              <a:rPr lang="en-US" altLang="en-US" sz="1800"/>
            </a:br>
            <a:endParaRPr lang="en-US" altLang="en-US" sz="1800"/>
          </a:p>
          <a:p>
            <a:pPr marL="685800" lvl="1" indent="-228600">
              <a:lnSpc>
                <a:spcPct val="90000"/>
              </a:lnSpc>
              <a:buNone/>
            </a:pPr>
            <a:r>
              <a:rPr lang="en-US" altLang="en-US" sz="1800">
                <a:latin typeface="Courier New" panose="02070309020205020404" pitchFamily="49" charset="0"/>
              </a:rPr>
              <a:t>	branch instruction</a:t>
            </a:r>
            <a:br>
              <a:rPr lang="en-US" altLang="en-US" sz="1800">
                <a:latin typeface="Courier New" panose="02070309020205020404" pitchFamily="49" charset="0"/>
              </a:rPr>
            </a:br>
            <a:r>
              <a:rPr lang="en-US" altLang="en-US" sz="1800">
                <a:latin typeface="Courier New" panose="02070309020205020404" pitchFamily="49" charset="0"/>
              </a:rPr>
              <a:t>	sequential successor</a:t>
            </a:r>
            <a:r>
              <a:rPr lang="en-US" altLang="en-US" sz="1800" baseline="-25000">
                <a:latin typeface="Courier New" panose="02070309020205020404" pitchFamily="49" charset="0"/>
              </a:rPr>
              <a:t>1</a:t>
            </a:r>
            <a:br>
              <a:rPr lang="en-US" altLang="en-US" sz="1800">
                <a:latin typeface="Courier New" panose="02070309020205020404" pitchFamily="49" charset="0"/>
              </a:rPr>
            </a:br>
            <a:r>
              <a:rPr lang="en-US" altLang="en-US" sz="1800">
                <a:latin typeface="Courier New" panose="02070309020205020404" pitchFamily="49" charset="0"/>
              </a:rPr>
              <a:t>	sequential successor</a:t>
            </a:r>
            <a:r>
              <a:rPr lang="en-US" altLang="en-US" sz="1800" baseline="-25000">
                <a:latin typeface="Courier New" panose="02070309020205020404" pitchFamily="49" charset="0"/>
              </a:rPr>
              <a:t>2</a:t>
            </a:r>
            <a:br>
              <a:rPr lang="en-US" altLang="en-US" sz="1800">
                <a:latin typeface="Courier New" panose="02070309020205020404" pitchFamily="49" charset="0"/>
              </a:rPr>
            </a:br>
            <a:r>
              <a:rPr lang="en-US" altLang="en-US" sz="1800">
                <a:latin typeface="Courier New" panose="02070309020205020404" pitchFamily="49" charset="0"/>
              </a:rPr>
              <a:t>	........</a:t>
            </a:r>
            <a:br>
              <a:rPr lang="en-US" altLang="en-US" sz="1800">
                <a:latin typeface="Courier New" panose="02070309020205020404" pitchFamily="49" charset="0"/>
              </a:rPr>
            </a:br>
            <a:r>
              <a:rPr lang="en-US" altLang="en-US" sz="1800">
                <a:latin typeface="Courier New" panose="02070309020205020404" pitchFamily="49" charset="0"/>
              </a:rPr>
              <a:t>	sequential successor</a:t>
            </a:r>
            <a:r>
              <a:rPr lang="en-US" altLang="en-US" sz="1800" baseline="-25000">
                <a:latin typeface="Courier New" panose="02070309020205020404" pitchFamily="49" charset="0"/>
              </a:rPr>
              <a:t>n</a:t>
            </a:r>
            <a:endParaRPr lang="en-US" altLang="en-US" sz="1800">
              <a:latin typeface="Courier New" panose="02070309020205020404" pitchFamily="49" charset="0"/>
            </a:endParaRPr>
          </a:p>
          <a:p>
            <a:pPr marL="685800" lvl="1" indent="-228600">
              <a:lnSpc>
                <a:spcPct val="90000"/>
              </a:lnSpc>
              <a:buNone/>
            </a:pPr>
            <a:r>
              <a:rPr lang="en-US" altLang="en-US" sz="1800">
                <a:latin typeface="Courier New" panose="02070309020205020404" pitchFamily="49" charset="0"/>
              </a:rPr>
              <a:t>	branch target if taken</a:t>
            </a:r>
            <a:br>
              <a:rPr lang="en-US" altLang="en-US" sz="1800">
                <a:latin typeface="Courier New" panose="02070309020205020404" pitchFamily="49" charset="0"/>
              </a:rPr>
            </a:br>
            <a:endParaRPr lang="en-US" altLang="en-US" sz="1800"/>
          </a:p>
          <a:p>
            <a:pPr marL="685800" lvl="1" indent="-228600">
              <a:lnSpc>
                <a:spcPct val="90000"/>
              </a:lnSpc>
            </a:pPr>
            <a:r>
              <a:rPr lang="en-US" altLang="en-US" sz="1800"/>
              <a:t>1 slot delay allows proper decision and branch target address in 5 stage pipeline</a:t>
            </a:r>
          </a:p>
          <a:p>
            <a:pPr marL="685800" lvl="1" indent="-228600">
              <a:lnSpc>
                <a:spcPct val="90000"/>
              </a:lnSpc>
            </a:pPr>
            <a:r>
              <a:rPr lang="en-US" altLang="en-US" sz="1800"/>
              <a:t>MIPS uses this</a:t>
            </a:r>
          </a:p>
        </p:txBody>
      </p:sp>
      <p:sp>
        <p:nvSpPr>
          <p:cNvPr id="10" name="Slide Number Placeholder 5">
            <a:extLst>
              <a:ext uri="{FF2B5EF4-FFF2-40B4-BE49-F238E27FC236}">
                <a16:creationId xmlns:a16="http://schemas.microsoft.com/office/drawing/2014/main" id="{194E5A90-8311-4AC9-A5BB-811C47FB006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77</a:t>
            </a:fld>
            <a:endParaRPr lang="en-US" altLang="en-US"/>
          </a:p>
        </p:txBody>
      </p:sp>
      <p:sp>
        <p:nvSpPr>
          <p:cNvPr id="134148" name="Rectangle 4">
            <a:extLst>
              <a:ext uri="{FF2B5EF4-FFF2-40B4-BE49-F238E27FC236}">
                <a16:creationId xmlns:a16="http://schemas.microsoft.com/office/drawing/2014/main" id="{3BEE6C60-A503-4645-978D-1F52104A09C2}"/>
              </a:ext>
            </a:extLst>
          </p:cNvPr>
          <p:cNvSpPr>
            <a:spLocks noChangeArrowheads="1"/>
          </p:cNvSpPr>
          <p:nvPr/>
        </p:nvSpPr>
        <p:spPr bwMode="auto">
          <a:xfrm>
            <a:off x="7086600" y="3810001"/>
            <a:ext cx="2875788"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t>Branch delay of length </a:t>
            </a:r>
            <a:r>
              <a:rPr lang="en-US" altLang="en-US" sz="1800" b="1" i="1"/>
              <a:t>n</a:t>
            </a:r>
          </a:p>
        </p:txBody>
      </p:sp>
      <p:sp>
        <p:nvSpPr>
          <p:cNvPr id="134149" name="Line 5">
            <a:extLst>
              <a:ext uri="{FF2B5EF4-FFF2-40B4-BE49-F238E27FC236}">
                <a16:creationId xmlns:a16="http://schemas.microsoft.com/office/drawing/2014/main" id="{23B5AF10-8349-4131-8B89-0DC99AF953C4}"/>
              </a:ext>
            </a:extLst>
          </p:cNvPr>
          <p:cNvSpPr>
            <a:spLocks noChangeShapeType="1"/>
          </p:cNvSpPr>
          <p:nvPr/>
        </p:nvSpPr>
        <p:spPr bwMode="auto">
          <a:xfrm>
            <a:off x="6172200" y="3505200"/>
            <a:ext cx="933450" cy="438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150" name="Line 6">
            <a:extLst>
              <a:ext uri="{FF2B5EF4-FFF2-40B4-BE49-F238E27FC236}">
                <a16:creationId xmlns:a16="http://schemas.microsoft.com/office/drawing/2014/main" id="{B6A1FDD3-210F-40B5-962D-2E5D81D9A4F2}"/>
              </a:ext>
            </a:extLst>
          </p:cNvPr>
          <p:cNvSpPr>
            <a:spLocks noChangeShapeType="1"/>
          </p:cNvSpPr>
          <p:nvPr/>
        </p:nvSpPr>
        <p:spPr bwMode="auto">
          <a:xfrm flipH="1">
            <a:off x="6248400" y="4114800"/>
            <a:ext cx="895350"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151" name="Rectangle 7">
            <a:extLst>
              <a:ext uri="{FF2B5EF4-FFF2-40B4-BE49-F238E27FC236}">
                <a16:creationId xmlns:a16="http://schemas.microsoft.com/office/drawing/2014/main" id="{A5CDCFFB-D4E8-4030-A4B4-97A80EB4B67E}"/>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sp>
        <p:nvSpPr>
          <p:cNvPr id="134152" name="Rectangle 8">
            <a:extLst>
              <a:ext uri="{FF2B5EF4-FFF2-40B4-BE49-F238E27FC236}">
                <a16:creationId xmlns:a16="http://schemas.microsoft.com/office/drawing/2014/main" id="{2ACDAA3A-40AC-4B5B-BC7B-30EDAAE0701E}"/>
              </a:ext>
            </a:extLst>
          </p:cNvPr>
          <p:cNvSpPr>
            <a:spLocks noChangeArrowheads="1"/>
          </p:cNvSpPr>
          <p:nvPr/>
        </p:nvSpPr>
        <p:spPr bwMode="auto">
          <a:xfrm>
            <a:off x="6477000" y="228600"/>
            <a:ext cx="39814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tx2"/>
                </a:solidFill>
                <a:latin typeface="Arial" panose="020B0604020202020204" pitchFamily="34" charset="0"/>
              </a:rPr>
              <a:t>Five Branch Hazard Alternatives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04570D35-1135-4136-BFBF-C629BE8DCE5F}"/>
              </a:ext>
            </a:extLst>
          </p:cNvPr>
          <p:cNvSpPr>
            <a:spLocks noGrp="1" noChangeArrowheads="1"/>
          </p:cNvSpPr>
          <p:nvPr>
            <p:ph type="title"/>
          </p:nvPr>
        </p:nvSpPr>
        <p:spPr>
          <a:xfrm>
            <a:off x="6781800" y="304800"/>
            <a:ext cx="36576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Delayed Branch</a:t>
            </a:r>
          </a:p>
        </p:txBody>
      </p:sp>
      <p:sp>
        <p:nvSpPr>
          <p:cNvPr id="136195" name="Rectangle 3">
            <a:extLst>
              <a:ext uri="{FF2B5EF4-FFF2-40B4-BE49-F238E27FC236}">
                <a16:creationId xmlns:a16="http://schemas.microsoft.com/office/drawing/2014/main" id="{B34DA9EF-D3E9-4C56-AB63-F5BC1B9DE420}"/>
              </a:ext>
            </a:extLst>
          </p:cNvPr>
          <p:cNvSpPr>
            <a:spLocks noGrp="1" noChangeArrowheads="1"/>
          </p:cNvSpPr>
          <p:nvPr>
            <p:ph idx="1"/>
          </p:nvPr>
        </p:nvSpPr>
        <p:spPr>
          <a:xfrm>
            <a:off x="2057400" y="1371600"/>
            <a:ext cx="80010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rmAutofit lnSpcReduction="10000"/>
          </a:bodyPr>
          <a:lstStyle/>
          <a:p>
            <a:pPr marL="285750" indent="-285750">
              <a:lnSpc>
                <a:spcPct val="90000"/>
              </a:lnSpc>
            </a:pPr>
            <a:r>
              <a:rPr lang="en-US" altLang="en-US" sz="1800"/>
              <a:t>Where to get instructions to fill branch delay slot?</a:t>
            </a:r>
          </a:p>
          <a:p>
            <a:pPr marL="685800" lvl="1" indent="-228600">
              <a:lnSpc>
                <a:spcPct val="90000"/>
              </a:lnSpc>
            </a:pPr>
            <a:r>
              <a:rPr lang="en-US" altLang="en-US" sz="1800"/>
              <a:t>Before branch instruction</a:t>
            </a:r>
          </a:p>
          <a:p>
            <a:pPr marL="685800" lvl="1" indent="-228600">
              <a:lnSpc>
                <a:spcPct val="90000"/>
              </a:lnSpc>
            </a:pPr>
            <a:r>
              <a:rPr lang="en-US" altLang="en-US" sz="1800"/>
              <a:t>From the target address: only valuable when branch taken</a:t>
            </a:r>
          </a:p>
          <a:p>
            <a:pPr marL="685800" lvl="1" indent="-228600">
              <a:lnSpc>
                <a:spcPct val="90000"/>
              </a:lnSpc>
            </a:pPr>
            <a:r>
              <a:rPr lang="en-US" altLang="en-US" sz="1800"/>
              <a:t>From fall through: only valuable when branch not taken</a:t>
            </a:r>
          </a:p>
          <a:p>
            <a:pPr marL="685800" lvl="1" indent="-228600">
              <a:lnSpc>
                <a:spcPct val="90000"/>
              </a:lnSpc>
            </a:pPr>
            <a:r>
              <a:rPr lang="en-US" altLang="en-US" sz="1800"/>
              <a:t>Cancelling branches allow more slots to be filled</a:t>
            </a:r>
            <a:br>
              <a:rPr lang="en-US" altLang="en-US" sz="1800"/>
            </a:br>
            <a:endParaRPr lang="en-US" altLang="en-US" sz="1800"/>
          </a:p>
          <a:p>
            <a:pPr marL="285750" indent="-285750">
              <a:lnSpc>
                <a:spcPct val="90000"/>
              </a:lnSpc>
            </a:pPr>
            <a:r>
              <a:rPr lang="en-US" altLang="en-US" sz="1800"/>
              <a:t>Compiler effectiveness for single branch delay slot:</a:t>
            </a:r>
          </a:p>
          <a:p>
            <a:pPr marL="685800" lvl="1" indent="-228600">
              <a:lnSpc>
                <a:spcPct val="90000"/>
              </a:lnSpc>
            </a:pPr>
            <a:r>
              <a:rPr lang="en-US" altLang="en-US" sz="1800"/>
              <a:t>Fills about 60% of branch delay slots</a:t>
            </a:r>
          </a:p>
          <a:p>
            <a:pPr marL="685800" lvl="1" indent="-228600">
              <a:lnSpc>
                <a:spcPct val="90000"/>
              </a:lnSpc>
            </a:pPr>
            <a:r>
              <a:rPr lang="en-US" altLang="en-US" sz="1800"/>
              <a:t>About 80% of instructions executed in branch delay slots useful in computation</a:t>
            </a:r>
          </a:p>
          <a:p>
            <a:pPr marL="685800" lvl="1" indent="-228600">
              <a:lnSpc>
                <a:spcPct val="90000"/>
              </a:lnSpc>
            </a:pPr>
            <a:r>
              <a:rPr lang="en-US" altLang="en-US" sz="1800"/>
              <a:t>About 50% (60% x 80%) of slots usefully filled</a:t>
            </a:r>
          </a:p>
          <a:p>
            <a:pPr marL="685800" lvl="1" indent="-228600">
              <a:lnSpc>
                <a:spcPct val="90000"/>
              </a:lnSpc>
            </a:pPr>
            <a:endParaRPr lang="en-US" altLang="en-US" sz="1800"/>
          </a:p>
          <a:p>
            <a:pPr marL="285750" indent="-285750">
              <a:lnSpc>
                <a:spcPct val="90000"/>
              </a:lnSpc>
            </a:pPr>
            <a:r>
              <a:rPr lang="en-US" altLang="en-US" sz="1800"/>
              <a:t>Delayed Branch downside: 7-8 stage pipelines, multiple instructions issued per clock (superscalar)</a:t>
            </a:r>
          </a:p>
        </p:txBody>
      </p:sp>
      <p:sp>
        <p:nvSpPr>
          <p:cNvPr id="7" name="Slide Number Placeholder 5">
            <a:extLst>
              <a:ext uri="{FF2B5EF4-FFF2-40B4-BE49-F238E27FC236}">
                <a16:creationId xmlns:a16="http://schemas.microsoft.com/office/drawing/2014/main" id="{75FA6DD1-44E3-49BF-ACF5-039F407DACD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78</a:t>
            </a:fld>
            <a:endParaRPr lang="en-US" altLang="en-US"/>
          </a:p>
        </p:txBody>
      </p:sp>
      <p:sp>
        <p:nvSpPr>
          <p:cNvPr id="136196" name="Rectangle 4">
            <a:extLst>
              <a:ext uri="{FF2B5EF4-FFF2-40B4-BE49-F238E27FC236}">
                <a16:creationId xmlns:a16="http://schemas.microsoft.com/office/drawing/2014/main" id="{99070A6C-CDA4-4141-8D03-4B2B59857DD5}"/>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A70707BB-96B7-419C-99E7-D50BA2A880FB}"/>
              </a:ext>
            </a:extLst>
          </p:cNvPr>
          <p:cNvSpPr>
            <a:spLocks noGrp="1" noChangeArrowheads="1"/>
          </p:cNvSpPr>
          <p:nvPr>
            <p:ph type="title"/>
          </p:nvPr>
        </p:nvSpPr>
        <p:spPr>
          <a:xfrm>
            <a:off x="6629400" y="228600"/>
            <a:ext cx="37338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Evaluating Branch Alternatives</a:t>
            </a:r>
          </a:p>
        </p:txBody>
      </p:sp>
      <p:sp>
        <p:nvSpPr>
          <p:cNvPr id="138243" name="Rectangle 3">
            <a:extLst>
              <a:ext uri="{FF2B5EF4-FFF2-40B4-BE49-F238E27FC236}">
                <a16:creationId xmlns:a16="http://schemas.microsoft.com/office/drawing/2014/main" id="{21946F37-81F2-4435-A375-67220B3F6768}"/>
              </a:ext>
            </a:extLst>
          </p:cNvPr>
          <p:cNvSpPr>
            <a:spLocks noGrp="1" noChangeArrowheads="1"/>
          </p:cNvSpPr>
          <p:nvPr>
            <p:ph idx="1"/>
          </p:nvPr>
        </p:nvSpPr>
        <p:spPr>
          <a:xfrm>
            <a:off x="2057400" y="3200401"/>
            <a:ext cx="8382000" cy="2754313"/>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rmAutofit fontScale="92500" lnSpcReduction="20000"/>
          </a:bodyPr>
          <a:lstStyle/>
          <a:p>
            <a:pPr marL="285750" indent="-285750">
              <a:lnSpc>
                <a:spcPct val="90000"/>
              </a:lnSpc>
              <a:buNone/>
              <a:tabLst>
                <a:tab pos="2686050" algn="r"/>
                <a:tab pos="3486150" algn="r"/>
                <a:tab pos="5086350" algn="r"/>
                <a:tab pos="6743700" algn="r"/>
              </a:tabLst>
            </a:pPr>
            <a:r>
              <a:rPr lang="en-US" altLang="en-US" sz="2000" i="1"/>
              <a:t>Scheduling	Branch	CPI	       speedup v.	         Speedup v.</a:t>
            </a:r>
          </a:p>
          <a:p>
            <a:pPr marL="285750" indent="-285750">
              <a:lnSpc>
                <a:spcPct val="90000"/>
              </a:lnSpc>
              <a:buNone/>
              <a:tabLst>
                <a:tab pos="2686050" algn="r"/>
                <a:tab pos="3486150" algn="r"/>
                <a:tab pos="5086350" algn="r"/>
                <a:tab pos="6743700" algn="r"/>
              </a:tabLst>
            </a:pPr>
            <a:r>
              <a:rPr lang="en-US" altLang="en-US" sz="2000" i="1"/>
              <a:t>	 scheme	    penalty		       unpipelined	stall</a:t>
            </a:r>
            <a:r>
              <a:rPr lang="en-US" altLang="en-US" sz="2000"/>
              <a:t>	</a:t>
            </a:r>
          </a:p>
          <a:p>
            <a:pPr marL="285750" indent="-285750">
              <a:lnSpc>
                <a:spcPct val="90000"/>
              </a:lnSpc>
              <a:buNone/>
              <a:tabLst>
                <a:tab pos="2686050" algn="r"/>
                <a:tab pos="3486150" algn="r"/>
                <a:tab pos="5086350" algn="r"/>
                <a:tab pos="6743700" algn="r"/>
              </a:tabLst>
            </a:pPr>
            <a:r>
              <a:rPr lang="en-US" altLang="en-US" sz="2000"/>
              <a:t>Stall pipeline	3	1.42	3.5	1.0</a:t>
            </a:r>
          </a:p>
          <a:p>
            <a:pPr marL="285750" indent="-285750">
              <a:lnSpc>
                <a:spcPct val="90000"/>
              </a:lnSpc>
              <a:buNone/>
              <a:tabLst>
                <a:tab pos="2686050" algn="r"/>
                <a:tab pos="3486150" algn="r"/>
                <a:tab pos="5086350" algn="r"/>
                <a:tab pos="6743700" algn="r"/>
              </a:tabLst>
            </a:pPr>
            <a:r>
              <a:rPr lang="en-US" altLang="en-US" sz="2000"/>
              <a:t>Predict taken	1	1.14	4.4	1.26</a:t>
            </a:r>
          </a:p>
          <a:p>
            <a:pPr marL="285750" indent="-285750">
              <a:lnSpc>
                <a:spcPct val="90000"/>
              </a:lnSpc>
              <a:buNone/>
              <a:tabLst>
                <a:tab pos="2686050" algn="r"/>
                <a:tab pos="3486150" algn="r"/>
                <a:tab pos="5086350" algn="r"/>
                <a:tab pos="6743700" algn="r"/>
              </a:tabLst>
            </a:pPr>
            <a:r>
              <a:rPr lang="en-US" altLang="en-US" sz="2000"/>
              <a:t>Predict not taken	1	1.09	4.5	1.29</a:t>
            </a:r>
          </a:p>
          <a:p>
            <a:pPr marL="285750" indent="-285750">
              <a:lnSpc>
                <a:spcPct val="90000"/>
              </a:lnSpc>
              <a:buNone/>
              <a:tabLst>
                <a:tab pos="2686050" algn="r"/>
                <a:tab pos="3486150" algn="r"/>
                <a:tab pos="5086350" algn="r"/>
                <a:tab pos="6743700" algn="r"/>
              </a:tabLst>
            </a:pPr>
            <a:r>
              <a:rPr lang="en-US" altLang="en-US" sz="2000"/>
              <a:t>Delayed branch	0.5	1.07	4.6	</a:t>
            </a:r>
            <a:r>
              <a:rPr lang="en-US" altLang="en-US" sz="2000">
                <a:solidFill>
                  <a:srgbClr val="FF3300"/>
                </a:solidFill>
              </a:rPr>
              <a:t>1.31</a:t>
            </a:r>
          </a:p>
          <a:p>
            <a:pPr marL="285750" indent="-285750">
              <a:lnSpc>
                <a:spcPct val="90000"/>
              </a:lnSpc>
              <a:buNone/>
              <a:tabLst>
                <a:tab pos="2686050" algn="r"/>
                <a:tab pos="3486150" algn="r"/>
                <a:tab pos="5086350" algn="r"/>
                <a:tab pos="6743700" algn="r"/>
              </a:tabLst>
            </a:pPr>
            <a:endParaRPr lang="en-US" altLang="en-US" sz="2000"/>
          </a:p>
          <a:p>
            <a:pPr marL="285750" indent="-285750">
              <a:lnSpc>
                <a:spcPct val="90000"/>
              </a:lnSpc>
              <a:buNone/>
              <a:tabLst>
                <a:tab pos="2686050" algn="r"/>
                <a:tab pos="3486150" algn="r"/>
                <a:tab pos="5086350" algn="r"/>
                <a:tab pos="6743700" algn="r"/>
              </a:tabLst>
            </a:pPr>
            <a:r>
              <a:rPr lang="en-US" altLang="en-US" sz="2000"/>
              <a:t>Conditional &amp; Unconditional = 14%,                   65% change PC</a:t>
            </a:r>
          </a:p>
        </p:txBody>
      </p:sp>
      <p:sp>
        <p:nvSpPr>
          <p:cNvPr id="8" name="Slide Number Placeholder 5">
            <a:extLst>
              <a:ext uri="{FF2B5EF4-FFF2-40B4-BE49-F238E27FC236}">
                <a16:creationId xmlns:a16="http://schemas.microsoft.com/office/drawing/2014/main" id="{73E8C128-C119-4257-8EAA-29012046FA0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79</a:t>
            </a:fld>
            <a:endParaRPr lang="en-US" altLang="en-US"/>
          </a:p>
        </p:txBody>
      </p:sp>
      <p:sp>
        <p:nvSpPr>
          <p:cNvPr id="138244" name="Rectangle 4">
            <a:extLst>
              <a:ext uri="{FF2B5EF4-FFF2-40B4-BE49-F238E27FC236}">
                <a16:creationId xmlns:a16="http://schemas.microsoft.com/office/drawing/2014/main" id="{10822FFA-83F0-4C8C-8D9B-AD55FC8CD9C9}"/>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graphicFrame>
        <p:nvGraphicFramePr>
          <p:cNvPr id="138245" name="Object 5">
            <a:hlinkClick r:id="" action="ppaction://ole?verb=0"/>
            <a:extLst>
              <a:ext uri="{FF2B5EF4-FFF2-40B4-BE49-F238E27FC236}">
                <a16:creationId xmlns:a16="http://schemas.microsoft.com/office/drawing/2014/main" id="{2729DC40-AC39-4C1B-A816-ECB82A186E03}"/>
              </a:ext>
            </a:extLst>
          </p:cNvPr>
          <p:cNvGraphicFramePr>
            <a:graphicFrameLocks/>
          </p:cNvGraphicFramePr>
          <p:nvPr/>
        </p:nvGraphicFramePr>
        <p:xfrm>
          <a:off x="2552700" y="1778000"/>
          <a:ext cx="7137400" cy="609600"/>
        </p:xfrm>
        <a:graphic>
          <a:graphicData uri="http://schemas.openxmlformats.org/presentationml/2006/ole">
            <mc:AlternateContent xmlns:mc="http://schemas.openxmlformats.org/markup-compatibility/2006">
              <mc:Choice xmlns:v="urn:schemas-microsoft-com:vml" Requires="v">
                <p:oleObj spid="_x0000_s10248" name="Equation" r:id="rId4" imgW="5362560" imgH="466560" progId="Equation.2">
                  <p:embed/>
                </p:oleObj>
              </mc:Choice>
              <mc:Fallback>
                <p:oleObj name="Equation" r:id="rId4" imgW="5362560" imgH="466560" progId="Equation.2">
                  <p:embed/>
                  <p:pic>
                    <p:nvPicPr>
                      <p:cNvPr id="138245" name="Object 5">
                        <a:hlinkClick r:id="" action="ppaction://ole?verb=0"/>
                        <a:extLst>
                          <a:ext uri="{FF2B5EF4-FFF2-40B4-BE49-F238E27FC236}">
                            <a16:creationId xmlns:a16="http://schemas.microsoft.com/office/drawing/2014/main" id="{2729DC40-AC39-4C1B-A816-ECB82A186E0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700" y="1778000"/>
                        <a:ext cx="7137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38243">
                                            <p:txEl>
                                              <p:pRg st="0" end="0"/>
                                            </p:txEl>
                                          </p:spTgt>
                                        </p:tgtEl>
                                        <p:attrNameLst>
                                          <p:attrName>style.visibility</p:attrName>
                                        </p:attrNameLst>
                                      </p:cBhvr>
                                      <p:to>
                                        <p:strVal val="visible"/>
                                      </p:to>
                                    </p:set>
                                  </p:childTnLst>
                                </p:cTn>
                              </p:par>
                            </p:childTnLst>
                          </p:cTn>
                        </p:par>
                        <p:par>
                          <p:cTn id="7" fill="hold" nodeType="afterGroup">
                            <p:stCondLst>
                              <p:cond delay="1500"/>
                            </p:stCondLst>
                            <p:childTnLst>
                              <p:par>
                                <p:cTn id="8" presetID="1" presetClass="entr" presetSubtype="0" fill="hold" grpId="0" nodeType="afterEffect">
                                  <p:stCondLst>
                                    <p:cond delay="1000"/>
                                  </p:stCondLst>
                                  <p:childTnLst>
                                    <p:set>
                                      <p:cBhvr>
                                        <p:cTn id="9" dur="1" fill="hold">
                                          <p:stCondLst>
                                            <p:cond delay="499"/>
                                          </p:stCondLst>
                                        </p:cTn>
                                        <p:tgtEl>
                                          <p:spTgt spid="138243">
                                            <p:txEl>
                                              <p:pRg st="1" end="1"/>
                                            </p:txEl>
                                          </p:spTgt>
                                        </p:tgtEl>
                                        <p:attrNameLst>
                                          <p:attrName>style.visibility</p:attrName>
                                        </p:attrNameLst>
                                      </p:cBhvr>
                                      <p:to>
                                        <p:strVal val="visible"/>
                                      </p:to>
                                    </p:set>
                                  </p:childTnLst>
                                </p:cTn>
                              </p:par>
                            </p:childTnLst>
                          </p:cTn>
                        </p:par>
                        <p:par>
                          <p:cTn id="10" fill="hold" nodeType="afterGroup">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138243">
                                            <p:txEl>
                                              <p:pRg st="2" end="2"/>
                                            </p:txEl>
                                          </p:spTgt>
                                        </p:tgtEl>
                                        <p:attrNameLst>
                                          <p:attrName>style.visibility</p:attrName>
                                        </p:attrNameLst>
                                      </p:cBhvr>
                                      <p:to>
                                        <p:strVal val="visible"/>
                                      </p:to>
                                    </p:set>
                                  </p:childTnLst>
                                </p:cTn>
                              </p:par>
                            </p:childTnLst>
                          </p:cTn>
                        </p:par>
                        <p:par>
                          <p:cTn id="13" fill="hold" nodeType="afterGroup">
                            <p:stCondLst>
                              <p:cond delay="4500"/>
                            </p:stCondLst>
                            <p:childTnLst>
                              <p:par>
                                <p:cTn id="14" presetID="1" presetClass="entr" presetSubtype="0" fill="hold" grpId="0" nodeType="afterEffect">
                                  <p:stCondLst>
                                    <p:cond delay="1000"/>
                                  </p:stCondLst>
                                  <p:childTnLst>
                                    <p:set>
                                      <p:cBhvr>
                                        <p:cTn id="15" dur="1" fill="hold">
                                          <p:stCondLst>
                                            <p:cond delay="499"/>
                                          </p:stCondLst>
                                        </p:cTn>
                                        <p:tgtEl>
                                          <p:spTgt spid="138243">
                                            <p:txEl>
                                              <p:pRg st="3" end="3"/>
                                            </p:txEl>
                                          </p:spTgt>
                                        </p:tgtEl>
                                        <p:attrNameLst>
                                          <p:attrName>style.visibility</p:attrName>
                                        </p:attrNameLst>
                                      </p:cBhvr>
                                      <p:to>
                                        <p:strVal val="visible"/>
                                      </p:to>
                                    </p:set>
                                  </p:childTnLst>
                                </p:cTn>
                              </p:par>
                            </p:childTnLst>
                          </p:cTn>
                        </p:par>
                        <p:par>
                          <p:cTn id="16" fill="hold" nodeType="afterGroup">
                            <p:stCondLst>
                              <p:cond delay="6000"/>
                            </p:stCondLst>
                            <p:childTnLst>
                              <p:par>
                                <p:cTn id="17" presetID="1" presetClass="entr" presetSubtype="0" fill="hold" grpId="0" nodeType="afterEffect">
                                  <p:stCondLst>
                                    <p:cond delay="1000"/>
                                  </p:stCondLst>
                                  <p:childTnLst>
                                    <p:set>
                                      <p:cBhvr>
                                        <p:cTn id="18" dur="1" fill="hold">
                                          <p:stCondLst>
                                            <p:cond delay="499"/>
                                          </p:stCondLst>
                                        </p:cTn>
                                        <p:tgtEl>
                                          <p:spTgt spid="138243">
                                            <p:txEl>
                                              <p:pRg st="4" end="4"/>
                                            </p:txEl>
                                          </p:spTgt>
                                        </p:tgtEl>
                                        <p:attrNameLst>
                                          <p:attrName>style.visibility</p:attrName>
                                        </p:attrNameLst>
                                      </p:cBhvr>
                                      <p:to>
                                        <p:strVal val="visible"/>
                                      </p:to>
                                    </p:set>
                                  </p:childTnLst>
                                </p:cTn>
                              </p:par>
                            </p:childTnLst>
                          </p:cTn>
                        </p:par>
                        <p:par>
                          <p:cTn id="19" fill="hold" nodeType="afterGroup">
                            <p:stCondLst>
                              <p:cond delay="7500"/>
                            </p:stCondLst>
                            <p:childTnLst>
                              <p:par>
                                <p:cTn id="20" presetID="1" presetClass="entr" presetSubtype="0" fill="hold" grpId="0" nodeType="afterEffect">
                                  <p:stCondLst>
                                    <p:cond delay="1000"/>
                                  </p:stCondLst>
                                  <p:childTnLst>
                                    <p:set>
                                      <p:cBhvr>
                                        <p:cTn id="21" dur="1" fill="hold">
                                          <p:stCondLst>
                                            <p:cond delay="499"/>
                                          </p:stCondLst>
                                        </p:cTn>
                                        <p:tgtEl>
                                          <p:spTgt spid="138243">
                                            <p:txEl>
                                              <p:pRg st="5" end="5"/>
                                            </p:txEl>
                                          </p:spTgt>
                                        </p:tgtEl>
                                        <p:attrNameLst>
                                          <p:attrName>style.visibility</p:attrName>
                                        </p:attrNameLst>
                                      </p:cBhvr>
                                      <p:to>
                                        <p:strVal val="visible"/>
                                      </p:to>
                                    </p:set>
                                  </p:childTnLst>
                                </p:cTn>
                              </p:par>
                            </p:childTnLst>
                          </p:cTn>
                        </p:par>
                        <p:par>
                          <p:cTn id="22" fill="hold" nodeType="afterGroup">
                            <p:stCondLst>
                              <p:cond delay="9000"/>
                            </p:stCondLst>
                            <p:childTnLst>
                              <p:par>
                                <p:cTn id="23" presetID="1" presetClass="entr" presetSubtype="0" fill="hold" grpId="0" nodeType="afterEffect">
                                  <p:stCondLst>
                                    <p:cond delay="1000"/>
                                  </p:stCondLst>
                                  <p:childTnLst>
                                    <p:set>
                                      <p:cBhvr>
                                        <p:cTn id="24" dur="1" fill="hold">
                                          <p:stCondLst>
                                            <p:cond delay="499"/>
                                          </p:stCondLst>
                                        </p:cTn>
                                        <p:tgtEl>
                                          <p:spTgt spid="138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advAuto="1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8730477-8046-438C-A8E9-0DFB8C3FCFDF}"/>
              </a:ext>
            </a:extLst>
          </p:cNvPr>
          <p:cNvSpPr>
            <a:spLocks noChangeArrowheads="1"/>
          </p:cNvSpPr>
          <p:nvPr/>
        </p:nvSpPr>
        <p:spPr bwMode="auto">
          <a:xfrm>
            <a:off x="1497496" y="770286"/>
            <a:ext cx="8560904" cy="156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Execution time = Instruction Count x CPI x clock cycle time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Instruction Count x CPI / clock rate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8382352-A692-42A6-9D79-642BB621EC54}"/>
              </a:ext>
            </a:extLst>
          </p:cNvPr>
          <p:cNvSpPr txBox="1"/>
          <p:nvPr/>
        </p:nvSpPr>
        <p:spPr>
          <a:xfrm>
            <a:off x="1338470" y="2927508"/>
            <a:ext cx="9621078" cy="2308324"/>
          </a:xfrm>
          <a:prstGeom prst="rect">
            <a:avLst/>
          </a:prstGeom>
          <a:noFill/>
        </p:spPr>
        <p:txBody>
          <a:bodyPr wrap="square">
            <a:spAutoFit/>
          </a:bodyPr>
          <a:lstStyle/>
          <a:p>
            <a:pPr algn="l" fontAlgn="base"/>
            <a:r>
              <a:rPr lang="en-US" sz="2400" b="1" i="0" dirty="0">
                <a:solidFill>
                  <a:srgbClr val="273239"/>
                </a:solidFill>
                <a:effectLst/>
                <a:latin typeface="urw-din"/>
              </a:rPr>
              <a:t>How to Improve Performance?</a:t>
            </a:r>
            <a:br>
              <a:rPr lang="en-US" sz="2400" b="0" i="0" dirty="0">
                <a:solidFill>
                  <a:srgbClr val="273239"/>
                </a:solidFill>
                <a:effectLst/>
                <a:latin typeface="urw-din"/>
              </a:rPr>
            </a:br>
            <a:r>
              <a:rPr lang="en-US" sz="2400" b="0" i="0" dirty="0">
                <a:solidFill>
                  <a:srgbClr val="273239"/>
                </a:solidFill>
                <a:effectLst/>
                <a:latin typeface="urw-din"/>
              </a:rPr>
              <a:t>To improve performance you can either:</a:t>
            </a:r>
          </a:p>
          <a:p>
            <a:pPr algn="l" fontAlgn="base">
              <a:buFont typeface="Arial" panose="020B0604020202020204" pitchFamily="34" charset="0"/>
              <a:buChar char="•"/>
            </a:pPr>
            <a:r>
              <a:rPr lang="en-US" sz="2400" b="0" i="0" dirty="0">
                <a:solidFill>
                  <a:srgbClr val="273239"/>
                </a:solidFill>
                <a:effectLst/>
                <a:latin typeface="urw-din"/>
              </a:rPr>
              <a:t>Decrease the CPI (clock cycles per instruction) by using new Hardware.</a:t>
            </a:r>
          </a:p>
          <a:p>
            <a:pPr algn="l" fontAlgn="base">
              <a:buFont typeface="Arial" panose="020B0604020202020204" pitchFamily="34" charset="0"/>
              <a:buChar char="•"/>
            </a:pPr>
            <a:r>
              <a:rPr lang="en-US" sz="2400" b="0" i="0" dirty="0">
                <a:solidFill>
                  <a:srgbClr val="273239"/>
                </a:solidFill>
                <a:effectLst/>
                <a:latin typeface="urw-din"/>
              </a:rPr>
              <a:t>Decrease the clock time or Increase clock rate by reducing propagation delays or by use pipelining.</a:t>
            </a:r>
          </a:p>
          <a:p>
            <a:pPr algn="l" fontAlgn="base">
              <a:buFont typeface="Arial" panose="020B0604020202020204" pitchFamily="34" charset="0"/>
              <a:buChar char="•"/>
            </a:pPr>
            <a:r>
              <a:rPr lang="en-US" sz="2400" b="0" i="0" dirty="0">
                <a:solidFill>
                  <a:srgbClr val="273239"/>
                </a:solidFill>
                <a:effectLst/>
                <a:latin typeface="urw-din"/>
              </a:rPr>
              <a:t>Decrease the number of required cycles or improve ISA or Compiler.</a:t>
            </a:r>
          </a:p>
        </p:txBody>
      </p:sp>
    </p:spTree>
    <p:extLst>
      <p:ext uri="{BB962C8B-B14F-4D97-AF65-F5344CB8AC3E}">
        <p14:creationId xmlns:p14="http://schemas.microsoft.com/office/powerpoint/2010/main" val="5395064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F2EF8B66-5027-4708-B2D9-2B01E24DBACD}"/>
              </a:ext>
            </a:extLst>
          </p:cNvPr>
          <p:cNvSpPr>
            <a:spLocks noGrp="1" noChangeArrowheads="1"/>
          </p:cNvSpPr>
          <p:nvPr>
            <p:ph type="title"/>
          </p:nvPr>
        </p:nvSpPr>
        <p:spPr>
          <a:xfrm>
            <a:off x="6400800" y="228600"/>
            <a:ext cx="42672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Pipelining Introduction Summary</a:t>
            </a:r>
          </a:p>
        </p:txBody>
      </p:sp>
      <p:sp>
        <p:nvSpPr>
          <p:cNvPr id="140291" name="Rectangle 3">
            <a:extLst>
              <a:ext uri="{FF2B5EF4-FFF2-40B4-BE49-F238E27FC236}">
                <a16:creationId xmlns:a16="http://schemas.microsoft.com/office/drawing/2014/main" id="{56060439-EE6A-4AAA-8F98-DFB7B1608DB7}"/>
              </a:ext>
            </a:extLst>
          </p:cNvPr>
          <p:cNvSpPr>
            <a:spLocks noGrp="1" noChangeArrowheads="1"/>
          </p:cNvSpPr>
          <p:nvPr>
            <p:ph idx="1"/>
          </p:nvPr>
        </p:nvSpPr>
        <p:spPr>
          <a:xfrm>
            <a:off x="2171700" y="1962150"/>
            <a:ext cx="82677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r>
              <a:rPr lang="en-US" altLang="en-US" sz="2000"/>
              <a:t>Just overlap tasks, and easy if tasks are independent</a:t>
            </a:r>
          </a:p>
          <a:p>
            <a:pPr marL="285750" indent="-285750"/>
            <a:r>
              <a:rPr lang="en-US" altLang="en-US" sz="2000"/>
              <a:t>Speed Up Š Pipeline Depth; if ideal CPI is 1, then:</a:t>
            </a:r>
            <a:br>
              <a:rPr lang="en-US" altLang="en-US" sz="2000"/>
            </a:br>
            <a:endParaRPr lang="en-US" altLang="en-US" sz="2000"/>
          </a:p>
          <a:p>
            <a:pPr marL="285750" indent="-285750">
              <a:buNone/>
            </a:pPr>
            <a:endParaRPr lang="en-US" altLang="en-US" sz="2000"/>
          </a:p>
          <a:p>
            <a:pPr marL="285750" indent="-285750">
              <a:buNone/>
            </a:pPr>
            <a:endParaRPr lang="en-US" altLang="en-US" sz="2000"/>
          </a:p>
          <a:p>
            <a:pPr marL="285750" indent="-285750"/>
            <a:endParaRPr lang="en-US" altLang="en-US" sz="2000"/>
          </a:p>
          <a:p>
            <a:pPr marL="285750" indent="-285750"/>
            <a:r>
              <a:rPr lang="en-US" altLang="en-US" sz="2000"/>
              <a:t>Hazards limit performance on computers:</a:t>
            </a:r>
          </a:p>
          <a:p>
            <a:pPr marL="685800" lvl="1" indent="-228600"/>
            <a:r>
              <a:rPr lang="en-US" altLang="en-US" sz="2000"/>
              <a:t>Structural: need more HW resources</a:t>
            </a:r>
          </a:p>
          <a:p>
            <a:pPr marL="685800" lvl="1" indent="-228600"/>
            <a:r>
              <a:rPr lang="en-US" altLang="en-US" sz="2000"/>
              <a:t>Data (RAW,WAR,WAW): need forwarding, compiler scheduling</a:t>
            </a:r>
          </a:p>
          <a:p>
            <a:pPr marL="685800" lvl="1" indent="-228600"/>
            <a:r>
              <a:rPr lang="en-US" altLang="en-US" sz="2000"/>
              <a:t>Control: delayed branch, prediction</a:t>
            </a:r>
          </a:p>
          <a:p>
            <a:pPr marL="285750" indent="-285750">
              <a:buNone/>
            </a:pPr>
            <a:endParaRPr lang="en-US" altLang="en-US" sz="2000"/>
          </a:p>
          <a:p>
            <a:pPr marL="285750" indent="-285750">
              <a:buNone/>
            </a:pPr>
            <a:endParaRPr lang="en-US" altLang="en-US" sz="2000"/>
          </a:p>
        </p:txBody>
      </p:sp>
      <p:sp>
        <p:nvSpPr>
          <p:cNvPr id="15" name="Slide Number Placeholder 5">
            <a:extLst>
              <a:ext uri="{FF2B5EF4-FFF2-40B4-BE49-F238E27FC236}">
                <a16:creationId xmlns:a16="http://schemas.microsoft.com/office/drawing/2014/main" id="{A46D0F57-45A5-45A0-97A9-A012C053952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80</a:t>
            </a:fld>
            <a:endParaRPr lang="en-US" altLang="en-US"/>
          </a:p>
        </p:txBody>
      </p:sp>
      <p:sp>
        <p:nvSpPr>
          <p:cNvPr id="140292" name="Rectangle 4">
            <a:extLst>
              <a:ext uri="{FF2B5EF4-FFF2-40B4-BE49-F238E27FC236}">
                <a16:creationId xmlns:a16="http://schemas.microsoft.com/office/drawing/2014/main" id="{CB6E413F-55C3-415C-A428-DA43128292B0}"/>
              </a:ext>
            </a:extLst>
          </p:cNvPr>
          <p:cNvSpPr>
            <a:spLocks noChangeArrowheads="1"/>
          </p:cNvSpPr>
          <p:nvPr/>
        </p:nvSpPr>
        <p:spPr bwMode="auto">
          <a:xfrm>
            <a:off x="2576514" y="3216276"/>
            <a:ext cx="1356141"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t>Speedup =</a:t>
            </a:r>
          </a:p>
        </p:txBody>
      </p:sp>
      <p:sp>
        <p:nvSpPr>
          <p:cNvPr id="140293" name="Line 5">
            <a:extLst>
              <a:ext uri="{FF2B5EF4-FFF2-40B4-BE49-F238E27FC236}">
                <a16:creationId xmlns:a16="http://schemas.microsoft.com/office/drawing/2014/main" id="{3FB3AD28-23FA-4BD4-8E69-3BC808A15154}"/>
              </a:ext>
            </a:extLst>
          </p:cNvPr>
          <p:cNvSpPr>
            <a:spLocks noChangeShapeType="1"/>
          </p:cNvSpPr>
          <p:nvPr/>
        </p:nvSpPr>
        <p:spPr bwMode="auto">
          <a:xfrm>
            <a:off x="4076700" y="3409950"/>
            <a:ext cx="2628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0294" name="Line 6">
            <a:extLst>
              <a:ext uri="{FF2B5EF4-FFF2-40B4-BE49-F238E27FC236}">
                <a16:creationId xmlns:a16="http://schemas.microsoft.com/office/drawing/2014/main" id="{C8231182-48FE-4F04-837B-356177BA2E98}"/>
              </a:ext>
            </a:extLst>
          </p:cNvPr>
          <p:cNvSpPr>
            <a:spLocks noChangeShapeType="1"/>
          </p:cNvSpPr>
          <p:nvPr/>
        </p:nvSpPr>
        <p:spPr bwMode="auto">
          <a:xfrm>
            <a:off x="7315200" y="3409950"/>
            <a:ext cx="2628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0295" name="Rectangle 7">
            <a:extLst>
              <a:ext uri="{FF2B5EF4-FFF2-40B4-BE49-F238E27FC236}">
                <a16:creationId xmlns:a16="http://schemas.microsoft.com/office/drawing/2014/main" id="{20F70386-2524-40E6-8FDD-B992DBB973E1}"/>
              </a:ext>
            </a:extLst>
          </p:cNvPr>
          <p:cNvSpPr>
            <a:spLocks noChangeArrowheads="1"/>
          </p:cNvSpPr>
          <p:nvPr/>
        </p:nvSpPr>
        <p:spPr bwMode="auto">
          <a:xfrm>
            <a:off x="4538663" y="3025776"/>
            <a:ext cx="1785746"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t>Pipeline Depth</a:t>
            </a:r>
          </a:p>
        </p:txBody>
      </p:sp>
      <p:sp>
        <p:nvSpPr>
          <p:cNvPr id="140296" name="Rectangle 8">
            <a:extLst>
              <a:ext uri="{FF2B5EF4-FFF2-40B4-BE49-F238E27FC236}">
                <a16:creationId xmlns:a16="http://schemas.microsoft.com/office/drawing/2014/main" id="{B0246CBC-994A-4236-AF33-5B965E36219D}"/>
              </a:ext>
            </a:extLst>
          </p:cNvPr>
          <p:cNvSpPr>
            <a:spLocks noChangeArrowheads="1"/>
          </p:cNvSpPr>
          <p:nvPr/>
        </p:nvSpPr>
        <p:spPr bwMode="auto">
          <a:xfrm>
            <a:off x="4157664" y="3482976"/>
            <a:ext cx="24333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t>1 + Pipeline stall CPI</a:t>
            </a:r>
          </a:p>
        </p:txBody>
      </p:sp>
      <p:sp>
        <p:nvSpPr>
          <p:cNvPr id="140297" name="Rectangle 9">
            <a:extLst>
              <a:ext uri="{FF2B5EF4-FFF2-40B4-BE49-F238E27FC236}">
                <a16:creationId xmlns:a16="http://schemas.microsoft.com/office/drawing/2014/main" id="{47676830-0EE4-4C67-9046-4430DEB85AB6}"/>
              </a:ext>
            </a:extLst>
          </p:cNvPr>
          <p:cNvSpPr>
            <a:spLocks noChangeArrowheads="1"/>
          </p:cNvSpPr>
          <p:nvPr/>
        </p:nvSpPr>
        <p:spPr bwMode="auto">
          <a:xfrm>
            <a:off x="6786563" y="3254376"/>
            <a:ext cx="33663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t>X</a:t>
            </a:r>
          </a:p>
        </p:txBody>
      </p:sp>
      <p:sp>
        <p:nvSpPr>
          <p:cNvPr id="140298" name="Rectangle 10">
            <a:extLst>
              <a:ext uri="{FF2B5EF4-FFF2-40B4-BE49-F238E27FC236}">
                <a16:creationId xmlns:a16="http://schemas.microsoft.com/office/drawing/2014/main" id="{DC046B46-828C-40FC-9610-5DB18D6A0DFD}"/>
              </a:ext>
            </a:extLst>
          </p:cNvPr>
          <p:cNvSpPr>
            <a:spLocks noChangeArrowheads="1"/>
          </p:cNvSpPr>
          <p:nvPr/>
        </p:nvSpPr>
        <p:spPr bwMode="auto">
          <a:xfrm>
            <a:off x="7129463" y="3025776"/>
            <a:ext cx="2875788"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t>Clock Cycle Unpipelined</a:t>
            </a:r>
          </a:p>
        </p:txBody>
      </p:sp>
      <p:sp>
        <p:nvSpPr>
          <p:cNvPr id="140299" name="Rectangle 11">
            <a:extLst>
              <a:ext uri="{FF2B5EF4-FFF2-40B4-BE49-F238E27FC236}">
                <a16:creationId xmlns:a16="http://schemas.microsoft.com/office/drawing/2014/main" id="{0E551405-2408-4BB6-B6F8-C51F2E7D100A}"/>
              </a:ext>
            </a:extLst>
          </p:cNvPr>
          <p:cNvSpPr>
            <a:spLocks noChangeArrowheads="1"/>
          </p:cNvSpPr>
          <p:nvPr/>
        </p:nvSpPr>
        <p:spPr bwMode="auto">
          <a:xfrm>
            <a:off x="7300913" y="3463926"/>
            <a:ext cx="2580836"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mpd="tri">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b="1"/>
              <a:t>Clock Cycle Pipelined</a:t>
            </a:r>
          </a:p>
        </p:txBody>
      </p:sp>
      <p:sp>
        <p:nvSpPr>
          <p:cNvPr id="140300" name="Rectangle 12">
            <a:extLst>
              <a:ext uri="{FF2B5EF4-FFF2-40B4-BE49-F238E27FC236}">
                <a16:creationId xmlns:a16="http://schemas.microsoft.com/office/drawing/2014/main" id="{A113D22E-004E-4853-A81A-96D122146EDF}"/>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140291">
                                            <p:txEl>
                                              <p:pRg st="1" end="1"/>
                                            </p:txEl>
                                          </p:spTgt>
                                        </p:tgtEl>
                                        <p:attrNameLst>
                                          <p:attrName>style.visibility</p:attrName>
                                        </p:attrNameLst>
                                      </p:cBhvr>
                                      <p:to>
                                        <p:strVal val="visible"/>
                                      </p:to>
                                    </p:set>
                                    <p:anim calcmode="lin" valueType="num">
                                      <p:cBhvr additive="base">
                                        <p:cTn id="12" dur="500" fill="hold"/>
                                        <p:tgtEl>
                                          <p:spTgt spid="14029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029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140291">
                                            <p:txEl>
                                              <p:pRg st="5" end="5"/>
                                            </p:txEl>
                                          </p:spTgt>
                                        </p:tgtEl>
                                        <p:attrNameLst>
                                          <p:attrName>style.visibility</p:attrName>
                                        </p:attrNameLst>
                                      </p:cBhvr>
                                      <p:to>
                                        <p:strVal val="visible"/>
                                      </p:to>
                                    </p:set>
                                    <p:anim calcmode="lin" valueType="num">
                                      <p:cBhvr additive="base">
                                        <p:cTn id="17" dur="500" fill="hold"/>
                                        <p:tgtEl>
                                          <p:spTgt spid="140291">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0291">
                                            <p:txEl>
                                              <p:pRg st="5" end="5"/>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2000"/>
                                  </p:stCondLst>
                                  <p:childTnLst>
                                    <p:set>
                                      <p:cBhvr>
                                        <p:cTn id="20" dur="1" fill="hold">
                                          <p:stCondLst>
                                            <p:cond delay="0"/>
                                          </p:stCondLst>
                                        </p:cTn>
                                        <p:tgtEl>
                                          <p:spTgt spid="140291">
                                            <p:txEl>
                                              <p:pRg st="6" end="6"/>
                                            </p:txEl>
                                          </p:spTgt>
                                        </p:tgtEl>
                                        <p:attrNameLst>
                                          <p:attrName>style.visibility</p:attrName>
                                        </p:attrNameLst>
                                      </p:cBhvr>
                                      <p:to>
                                        <p:strVal val="visible"/>
                                      </p:to>
                                    </p:set>
                                    <p:anim calcmode="lin" valueType="num">
                                      <p:cBhvr additive="base">
                                        <p:cTn id="21" dur="500" fill="hold"/>
                                        <p:tgtEl>
                                          <p:spTgt spid="140291">
                                            <p:txEl>
                                              <p:pRg st="6" end="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0291">
                                            <p:txEl>
                                              <p:pRg st="6" end="6"/>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3000"/>
                                  </p:stCondLst>
                                  <p:childTnLst>
                                    <p:set>
                                      <p:cBhvr>
                                        <p:cTn id="24" dur="1" fill="hold">
                                          <p:stCondLst>
                                            <p:cond delay="0"/>
                                          </p:stCondLst>
                                        </p:cTn>
                                        <p:tgtEl>
                                          <p:spTgt spid="140291">
                                            <p:txEl>
                                              <p:pRg st="7" end="7"/>
                                            </p:txEl>
                                          </p:spTgt>
                                        </p:tgtEl>
                                        <p:attrNameLst>
                                          <p:attrName>style.visibility</p:attrName>
                                        </p:attrNameLst>
                                      </p:cBhvr>
                                      <p:to>
                                        <p:strVal val="visible"/>
                                      </p:to>
                                    </p:set>
                                    <p:anim calcmode="lin" valueType="num">
                                      <p:cBhvr additive="base">
                                        <p:cTn id="25" dur="500" fill="hold"/>
                                        <p:tgtEl>
                                          <p:spTgt spid="140291">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0291">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3000"/>
                                  </p:stCondLst>
                                  <p:childTnLst>
                                    <p:set>
                                      <p:cBhvr>
                                        <p:cTn id="28" dur="1" fill="hold">
                                          <p:stCondLst>
                                            <p:cond delay="0"/>
                                          </p:stCondLst>
                                        </p:cTn>
                                        <p:tgtEl>
                                          <p:spTgt spid="140291">
                                            <p:txEl>
                                              <p:pRg st="8" end="8"/>
                                            </p:txEl>
                                          </p:spTgt>
                                        </p:tgtEl>
                                        <p:attrNameLst>
                                          <p:attrName>style.visibility</p:attrName>
                                        </p:attrNameLst>
                                      </p:cBhvr>
                                      <p:to>
                                        <p:strVal val="visible"/>
                                      </p:to>
                                    </p:set>
                                    <p:anim calcmode="lin" valueType="num">
                                      <p:cBhvr additive="base">
                                        <p:cTn id="29" dur="500" fill="hold"/>
                                        <p:tgtEl>
                                          <p:spTgt spid="140291">
                                            <p:txEl>
                                              <p:pRg st="8" end="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02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advAuto="100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FA2CCC0F-AFFF-453F-8237-B856FA0A3808}"/>
              </a:ext>
            </a:extLst>
          </p:cNvPr>
          <p:cNvSpPr>
            <a:spLocks noGrp="1" noChangeArrowheads="1"/>
          </p:cNvSpPr>
          <p:nvPr>
            <p:ph type="title"/>
          </p:nvPr>
        </p:nvSpPr>
        <p:spPr>
          <a:xfrm>
            <a:off x="6553200" y="304800"/>
            <a:ext cx="38862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Compiler “Static” Prediction of</a:t>
            </a:r>
            <a:br>
              <a:rPr lang="en-US" altLang="en-US" sz="2400"/>
            </a:br>
            <a:r>
              <a:rPr lang="en-US" altLang="en-US" sz="2400"/>
              <a:t>Taken/Untaken Branches</a:t>
            </a:r>
          </a:p>
        </p:txBody>
      </p:sp>
      <p:sp>
        <p:nvSpPr>
          <p:cNvPr id="11" name="Slide Number Placeholder 5">
            <a:extLst>
              <a:ext uri="{FF2B5EF4-FFF2-40B4-BE49-F238E27FC236}">
                <a16:creationId xmlns:a16="http://schemas.microsoft.com/office/drawing/2014/main" id="{6B9ADDB7-2ED4-45BD-9086-65D2B1F0ADF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81</a:t>
            </a:fld>
            <a:endParaRPr lang="en-US" altLang="en-US"/>
          </a:p>
        </p:txBody>
      </p:sp>
      <p:graphicFrame>
        <p:nvGraphicFramePr>
          <p:cNvPr id="158724" name="Object 4">
            <a:hlinkClick r:id="" action="ppaction://ole?verb=0"/>
            <a:extLst>
              <a:ext uri="{FF2B5EF4-FFF2-40B4-BE49-F238E27FC236}">
                <a16:creationId xmlns:a16="http://schemas.microsoft.com/office/drawing/2014/main" id="{9D4CAC6B-133D-49AC-B6B4-C4D63E289F94}"/>
              </a:ext>
            </a:extLst>
          </p:cNvPr>
          <p:cNvGraphicFramePr>
            <a:graphicFrameLocks/>
          </p:cNvGraphicFramePr>
          <p:nvPr/>
        </p:nvGraphicFramePr>
        <p:xfrm>
          <a:off x="1524000" y="1905000"/>
          <a:ext cx="4635500" cy="4165600"/>
        </p:xfrm>
        <a:graphic>
          <a:graphicData uri="http://schemas.openxmlformats.org/presentationml/2006/ole">
            <mc:AlternateContent xmlns:mc="http://schemas.openxmlformats.org/markup-compatibility/2006">
              <mc:Choice xmlns:v="urn:schemas-microsoft-com:vml" Requires="v">
                <p:oleObj spid="_x0000_s11278" name="Chart" r:id="rId4" imgW="3485880" imgH="2276280" progId="Excel.Chart.8">
                  <p:embed followColorScheme="full"/>
                </p:oleObj>
              </mc:Choice>
              <mc:Fallback>
                <p:oleObj name="Chart" r:id="rId4" imgW="3485880" imgH="2276280" progId="Excel.Chart.8">
                  <p:embed followColorScheme="full"/>
                  <p:pic>
                    <p:nvPicPr>
                      <p:cNvPr id="158724" name="Object 4">
                        <a:hlinkClick r:id="" action="ppaction://ole?verb=0"/>
                        <a:extLst>
                          <a:ext uri="{FF2B5EF4-FFF2-40B4-BE49-F238E27FC236}">
                            <a16:creationId xmlns:a16="http://schemas.microsoft.com/office/drawing/2014/main" id="{9D4CAC6B-133D-49AC-B6B4-C4D63E289F9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05000"/>
                        <a:ext cx="4635500" cy="4165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8725" name="Object 5">
            <a:hlinkClick r:id="" action="ppaction://ole?verb=0"/>
            <a:extLst>
              <a:ext uri="{FF2B5EF4-FFF2-40B4-BE49-F238E27FC236}">
                <a16:creationId xmlns:a16="http://schemas.microsoft.com/office/drawing/2014/main" id="{ADEFBA15-0BCD-473D-A1DA-18948A905AE2}"/>
              </a:ext>
            </a:extLst>
          </p:cNvPr>
          <p:cNvGraphicFramePr>
            <a:graphicFrameLocks/>
          </p:cNvGraphicFramePr>
          <p:nvPr/>
        </p:nvGraphicFramePr>
        <p:xfrm>
          <a:off x="5930900" y="1905000"/>
          <a:ext cx="4737100" cy="4152900"/>
        </p:xfrm>
        <a:graphic>
          <a:graphicData uri="http://schemas.openxmlformats.org/presentationml/2006/ole">
            <mc:AlternateContent xmlns:mc="http://schemas.openxmlformats.org/markup-compatibility/2006">
              <mc:Choice xmlns:v="urn:schemas-microsoft-com:vml" Requires="v">
                <p:oleObj spid="_x0000_s11279" name="Chart" r:id="rId6" imgW="3562200" imgH="2381040" progId="Excel.Chart.8">
                  <p:embed followColorScheme="full"/>
                </p:oleObj>
              </mc:Choice>
              <mc:Fallback>
                <p:oleObj name="Chart" r:id="rId6" imgW="3562200" imgH="2381040" progId="Excel.Chart.8">
                  <p:embed followColorScheme="full"/>
                  <p:pic>
                    <p:nvPicPr>
                      <p:cNvPr id="158725" name="Object 5">
                        <a:hlinkClick r:id="" action="ppaction://ole?verb=0"/>
                        <a:extLst>
                          <a:ext uri="{FF2B5EF4-FFF2-40B4-BE49-F238E27FC236}">
                            <a16:creationId xmlns:a16="http://schemas.microsoft.com/office/drawing/2014/main" id="{ADEFBA15-0BCD-473D-A1DA-18948A905AE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0900" y="1905000"/>
                        <a:ext cx="4737100" cy="415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26" name="Rectangle 6">
            <a:extLst>
              <a:ext uri="{FF2B5EF4-FFF2-40B4-BE49-F238E27FC236}">
                <a16:creationId xmlns:a16="http://schemas.microsoft.com/office/drawing/2014/main" id="{3E1D0CBC-E88D-4576-9026-12D3358F9C6E}"/>
              </a:ext>
            </a:extLst>
          </p:cNvPr>
          <p:cNvSpPr>
            <a:spLocks noChangeArrowheads="1"/>
          </p:cNvSpPr>
          <p:nvPr/>
        </p:nvSpPr>
        <p:spPr bwMode="auto">
          <a:xfrm>
            <a:off x="3352800" y="6019801"/>
            <a:ext cx="1542090"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a:solidFill>
                  <a:srgbClr val="FF3300"/>
                </a:solidFill>
              </a:rPr>
              <a:t>Always taken</a:t>
            </a:r>
          </a:p>
        </p:txBody>
      </p:sp>
      <p:sp>
        <p:nvSpPr>
          <p:cNvPr id="158727" name="Rectangle 7">
            <a:extLst>
              <a:ext uri="{FF2B5EF4-FFF2-40B4-BE49-F238E27FC236}">
                <a16:creationId xmlns:a16="http://schemas.microsoft.com/office/drawing/2014/main" id="{95D70E03-9ABD-42BD-A4E3-C9FF9653046D}"/>
              </a:ext>
            </a:extLst>
          </p:cNvPr>
          <p:cNvSpPr>
            <a:spLocks noChangeArrowheads="1"/>
          </p:cNvSpPr>
          <p:nvPr/>
        </p:nvSpPr>
        <p:spPr bwMode="auto">
          <a:xfrm>
            <a:off x="7391401" y="5943601"/>
            <a:ext cx="22510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800">
                <a:solidFill>
                  <a:srgbClr val="FF3300"/>
                </a:solidFill>
              </a:rPr>
              <a:t>Taken backwards</a:t>
            </a:r>
          </a:p>
          <a:p>
            <a:r>
              <a:rPr lang="en-US" altLang="en-US" sz="1800">
                <a:solidFill>
                  <a:srgbClr val="FF3300"/>
                </a:solidFill>
              </a:rPr>
              <a:t>Not Taken Forwards</a:t>
            </a:r>
          </a:p>
        </p:txBody>
      </p:sp>
      <p:sp>
        <p:nvSpPr>
          <p:cNvPr id="158729" name="Rectangle 9">
            <a:extLst>
              <a:ext uri="{FF2B5EF4-FFF2-40B4-BE49-F238E27FC236}">
                <a16:creationId xmlns:a16="http://schemas.microsoft.com/office/drawing/2014/main" id="{B047442E-97D7-406A-877E-A16B186F7D63}"/>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sp>
        <p:nvSpPr>
          <p:cNvPr id="158730" name="Text Box 10">
            <a:extLst>
              <a:ext uri="{FF2B5EF4-FFF2-40B4-BE49-F238E27FC236}">
                <a16:creationId xmlns:a16="http://schemas.microsoft.com/office/drawing/2014/main" id="{CD5F42DF-76B2-4F81-BE91-4A896D5516DC}"/>
              </a:ext>
            </a:extLst>
          </p:cNvPr>
          <p:cNvSpPr txBox="1">
            <a:spLocks noChangeArrowheads="1"/>
          </p:cNvSpPr>
          <p:nvPr/>
        </p:nvSpPr>
        <p:spPr bwMode="auto">
          <a:xfrm>
            <a:off x="1828801" y="914401"/>
            <a:ext cx="4283075"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rgbClr val="FF3300"/>
                </a:solidFill>
              </a:rPr>
              <a:t>The compiler can program what it thinks the branch direction will be.  Here are the results when it does so.</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B2595657-EBBF-4A42-91B7-AE7660BBDAEB}"/>
              </a:ext>
            </a:extLst>
          </p:cNvPr>
          <p:cNvSpPr>
            <a:spLocks noGrp="1" noChangeArrowheads="1"/>
          </p:cNvSpPr>
          <p:nvPr>
            <p:ph type="title"/>
          </p:nvPr>
        </p:nvSpPr>
        <p:spPr>
          <a:xfrm>
            <a:off x="6248400" y="228600"/>
            <a:ext cx="4191000" cy="1524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Compiler “Static” Prediction of</a:t>
            </a:r>
            <a:br>
              <a:rPr lang="en-US" altLang="en-US" sz="2400"/>
            </a:br>
            <a:r>
              <a:rPr lang="en-US" altLang="en-US" sz="2400"/>
              <a:t>Taken/Untaken Branches</a:t>
            </a:r>
          </a:p>
        </p:txBody>
      </p:sp>
      <p:sp>
        <p:nvSpPr>
          <p:cNvPr id="166915" name="Rectangle 3">
            <a:extLst>
              <a:ext uri="{FF2B5EF4-FFF2-40B4-BE49-F238E27FC236}">
                <a16:creationId xmlns:a16="http://schemas.microsoft.com/office/drawing/2014/main" id="{5433A256-4F4C-4EC0-ADE6-3C85345E4E4C}"/>
              </a:ext>
            </a:extLst>
          </p:cNvPr>
          <p:cNvSpPr>
            <a:spLocks noGrp="1" noChangeArrowheads="1"/>
          </p:cNvSpPr>
          <p:nvPr>
            <p:ph idx="1"/>
          </p:nvPr>
        </p:nvSpPr>
        <p:spPr>
          <a:xfrm>
            <a:off x="1905000" y="2133600"/>
            <a:ext cx="8477250" cy="2286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r>
              <a:rPr lang="en-US" altLang="en-US" sz="2000"/>
              <a:t>Improves strategy for placing instructions in delay slot</a:t>
            </a:r>
          </a:p>
          <a:p>
            <a:pPr marL="285750" indent="-285750"/>
            <a:endParaRPr lang="en-US" altLang="en-US" sz="2000"/>
          </a:p>
          <a:p>
            <a:pPr marL="285750" indent="-285750"/>
            <a:r>
              <a:rPr lang="en-US" altLang="en-US" sz="2000"/>
              <a:t>Two strategies</a:t>
            </a:r>
          </a:p>
          <a:p>
            <a:pPr marL="685800" lvl="1" indent="-228600"/>
            <a:r>
              <a:rPr lang="en-US" altLang="en-US" sz="2000"/>
              <a:t>Backward branch predict taken, forward branch not taken</a:t>
            </a:r>
          </a:p>
          <a:p>
            <a:pPr marL="685800" lvl="1" indent="-228600"/>
            <a:r>
              <a:rPr lang="en-US" altLang="en-US" sz="2000"/>
              <a:t>Profile-based prediction: record branch behavior, predict branch based on prior run</a:t>
            </a:r>
          </a:p>
        </p:txBody>
      </p:sp>
      <p:sp>
        <p:nvSpPr>
          <p:cNvPr id="7" name="Slide Number Placeholder 5">
            <a:extLst>
              <a:ext uri="{FF2B5EF4-FFF2-40B4-BE49-F238E27FC236}">
                <a16:creationId xmlns:a16="http://schemas.microsoft.com/office/drawing/2014/main" id="{B53B4F7C-BEBB-4EDD-BA10-4F4401102C9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82</a:t>
            </a:fld>
            <a:endParaRPr lang="en-US" altLang="en-US"/>
          </a:p>
        </p:txBody>
      </p:sp>
      <p:sp>
        <p:nvSpPr>
          <p:cNvPr id="166920" name="Rectangle 8">
            <a:extLst>
              <a:ext uri="{FF2B5EF4-FFF2-40B4-BE49-F238E27FC236}">
                <a16:creationId xmlns:a16="http://schemas.microsoft.com/office/drawing/2014/main" id="{3FF23761-8950-4BDF-8C18-A11A98AF41DF}"/>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2" fill="hold" grpId="0" nodeType="afterEffect">
                                  <p:stCondLst>
                                    <p:cond delay="1000"/>
                                  </p:stCondLst>
                                  <p:childTnLst>
                                    <p:set>
                                      <p:cBhvr>
                                        <p:cTn id="11" dur="1" fill="hold">
                                          <p:stCondLst>
                                            <p:cond delay="0"/>
                                          </p:stCondLst>
                                        </p:cTn>
                                        <p:tgtEl>
                                          <p:spTgt spid="166915">
                                            <p:txEl>
                                              <p:pRg st="2" end="2"/>
                                            </p:txEl>
                                          </p:spTgt>
                                        </p:tgtEl>
                                        <p:attrNameLst>
                                          <p:attrName>style.visibility</p:attrName>
                                        </p:attrNameLst>
                                      </p:cBhvr>
                                      <p:to>
                                        <p:strVal val="visible"/>
                                      </p:to>
                                    </p:set>
                                    <p:anim calcmode="lin" valueType="num">
                                      <p:cBhvr additive="base">
                                        <p:cTn id="12" dur="500" fill="hold"/>
                                        <p:tgtEl>
                                          <p:spTgt spid="166915">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66915">
                                            <p:txEl>
                                              <p:pRg st="2" end="2"/>
                                            </p:txEl>
                                          </p:spTgt>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2000"/>
                                  </p:stCondLst>
                                  <p:childTnLst>
                                    <p:set>
                                      <p:cBhvr>
                                        <p:cTn id="15" dur="1" fill="hold">
                                          <p:stCondLst>
                                            <p:cond delay="0"/>
                                          </p:stCondLst>
                                        </p:cTn>
                                        <p:tgtEl>
                                          <p:spTgt spid="166915">
                                            <p:txEl>
                                              <p:pRg st="3" end="3"/>
                                            </p:txEl>
                                          </p:spTgt>
                                        </p:tgtEl>
                                        <p:attrNameLst>
                                          <p:attrName>style.visibility</p:attrName>
                                        </p:attrNameLst>
                                      </p:cBhvr>
                                      <p:to>
                                        <p:strVal val="visible"/>
                                      </p:to>
                                    </p:set>
                                    <p:anim calcmode="lin" valueType="num">
                                      <p:cBhvr additive="base">
                                        <p:cTn id="16" dur="500" fill="hold"/>
                                        <p:tgtEl>
                                          <p:spTgt spid="166915">
                                            <p:txEl>
                                              <p:pRg st="3" end="3"/>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66915">
                                            <p:txEl>
                                              <p:pRg st="3" end="3"/>
                                            </p:tx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3000"/>
                                  </p:stCondLst>
                                  <p:childTnLst>
                                    <p:set>
                                      <p:cBhvr>
                                        <p:cTn id="19" dur="1" fill="hold">
                                          <p:stCondLst>
                                            <p:cond delay="0"/>
                                          </p:stCondLst>
                                        </p:cTn>
                                        <p:tgtEl>
                                          <p:spTgt spid="166915">
                                            <p:txEl>
                                              <p:pRg st="4" end="4"/>
                                            </p:txEl>
                                          </p:spTgt>
                                        </p:tgtEl>
                                        <p:attrNameLst>
                                          <p:attrName>style.visibility</p:attrName>
                                        </p:attrNameLst>
                                      </p:cBhvr>
                                      <p:to>
                                        <p:strVal val="visible"/>
                                      </p:to>
                                    </p:set>
                                    <p:anim calcmode="lin" valueType="num">
                                      <p:cBhvr additive="base">
                                        <p:cTn id="20" dur="500" fill="hold"/>
                                        <p:tgtEl>
                                          <p:spTgt spid="166915">
                                            <p:txEl>
                                              <p:pRg st="4" end="4"/>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669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advAuto="100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21530C02-74E3-4852-A300-CE3EBD01C08F}"/>
              </a:ext>
            </a:extLst>
          </p:cNvPr>
          <p:cNvSpPr>
            <a:spLocks noGrp="1" noChangeArrowheads="1"/>
          </p:cNvSpPr>
          <p:nvPr>
            <p:ph type="title"/>
          </p:nvPr>
        </p:nvSpPr>
        <p:spPr>
          <a:xfrm>
            <a:off x="6781800" y="228600"/>
            <a:ext cx="3581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sz="2400"/>
              <a:t>Evaluating Static Branch Prediction Strategies</a:t>
            </a:r>
          </a:p>
        </p:txBody>
      </p:sp>
      <p:sp>
        <p:nvSpPr>
          <p:cNvPr id="159747" name="Rectangle 3">
            <a:extLst>
              <a:ext uri="{FF2B5EF4-FFF2-40B4-BE49-F238E27FC236}">
                <a16:creationId xmlns:a16="http://schemas.microsoft.com/office/drawing/2014/main" id="{52101049-9801-4C0D-B0A4-1D3DBF1622C9}"/>
              </a:ext>
            </a:extLst>
          </p:cNvPr>
          <p:cNvSpPr>
            <a:spLocks noGrp="1" noChangeArrowheads="1"/>
          </p:cNvSpPr>
          <p:nvPr>
            <p:ph idx="1"/>
          </p:nvPr>
        </p:nvSpPr>
        <p:spPr>
          <a:xfrm>
            <a:off x="1733550" y="2076450"/>
            <a:ext cx="3143250" cy="1809750"/>
          </a:xfrm>
          <a:noFill/>
          <a:ln w="12700">
            <a:solidFill>
              <a:schemeClr val="tx1"/>
            </a:solidFill>
            <a:miter lim="800000"/>
            <a:headEnd/>
            <a:tailEnd/>
          </a:ln>
        </p:spPr>
        <p:txBody>
          <a:bodyPr vert="horz" wrap="square" lIns="90488" tIns="44450" rIns="90488" bIns="44450" numCol="1" anchor="t" anchorCtr="0" compatLnSpc="1">
            <a:prstTxWarp prst="textNoShape">
              <a:avLst/>
            </a:prstTxWarp>
          </a:bodyPr>
          <a:lstStyle/>
          <a:p>
            <a:pPr marL="285750" indent="-285750"/>
            <a:r>
              <a:rPr lang="en-US" altLang="en-US" sz="1800"/>
              <a:t>Misprediction ignores frequency of branch</a:t>
            </a:r>
          </a:p>
          <a:p>
            <a:pPr marL="285750" indent="-285750"/>
            <a:r>
              <a:rPr lang="en-US" altLang="en-US" sz="1800"/>
              <a:t>“Instructions between mispredicted branches” is a better metric</a:t>
            </a:r>
          </a:p>
        </p:txBody>
      </p:sp>
      <p:sp>
        <p:nvSpPr>
          <p:cNvPr id="8" name="Slide Number Placeholder 5">
            <a:extLst>
              <a:ext uri="{FF2B5EF4-FFF2-40B4-BE49-F238E27FC236}">
                <a16:creationId xmlns:a16="http://schemas.microsoft.com/office/drawing/2014/main" id="{140591B9-9BA5-42CD-BA19-2EA3A486BFB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83</a:t>
            </a:fld>
            <a:endParaRPr lang="en-US" altLang="en-US"/>
          </a:p>
        </p:txBody>
      </p:sp>
      <p:graphicFrame>
        <p:nvGraphicFramePr>
          <p:cNvPr id="159748" name="Object 4">
            <a:hlinkClick r:id="" action="ppaction://ole?verb=0"/>
            <a:extLst>
              <a:ext uri="{FF2B5EF4-FFF2-40B4-BE49-F238E27FC236}">
                <a16:creationId xmlns:a16="http://schemas.microsoft.com/office/drawing/2014/main" id="{C483736A-4038-43EC-9A80-EF60A5A043F1}"/>
              </a:ext>
            </a:extLst>
          </p:cNvPr>
          <p:cNvGraphicFramePr>
            <a:graphicFrameLocks/>
          </p:cNvGraphicFramePr>
          <p:nvPr/>
        </p:nvGraphicFramePr>
        <p:xfrm>
          <a:off x="4841875" y="1447800"/>
          <a:ext cx="5645150" cy="5105400"/>
        </p:xfrm>
        <a:graphic>
          <a:graphicData uri="http://schemas.openxmlformats.org/presentationml/2006/ole">
            <mc:AlternateContent xmlns:mc="http://schemas.openxmlformats.org/markup-compatibility/2006">
              <mc:Choice xmlns:v="urn:schemas-microsoft-com:vml" Requires="v">
                <p:oleObj spid="_x0000_s12296" name="Chart" r:id="rId4" imgW="3857400" imgH="2904840" progId="Excel.Chart.8">
                  <p:embed followColorScheme="full"/>
                </p:oleObj>
              </mc:Choice>
              <mc:Fallback>
                <p:oleObj name="Chart" r:id="rId4" imgW="3857400" imgH="2904840" progId="Excel.Chart.8">
                  <p:embed followColorScheme="full"/>
                  <p:pic>
                    <p:nvPicPr>
                      <p:cNvPr id="159748" name="Object 4">
                        <a:hlinkClick r:id="" action="ppaction://ole?verb=0"/>
                        <a:extLst>
                          <a:ext uri="{FF2B5EF4-FFF2-40B4-BE49-F238E27FC236}">
                            <a16:creationId xmlns:a16="http://schemas.microsoft.com/office/drawing/2014/main" id="{C483736A-4038-43EC-9A80-EF60A5A043F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75" y="1447800"/>
                        <a:ext cx="564515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49" name="Rectangle 5">
            <a:extLst>
              <a:ext uri="{FF2B5EF4-FFF2-40B4-BE49-F238E27FC236}">
                <a16:creationId xmlns:a16="http://schemas.microsoft.com/office/drawing/2014/main" id="{502E1960-D531-45B1-9673-D0CD712E5DB4}"/>
              </a:ext>
            </a:extLst>
          </p:cNvPr>
          <p:cNvSpPr>
            <a:spLocks noChangeArrowheads="1"/>
          </p:cNvSpPr>
          <p:nvPr/>
        </p:nvSpPr>
        <p:spPr bwMode="auto">
          <a:xfrm>
            <a:off x="1676400" y="152400"/>
            <a:ext cx="4648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4400" b="1">
                <a:solidFill>
                  <a:srgbClr val="FF3300"/>
                </a:solidFill>
                <a:latin typeface="Arial" panose="020B0604020202020204" pitchFamily="34" charset="0"/>
              </a:rPr>
              <a:t>Control Hazards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A9419FD-BDB7-42D8-81AF-A2CB781DEEDF}"/>
              </a:ext>
            </a:extLst>
          </p:cNvPr>
          <p:cNvSpPr>
            <a:spLocks noGrp="1" noChangeArrowheads="1"/>
          </p:cNvSpPr>
          <p:nvPr>
            <p:ph type="title"/>
          </p:nvPr>
        </p:nvSpPr>
        <p:spPr>
          <a:xfrm>
            <a:off x="3028122" y="1092718"/>
            <a:ext cx="8077200" cy="762000"/>
          </a:xfrm>
        </p:spPr>
        <p:txBody>
          <a:bodyPr/>
          <a:lstStyle/>
          <a:p>
            <a:pPr algn="r"/>
            <a:r>
              <a:rPr lang="en-US" altLang="en-US" dirty="0">
                <a:solidFill>
                  <a:srgbClr val="FF3300"/>
                </a:solidFill>
              </a:rPr>
              <a:t>What Makes Pipelining Hard?</a:t>
            </a:r>
          </a:p>
        </p:txBody>
      </p:sp>
      <p:sp>
        <p:nvSpPr>
          <p:cNvPr id="49155" name="Rectangle 3">
            <a:extLst>
              <a:ext uri="{FF2B5EF4-FFF2-40B4-BE49-F238E27FC236}">
                <a16:creationId xmlns:a16="http://schemas.microsoft.com/office/drawing/2014/main" id="{4548F19F-A9B8-4310-8E14-AD41A03A15E3}"/>
              </a:ext>
            </a:extLst>
          </p:cNvPr>
          <p:cNvSpPr>
            <a:spLocks noGrp="1" noChangeArrowheads="1"/>
          </p:cNvSpPr>
          <p:nvPr>
            <p:ph idx="1"/>
          </p:nvPr>
        </p:nvSpPr>
        <p:spPr/>
        <p:txBody>
          <a:bodyPr/>
          <a:lstStyle/>
          <a:p>
            <a:endParaRPr lang="en-US" altLang="en-US"/>
          </a:p>
        </p:txBody>
      </p:sp>
      <p:sp>
        <p:nvSpPr>
          <p:cNvPr id="7" name="Slide Number Placeholder 5">
            <a:extLst>
              <a:ext uri="{FF2B5EF4-FFF2-40B4-BE49-F238E27FC236}">
                <a16:creationId xmlns:a16="http://schemas.microsoft.com/office/drawing/2014/main" id="{3F0C46DC-785E-41ED-AE00-016FB08C3B8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84</a:t>
            </a:fld>
            <a:endParaRPr lang="en-US" altLang="en-US"/>
          </a:p>
        </p:txBody>
      </p:sp>
      <p:sp>
        <p:nvSpPr>
          <p:cNvPr id="49157" name="Rectangle 5">
            <a:extLst>
              <a:ext uri="{FF2B5EF4-FFF2-40B4-BE49-F238E27FC236}">
                <a16:creationId xmlns:a16="http://schemas.microsoft.com/office/drawing/2014/main" id="{6176CA94-FC1A-46D8-A89E-C20119F00835}"/>
              </a:ext>
            </a:extLst>
          </p:cNvPr>
          <p:cNvSpPr>
            <a:spLocks noChangeArrowheads="1"/>
          </p:cNvSpPr>
          <p:nvPr/>
        </p:nvSpPr>
        <p:spPr bwMode="auto">
          <a:xfrm>
            <a:off x="1524000" y="914400"/>
            <a:ext cx="3200400" cy="365760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400" b="1">
                <a:latin typeface="Arial" panose="020B0604020202020204" pitchFamily="34" charset="0"/>
              </a:rPr>
              <a:t>A.1 What is Pipelining? </a:t>
            </a:r>
          </a:p>
          <a:p>
            <a:pPr>
              <a:spcBef>
                <a:spcPct val="50000"/>
              </a:spcBef>
            </a:pPr>
            <a:r>
              <a:rPr lang="en-US" altLang="en-US" sz="1400" b="1">
                <a:latin typeface="Arial" panose="020B0604020202020204" pitchFamily="34" charset="0"/>
              </a:rPr>
              <a:t>A.2 The Major Hurdle of Pipelining-Structural Hazards </a:t>
            </a:r>
          </a:p>
          <a:p>
            <a:pPr lvl="1">
              <a:spcBef>
                <a:spcPct val="50000"/>
              </a:spcBef>
              <a:buFontTx/>
              <a:buChar char="–"/>
            </a:pPr>
            <a:r>
              <a:rPr lang="en-US" altLang="en-US" sz="1400">
                <a:latin typeface="Arial" panose="020B0604020202020204" pitchFamily="34" charset="0"/>
              </a:rPr>
              <a:t>Data Hazards </a:t>
            </a:r>
          </a:p>
          <a:p>
            <a:pPr lvl="1">
              <a:spcBef>
                <a:spcPct val="50000"/>
              </a:spcBef>
              <a:buFontTx/>
              <a:buChar char="–"/>
            </a:pPr>
            <a:r>
              <a:rPr lang="en-US" altLang="en-US" sz="1400">
                <a:latin typeface="Arial" panose="020B0604020202020204" pitchFamily="34" charset="0"/>
              </a:rPr>
              <a:t>Control Hazards </a:t>
            </a:r>
          </a:p>
          <a:p>
            <a:pPr>
              <a:spcBef>
                <a:spcPct val="50000"/>
              </a:spcBef>
            </a:pPr>
            <a:r>
              <a:rPr lang="en-US" altLang="en-US" sz="1400" b="1">
                <a:latin typeface="Arial" panose="020B0604020202020204" pitchFamily="34" charset="0"/>
              </a:rPr>
              <a:t>A.3  How is Pipelining Implemented</a:t>
            </a:r>
          </a:p>
          <a:p>
            <a:pPr>
              <a:spcBef>
                <a:spcPct val="50000"/>
              </a:spcBef>
            </a:pPr>
            <a:r>
              <a:rPr lang="en-US" altLang="en-US" sz="1400" b="1">
                <a:latin typeface="Arial" panose="020B0604020202020204" pitchFamily="34" charset="0"/>
              </a:rPr>
              <a:t>A.4 What Makes Pipelining Hard to Implement? </a:t>
            </a:r>
          </a:p>
          <a:p>
            <a:pPr>
              <a:spcBef>
                <a:spcPct val="50000"/>
              </a:spcBef>
            </a:pPr>
            <a:r>
              <a:rPr lang="en-US" altLang="en-US" sz="1400" b="1">
                <a:latin typeface="Arial" panose="020B0604020202020204" pitchFamily="34" charset="0"/>
              </a:rPr>
              <a:t>A.5 Extending the MIPS Pipeline to Handle Multi-cycle Operations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C18B5674-BA2E-4623-8AE8-C4B05819F403}"/>
              </a:ext>
            </a:extLst>
          </p:cNvPr>
          <p:cNvSpPr>
            <a:spLocks noGrp="1" noChangeArrowheads="1"/>
          </p:cNvSpPr>
          <p:nvPr>
            <p:ph type="title"/>
          </p:nvPr>
        </p:nvSpPr>
        <p:spPr>
          <a:xfrm>
            <a:off x="1752600" y="228600"/>
            <a:ext cx="54102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normAutofit fontScale="90000"/>
          </a:bodyPr>
          <a:lstStyle/>
          <a:p>
            <a:r>
              <a:rPr lang="en-US" altLang="en-US">
                <a:solidFill>
                  <a:srgbClr val="FF3300"/>
                </a:solidFill>
              </a:rPr>
              <a:t>What Makes Pipelining Hard?</a:t>
            </a:r>
          </a:p>
        </p:txBody>
      </p:sp>
      <p:sp>
        <p:nvSpPr>
          <p:cNvPr id="160771" name="Rectangle 3">
            <a:extLst>
              <a:ext uri="{FF2B5EF4-FFF2-40B4-BE49-F238E27FC236}">
                <a16:creationId xmlns:a16="http://schemas.microsoft.com/office/drawing/2014/main" id="{3A0F1F46-D8C6-4C77-803C-9786CB7FD229}"/>
              </a:ext>
            </a:extLst>
          </p:cNvPr>
          <p:cNvSpPr>
            <a:spLocks noGrp="1" noChangeArrowheads="1"/>
          </p:cNvSpPr>
          <p:nvPr>
            <p:ph idx="1"/>
          </p:nvPr>
        </p:nvSpPr>
        <p:spPr>
          <a:xfrm>
            <a:off x="1828800" y="1600200"/>
            <a:ext cx="40767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rmAutofit fontScale="92500" lnSpcReduction="10000"/>
          </a:bodyPr>
          <a:lstStyle/>
          <a:p>
            <a:pPr marL="285750" indent="-285750">
              <a:buNone/>
              <a:tabLst>
                <a:tab pos="1085850" algn="l"/>
              </a:tabLst>
            </a:pPr>
            <a:r>
              <a:rPr lang="en-US" altLang="en-US" sz="1800">
                <a:solidFill>
                  <a:srgbClr val="FF3300"/>
                </a:solidFill>
              </a:rPr>
              <a:t>Examples of interrupts:</a:t>
            </a:r>
            <a:endParaRPr lang="en-US" altLang="en-US" sz="1800"/>
          </a:p>
          <a:p>
            <a:pPr marL="285750" indent="-285750">
              <a:tabLst>
                <a:tab pos="1085850" algn="l"/>
              </a:tabLst>
            </a:pPr>
            <a:r>
              <a:rPr lang="en-US" altLang="en-US" sz="1600"/>
              <a:t>Power failing, </a:t>
            </a:r>
          </a:p>
          <a:p>
            <a:pPr marL="285750" indent="-285750">
              <a:tabLst>
                <a:tab pos="1085850" algn="l"/>
              </a:tabLst>
            </a:pPr>
            <a:r>
              <a:rPr lang="en-US" altLang="en-US" sz="1600"/>
              <a:t>Arithmetic overflow, </a:t>
            </a:r>
          </a:p>
          <a:p>
            <a:pPr marL="285750" indent="-285750">
              <a:tabLst>
                <a:tab pos="1085850" algn="l"/>
              </a:tabLst>
            </a:pPr>
            <a:r>
              <a:rPr lang="en-US" altLang="en-US" sz="1600"/>
              <a:t>I/O device request, </a:t>
            </a:r>
          </a:p>
          <a:p>
            <a:pPr marL="285750" indent="-285750">
              <a:tabLst>
                <a:tab pos="1085850" algn="l"/>
              </a:tabLst>
            </a:pPr>
            <a:r>
              <a:rPr lang="en-US" altLang="en-US" sz="1600"/>
              <a:t>OS call, </a:t>
            </a:r>
          </a:p>
          <a:p>
            <a:pPr marL="285750" indent="-285750">
              <a:tabLst>
                <a:tab pos="1085850" algn="l"/>
              </a:tabLst>
            </a:pPr>
            <a:r>
              <a:rPr lang="en-US" altLang="en-US" sz="1600"/>
              <a:t>Page fault </a:t>
            </a:r>
          </a:p>
          <a:p>
            <a:pPr marL="285750" indent="-285750">
              <a:buNone/>
              <a:tabLst>
                <a:tab pos="1085850" algn="l"/>
              </a:tabLst>
            </a:pPr>
            <a:endParaRPr lang="en-US" altLang="en-US" sz="1600"/>
          </a:p>
          <a:p>
            <a:pPr marL="285750" indent="-285750">
              <a:buNone/>
              <a:tabLst>
                <a:tab pos="1085850" algn="l"/>
              </a:tabLst>
            </a:pPr>
            <a:r>
              <a:rPr lang="en-US" altLang="en-US" sz="1800">
                <a:solidFill>
                  <a:srgbClr val="FF3300"/>
                </a:solidFill>
              </a:rPr>
              <a:t>Interrupts (also known as: faults, exceptions, traps) often require </a:t>
            </a:r>
          </a:p>
          <a:p>
            <a:pPr marL="285750" indent="-285750">
              <a:tabLst>
                <a:tab pos="1085850" algn="l"/>
              </a:tabLst>
            </a:pPr>
            <a:r>
              <a:rPr lang="en-US" altLang="en-US" sz="1600"/>
              <a:t>surprise jump (to vectored address) </a:t>
            </a:r>
          </a:p>
          <a:p>
            <a:pPr marL="285750" indent="-285750">
              <a:tabLst>
                <a:tab pos="1085850" algn="l"/>
              </a:tabLst>
            </a:pPr>
            <a:r>
              <a:rPr lang="en-US" altLang="en-US" sz="1600"/>
              <a:t>linking return address </a:t>
            </a:r>
          </a:p>
          <a:p>
            <a:pPr marL="285750" indent="-285750">
              <a:tabLst>
                <a:tab pos="1085850" algn="l"/>
              </a:tabLst>
            </a:pPr>
            <a:r>
              <a:rPr lang="en-US" altLang="en-US" sz="1600"/>
              <a:t>saving of PSW (including CCs) </a:t>
            </a:r>
          </a:p>
          <a:p>
            <a:pPr marL="285750" indent="-285750">
              <a:tabLst>
                <a:tab pos="1085850" algn="l"/>
              </a:tabLst>
            </a:pPr>
            <a:r>
              <a:rPr lang="en-US" altLang="en-US" sz="1600"/>
              <a:t>state change (e.g., to kernel mode)</a:t>
            </a:r>
            <a:r>
              <a:rPr lang="en-US" altLang="en-US" sz="1800"/>
              <a:t> </a:t>
            </a:r>
          </a:p>
        </p:txBody>
      </p:sp>
      <p:sp>
        <p:nvSpPr>
          <p:cNvPr id="8" name="Slide Number Placeholder 5">
            <a:extLst>
              <a:ext uri="{FF2B5EF4-FFF2-40B4-BE49-F238E27FC236}">
                <a16:creationId xmlns:a16="http://schemas.microsoft.com/office/drawing/2014/main" id="{A53A4C12-CDB5-432D-B7BA-FAF97F50698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85</a:t>
            </a:fld>
            <a:endParaRPr lang="en-US" altLang="en-US"/>
          </a:p>
        </p:txBody>
      </p:sp>
      <p:sp>
        <p:nvSpPr>
          <p:cNvPr id="160773" name="Text Box 5">
            <a:extLst>
              <a:ext uri="{FF2B5EF4-FFF2-40B4-BE49-F238E27FC236}">
                <a16:creationId xmlns:a16="http://schemas.microsoft.com/office/drawing/2014/main" id="{3661E4E7-F31D-449E-AC63-F30402BB044B}"/>
              </a:ext>
            </a:extLst>
          </p:cNvPr>
          <p:cNvSpPr txBox="1">
            <a:spLocks noChangeArrowheads="1"/>
          </p:cNvSpPr>
          <p:nvPr/>
        </p:nvSpPr>
        <p:spPr bwMode="auto">
          <a:xfrm>
            <a:off x="7620000" y="381001"/>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t>Interrupts cause great havoc!</a:t>
            </a:r>
          </a:p>
        </p:txBody>
      </p:sp>
      <p:sp>
        <p:nvSpPr>
          <p:cNvPr id="160774" name="Rectangle 6">
            <a:extLst>
              <a:ext uri="{FF2B5EF4-FFF2-40B4-BE49-F238E27FC236}">
                <a16:creationId xmlns:a16="http://schemas.microsoft.com/office/drawing/2014/main" id="{2343FBD1-8C67-44D3-B196-2E79A1EE5470}"/>
              </a:ext>
            </a:extLst>
          </p:cNvPr>
          <p:cNvSpPr>
            <a:spLocks noChangeArrowheads="1"/>
          </p:cNvSpPr>
          <p:nvPr/>
        </p:nvSpPr>
        <p:spPr bwMode="auto">
          <a:xfrm>
            <a:off x="6096000" y="1600200"/>
            <a:ext cx="4076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tabLst>
                <a:tab pos="1085850" algn="l"/>
              </a:tabLst>
              <a:defRPr sz="2400">
                <a:solidFill>
                  <a:schemeClr val="tx1"/>
                </a:solidFill>
                <a:latin typeface="Times New Roman" panose="02020603050405020304" pitchFamily="18" charset="0"/>
              </a:defRPr>
            </a:lvl1pPr>
            <a:lvl2pPr marL="685800" indent="-228600">
              <a:tabLst>
                <a:tab pos="1085850" algn="l"/>
              </a:tabLst>
              <a:defRPr sz="2400">
                <a:solidFill>
                  <a:schemeClr val="tx1"/>
                </a:solidFill>
                <a:latin typeface="Times New Roman" panose="02020603050405020304" pitchFamily="18" charset="0"/>
              </a:defRPr>
            </a:lvl2pPr>
            <a:lvl3pPr marL="1143000" indent="-228600">
              <a:tabLst>
                <a:tab pos="1085850" algn="l"/>
              </a:tabLst>
              <a:defRPr sz="2400">
                <a:solidFill>
                  <a:schemeClr val="tx1"/>
                </a:solidFill>
                <a:latin typeface="Times New Roman" panose="02020603050405020304" pitchFamily="18" charset="0"/>
              </a:defRPr>
            </a:lvl3pPr>
            <a:lvl4pPr marL="1543050" indent="-171450">
              <a:tabLst>
                <a:tab pos="1085850" algn="l"/>
              </a:tabLst>
              <a:defRPr sz="2400">
                <a:solidFill>
                  <a:schemeClr val="tx1"/>
                </a:solidFill>
                <a:latin typeface="Times New Roman" panose="02020603050405020304" pitchFamily="18" charset="0"/>
              </a:defRPr>
            </a:lvl4pPr>
            <a:lvl5pPr marL="2000250" indent="-171450">
              <a:tabLst>
                <a:tab pos="1085850" algn="l"/>
              </a:tabLst>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tabLst>
                <a:tab pos="1085850" algn="l"/>
              </a:tabLs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tabLst>
                <a:tab pos="1085850" algn="l"/>
              </a:tabLs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tabLst>
                <a:tab pos="1085850" algn="l"/>
              </a:tabLs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tabLst>
                <a:tab pos="1085850" algn="l"/>
              </a:tabLst>
              <a:defRPr sz="2400">
                <a:solidFill>
                  <a:schemeClr val="tx1"/>
                </a:solidFill>
                <a:latin typeface="Times New Roman" panose="02020603050405020304" pitchFamily="18" charset="0"/>
              </a:defRPr>
            </a:lvl9pPr>
          </a:lstStyle>
          <a:p>
            <a:pPr>
              <a:lnSpc>
                <a:spcPct val="90000"/>
              </a:lnSpc>
              <a:spcBef>
                <a:spcPct val="20000"/>
              </a:spcBef>
            </a:pPr>
            <a:r>
              <a:rPr lang="en-US" altLang="en-US" sz="1800" b="1">
                <a:solidFill>
                  <a:srgbClr val="FF3300"/>
                </a:solidFill>
                <a:latin typeface="Arial" panose="020B0604020202020204" pitchFamily="34" charset="0"/>
              </a:rPr>
              <a:t>There are 5 instructions executing in 5 stage pipeline when an interrupt occurs:</a:t>
            </a:r>
          </a:p>
          <a:p>
            <a:pPr>
              <a:lnSpc>
                <a:spcPct val="90000"/>
              </a:lnSpc>
              <a:spcBef>
                <a:spcPct val="20000"/>
              </a:spcBef>
              <a:buFontTx/>
              <a:buChar char="•"/>
            </a:pPr>
            <a:r>
              <a:rPr lang="en-US" altLang="en-US" sz="1600" b="1">
                <a:latin typeface="Arial" panose="020B0604020202020204" pitchFamily="34" charset="0"/>
              </a:rPr>
              <a:t>How to stop the pipeline?</a:t>
            </a:r>
          </a:p>
          <a:p>
            <a:pPr>
              <a:lnSpc>
                <a:spcPct val="90000"/>
              </a:lnSpc>
              <a:spcBef>
                <a:spcPct val="20000"/>
              </a:spcBef>
              <a:buFontTx/>
              <a:buChar char="•"/>
            </a:pPr>
            <a:r>
              <a:rPr lang="en-US" altLang="en-US" sz="1600" b="1">
                <a:latin typeface="Arial" panose="020B0604020202020204" pitchFamily="34" charset="0"/>
              </a:rPr>
              <a:t>How to restart the pipeline?</a:t>
            </a:r>
          </a:p>
          <a:p>
            <a:pPr>
              <a:lnSpc>
                <a:spcPct val="90000"/>
              </a:lnSpc>
              <a:spcBef>
                <a:spcPct val="20000"/>
              </a:spcBef>
              <a:buFontTx/>
              <a:buChar char="•"/>
            </a:pPr>
            <a:r>
              <a:rPr lang="en-US" altLang="en-US" sz="1600" b="1">
                <a:latin typeface="Arial" panose="020B0604020202020204" pitchFamily="34" charset="0"/>
              </a:rPr>
              <a:t>Who caused the interrupt?</a:t>
            </a:r>
            <a:br>
              <a:rPr lang="en-US" altLang="en-US" sz="1600" b="1">
                <a:latin typeface="Arial" panose="020B0604020202020204" pitchFamily="34" charset="0"/>
              </a:rPr>
            </a:br>
            <a:br>
              <a:rPr lang="en-US" altLang="en-US" sz="2000" b="1">
                <a:latin typeface="Arial" panose="020B0604020202020204" pitchFamily="34" charset="0"/>
              </a:rPr>
            </a:br>
            <a:endParaRPr lang="en-US" altLang="en-US" sz="2000" b="1">
              <a:latin typeface="Arial" panose="020B0604020202020204" pitchFamily="34" charset="0"/>
            </a:endParaRPr>
          </a:p>
          <a:p>
            <a:pPr>
              <a:lnSpc>
                <a:spcPct val="90000"/>
              </a:lnSpc>
              <a:spcBef>
                <a:spcPct val="20000"/>
              </a:spcBef>
            </a:pPr>
            <a:r>
              <a:rPr lang="en-US" altLang="en-US" sz="2000" b="1" i="1">
                <a:latin typeface="Arial" panose="020B0604020202020204" pitchFamily="34" charset="0"/>
              </a:rPr>
              <a:t>	</a:t>
            </a:r>
            <a:endParaRPr lang="en-US" altLang="en-US" sz="2000" b="1">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210F6361-38CF-4926-BC2D-AC9AB542A59C}"/>
              </a:ext>
            </a:extLst>
          </p:cNvPr>
          <p:cNvSpPr>
            <a:spLocks noGrp="1" noChangeArrowheads="1"/>
          </p:cNvSpPr>
          <p:nvPr>
            <p:ph type="title"/>
          </p:nvPr>
        </p:nvSpPr>
        <p:spPr>
          <a:xfrm>
            <a:off x="1828800" y="0"/>
            <a:ext cx="5410200" cy="1295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normAutofit fontScale="90000"/>
          </a:bodyPr>
          <a:lstStyle/>
          <a:p>
            <a:r>
              <a:rPr lang="en-US" altLang="en-US">
                <a:solidFill>
                  <a:srgbClr val="FF3300"/>
                </a:solidFill>
              </a:rPr>
              <a:t>What Makes Pipelining Hard?</a:t>
            </a:r>
          </a:p>
        </p:txBody>
      </p:sp>
      <p:sp>
        <p:nvSpPr>
          <p:cNvPr id="7" name="Slide Number Placeholder 5">
            <a:extLst>
              <a:ext uri="{FF2B5EF4-FFF2-40B4-BE49-F238E27FC236}">
                <a16:creationId xmlns:a16="http://schemas.microsoft.com/office/drawing/2014/main" id="{68AC7F4B-AFD8-4768-8C0A-8AFB0F570D8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86</a:t>
            </a:fld>
            <a:endParaRPr lang="en-US" altLang="en-US"/>
          </a:p>
        </p:txBody>
      </p:sp>
      <p:sp>
        <p:nvSpPr>
          <p:cNvPr id="172036" name="Text Box 4">
            <a:extLst>
              <a:ext uri="{FF2B5EF4-FFF2-40B4-BE49-F238E27FC236}">
                <a16:creationId xmlns:a16="http://schemas.microsoft.com/office/drawing/2014/main" id="{BA4BFBFA-F81E-4EAB-AD73-AE35C50020F6}"/>
              </a:ext>
            </a:extLst>
          </p:cNvPr>
          <p:cNvSpPr txBox="1">
            <a:spLocks noChangeArrowheads="1"/>
          </p:cNvSpPr>
          <p:nvPr/>
        </p:nvSpPr>
        <p:spPr bwMode="auto">
          <a:xfrm>
            <a:off x="7620000" y="381001"/>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t>Interrupts cause great havoc!</a:t>
            </a:r>
          </a:p>
        </p:txBody>
      </p:sp>
      <p:sp>
        <p:nvSpPr>
          <p:cNvPr id="172037" name="Rectangle 5">
            <a:extLst>
              <a:ext uri="{FF2B5EF4-FFF2-40B4-BE49-F238E27FC236}">
                <a16:creationId xmlns:a16="http://schemas.microsoft.com/office/drawing/2014/main" id="{CED7876C-D2F8-49CA-9489-07C6EB3C8966}"/>
              </a:ext>
            </a:extLst>
          </p:cNvPr>
          <p:cNvSpPr>
            <a:spLocks noChangeArrowheads="1"/>
          </p:cNvSpPr>
          <p:nvPr/>
        </p:nvSpPr>
        <p:spPr bwMode="auto">
          <a:xfrm>
            <a:off x="2133600" y="1295400"/>
            <a:ext cx="8001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85750" indent="-285750">
              <a:tabLst>
                <a:tab pos="1085850" algn="l"/>
              </a:tabLst>
              <a:defRPr sz="2400">
                <a:solidFill>
                  <a:schemeClr val="tx1"/>
                </a:solidFill>
                <a:latin typeface="Times New Roman" panose="02020603050405020304" pitchFamily="18" charset="0"/>
              </a:defRPr>
            </a:lvl1pPr>
            <a:lvl2pPr marL="685800" indent="-228600">
              <a:tabLst>
                <a:tab pos="1085850" algn="l"/>
              </a:tabLst>
              <a:defRPr sz="2400">
                <a:solidFill>
                  <a:schemeClr val="tx1"/>
                </a:solidFill>
                <a:latin typeface="Times New Roman" panose="02020603050405020304" pitchFamily="18" charset="0"/>
              </a:defRPr>
            </a:lvl2pPr>
            <a:lvl3pPr marL="1143000" indent="-228600">
              <a:tabLst>
                <a:tab pos="1085850" algn="l"/>
              </a:tabLst>
              <a:defRPr sz="2400">
                <a:solidFill>
                  <a:schemeClr val="tx1"/>
                </a:solidFill>
                <a:latin typeface="Times New Roman" panose="02020603050405020304" pitchFamily="18" charset="0"/>
              </a:defRPr>
            </a:lvl3pPr>
            <a:lvl4pPr marL="1543050" indent="-171450">
              <a:tabLst>
                <a:tab pos="1085850" algn="l"/>
              </a:tabLst>
              <a:defRPr sz="2400">
                <a:solidFill>
                  <a:schemeClr val="tx1"/>
                </a:solidFill>
                <a:latin typeface="Times New Roman" panose="02020603050405020304" pitchFamily="18" charset="0"/>
              </a:defRPr>
            </a:lvl4pPr>
            <a:lvl5pPr marL="2000250" indent="-171450">
              <a:tabLst>
                <a:tab pos="1085850" algn="l"/>
              </a:tabLst>
              <a:defRPr sz="2400">
                <a:solidFill>
                  <a:schemeClr val="tx1"/>
                </a:solidFill>
                <a:latin typeface="Times New Roman" panose="02020603050405020304" pitchFamily="18" charset="0"/>
              </a:defRPr>
            </a:lvl5pPr>
            <a:lvl6pPr marL="2457450" indent="-171450" eaLnBrk="0" fontAlgn="base" hangingPunct="0">
              <a:spcBef>
                <a:spcPct val="0"/>
              </a:spcBef>
              <a:spcAft>
                <a:spcPct val="0"/>
              </a:spcAft>
              <a:tabLst>
                <a:tab pos="1085850" algn="l"/>
              </a:tabLst>
              <a:defRPr sz="2400">
                <a:solidFill>
                  <a:schemeClr val="tx1"/>
                </a:solidFill>
                <a:latin typeface="Times New Roman" panose="02020603050405020304" pitchFamily="18" charset="0"/>
              </a:defRPr>
            </a:lvl6pPr>
            <a:lvl7pPr marL="2914650" indent="-171450" eaLnBrk="0" fontAlgn="base" hangingPunct="0">
              <a:spcBef>
                <a:spcPct val="0"/>
              </a:spcBef>
              <a:spcAft>
                <a:spcPct val="0"/>
              </a:spcAft>
              <a:tabLst>
                <a:tab pos="1085850" algn="l"/>
              </a:tabLst>
              <a:defRPr sz="2400">
                <a:solidFill>
                  <a:schemeClr val="tx1"/>
                </a:solidFill>
                <a:latin typeface="Times New Roman" panose="02020603050405020304" pitchFamily="18" charset="0"/>
              </a:defRPr>
            </a:lvl7pPr>
            <a:lvl8pPr marL="3371850" indent="-171450" eaLnBrk="0" fontAlgn="base" hangingPunct="0">
              <a:spcBef>
                <a:spcPct val="0"/>
              </a:spcBef>
              <a:spcAft>
                <a:spcPct val="0"/>
              </a:spcAft>
              <a:tabLst>
                <a:tab pos="1085850" algn="l"/>
              </a:tabLst>
              <a:defRPr sz="2400">
                <a:solidFill>
                  <a:schemeClr val="tx1"/>
                </a:solidFill>
                <a:latin typeface="Times New Roman" panose="02020603050405020304" pitchFamily="18" charset="0"/>
              </a:defRPr>
            </a:lvl8pPr>
            <a:lvl9pPr marL="3829050" indent="-171450" eaLnBrk="0" fontAlgn="base" hangingPunct="0">
              <a:spcBef>
                <a:spcPct val="0"/>
              </a:spcBef>
              <a:spcAft>
                <a:spcPct val="0"/>
              </a:spcAft>
              <a:tabLst>
                <a:tab pos="1085850" algn="l"/>
              </a:tabLst>
              <a:defRPr sz="2400">
                <a:solidFill>
                  <a:schemeClr val="tx1"/>
                </a:solidFill>
                <a:latin typeface="Times New Roman" panose="02020603050405020304" pitchFamily="18" charset="0"/>
              </a:defRPr>
            </a:lvl9pPr>
          </a:lstStyle>
          <a:p>
            <a:pPr>
              <a:lnSpc>
                <a:spcPct val="90000"/>
              </a:lnSpc>
              <a:spcBef>
                <a:spcPct val="20000"/>
              </a:spcBef>
            </a:pPr>
            <a:r>
              <a:rPr lang="en-US" altLang="en-US" sz="1800" b="1">
                <a:solidFill>
                  <a:srgbClr val="FF3300"/>
                </a:solidFill>
                <a:latin typeface="Arial" panose="020B0604020202020204" pitchFamily="34" charset="0"/>
              </a:rPr>
              <a:t>What happens on interrupt while in delay slot ?</a:t>
            </a:r>
          </a:p>
          <a:p>
            <a:pPr>
              <a:lnSpc>
                <a:spcPct val="90000"/>
              </a:lnSpc>
              <a:spcBef>
                <a:spcPct val="20000"/>
              </a:spcBef>
              <a:buFontTx/>
              <a:buChar char="•"/>
            </a:pPr>
            <a:r>
              <a:rPr lang="en-US" altLang="en-US" sz="1800" b="1">
                <a:solidFill>
                  <a:schemeClr val="tx2"/>
                </a:solidFill>
                <a:latin typeface="Arial" panose="020B0604020202020204" pitchFamily="34" charset="0"/>
              </a:rPr>
              <a:t>Next instruction is not sequential </a:t>
            </a:r>
          </a:p>
          <a:p>
            <a:pPr>
              <a:lnSpc>
                <a:spcPct val="90000"/>
              </a:lnSpc>
              <a:spcBef>
                <a:spcPct val="20000"/>
              </a:spcBef>
            </a:pPr>
            <a:r>
              <a:rPr lang="en-US" altLang="en-US" sz="1800" b="1">
                <a:solidFill>
                  <a:schemeClr val="tx2"/>
                </a:solidFill>
                <a:latin typeface="Arial" panose="020B0604020202020204" pitchFamily="34" charset="0"/>
              </a:rPr>
              <a:t>solution #1: save multiple PCs </a:t>
            </a:r>
          </a:p>
          <a:p>
            <a:pPr>
              <a:lnSpc>
                <a:spcPct val="90000"/>
              </a:lnSpc>
              <a:spcBef>
                <a:spcPct val="20000"/>
              </a:spcBef>
              <a:buFontTx/>
              <a:buChar char="•"/>
            </a:pPr>
            <a:r>
              <a:rPr lang="en-US" altLang="en-US" sz="1800" b="1">
                <a:solidFill>
                  <a:schemeClr val="tx2"/>
                </a:solidFill>
                <a:latin typeface="Arial" panose="020B0604020202020204" pitchFamily="34" charset="0"/>
              </a:rPr>
              <a:t>Save current and next PC </a:t>
            </a:r>
          </a:p>
          <a:p>
            <a:pPr>
              <a:lnSpc>
                <a:spcPct val="90000"/>
              </a:lnSpc>
              <a:spcBef>
                <a:spcPct val="20000"/>
              </a:spcBef>
              <a:buFontTx/>
              <a:buChar char="•"/>
            </a:pPr>
            <a:r>
              <a:rPr lang="en-US" altLang="en-US" sz="1800" b="1">
                <a:solidFill>
                  <a:schemeClr val="tx2"/>
                </a:solidFill>
                <a:latin typeface="Arial" panose="020B0604020202020204" pitchFamily="34" charset="0"/>
              </a:rPr>
              <a:t>Special return sequence, more complex hardware </a:t>
            </a:r>
          </a:p>
          <a:p>
            <a:pPr>
              <a:lnSpc>
                <a:spcPct val="90000"/>
              </a:lnSpc>
              <a:spcBef>
                <a:spcPct val="20000"/>
              </a:spcBef>
            </a:pPr>
            <a:r>
              <a:rPr lang="en-US" altLang="en-US" sz="1800" b="1">
                <a:solidFill>
                  <a:schemeClr val="tx2"/>
                </a:solidFill>
                <a:latin typeface="Arial" panose="020B0604020202020204" pitchFamily="34" charset="0"/>
              </a:rPr>
              <a:t>solution #2: single PC plus </a:t>
            </a:r>
          </a:p>
          <a:p>
            <a:pPr>
              <a:lnSpc>
                <a:spcPct val="90000"/>
              </a:lnSpc>
              <a:spcBef>
                <a:spcPct val="20000"/>
              </a:spcBef>
              <a:buFontTx/>
              <a:buChar char="•"/>
            </a:pPr>
            <a:r>
              <a:rPr lang="en-US" altLang="en-US" sz="1800" b="1">
                <a:solidFill>
                  <a:schemeClr val="tx2"/>
                </a:solidFill>
                <a:latin typeface="Arial" panose="020B0604020202020204" pitchFamily="34" charset="0"/>
              </a:rPr>
              <a:t>Branch delay bit </a:t>
            </a:r>
          </a:p>
          <a:p>
            <a:pPr>
              <a:lnSpc>
                <a:spcPct val="90000"/>
              </a:lnSpc>
              <a:spcBef>
                <a:spcPct val="20000"/>
              </a:spcBef>
              <a:buFontTx/>
              <a:buChar char="•"/>
            </a:pPr>
            <a:r>
              <a:rPr lang="en-US" altLang="en-US" sz="1800" b="1">
                <a:solidFill>
                  <a:schemeClr val="tx2"/>
                </a:solidFill>
                <a:latin typeface="Arial" panose="020B0604020202020204" pitchFamily="34" charset="0"/>
              </a:rPr>
              <a:t>PC points to branch instruction</a:t>
            </a:r>
            <a:r>
              <a:rPr lang="en-US" altLang="en-US" sz="1800" b="1">
                <a:solidFill>
                  <a:srgbClr val="FF3300"/>
                </a:solidFill>
                <a:latin typeface="Arial" panose="020B0604020202020204" pitchFamily="34" charset="0"/>
              </a:rPr>
              <a:t> </a:t>
            </a:r>
          </a:p>
          <a:p>
            <a:pPr>
              <a:lnSpc>
                <a:spcPct val="90000"/>
              </a:lnSpc>
              <a:spcBef>
                <a:spcPct val="20000"/>
              </a:spcBef>
            </a:pPr>
            <a:endParaRPr lang="en-US" altLang="en-US" sz="2000" b="1" i="1">
              <a:latin typeface="Arial" panose="020B0604020202020204" pitchFamily="34" charset="0"/>
            </a:endParaRPr>
          </a:p>
          <a:p>
            <a:pPr>
              <a:lnSpc>
                <a:spcPct val="90000"/>
              </a:lnSpc>
              <a:spcBef>
                <a:spcPct val="20000"/>
              </a:spcBef>
            </a:pPr>
            <a:r>
              <a:rPr lang="en-US" altLang="en-US" sz="2000" b="1" i="1">
                <a:latin typeface="Arial" panose="020B0604020202020204" pitchFamily="34" charset="0"/>
              </a:rPr>
              <a:t>	</a:t>
            </a:r>
            <a:r>
              <a:rPr lang="en-US" altLang="en-US" sz="1800" b="1" i="1">
                <a:solidFill>
                  <a:srgbClr val="FF3300"/>
                </a:solidFill>
                <a:latin typeface="Arial" panose="020B0604020202020204" pitchFamily="34" charset="0"/>
              </a:rPr>
              <a:t>Stage		Problem that causes the interrupt</a:t>
            </a:r>
            <a:endParaRPr lang="en-US" altLang="en-US" sz="1800" b="1">
              <a:solidFill>
                <a:srgbClr val="FF3300"/>
              </a:solidFill>
              <a:latin typeface="Arial" panose="020B0604020202020204" pitchFamily="34" charset="0"/>
            </a:endParaRPr>
          </a:p>
          <a:p>
            <a:pPr>
              <a:lnSpc>
                <a:spcPct val="90000"/>
              </a:lnSpc>
              <a:spcBef>
                <a:spcPct val="20000"/>
              </a:spcBef>
            </a:pPr>
            <a:r>
              <a:rPr lang="en-US" altLang="en-US" sz="2000" b="1">
                <a:latin typeface="Arial" panose="020B0604020202020204" pitchFamily="34" charset="0"/>
              </a:rPr>
              <a:t>	</a:t>
            </a:r>
            <a:r>
              <a:rPr lang="en-US" altLang="en-US" sz="1800" b="1">
                <a:latin typeface="Arial" panose="020B0604020202020204" pitchFamily="34" charset="0"/>
              </a:rPr>
              <a:t>IF		Page fault on instruction fetch; misaligned</a:t>
            </a:r>
            <a:r>
              <a:rPr lang="en-US" altLang="en-US" sz="2000" b="1">
                <a:latin typeface="Arial" panose="020B0604020202020204" pitchFamily="34" charset="0"/>
              </a:rPr>
              <a:t> </a:t>
            </a:r>
            <a:r>
              <a:rPr lang="en-US" altLang="en-US" sz="1800" b="1">
                <a:latin typeface="Arial" panose="020B0604020202020204" pitchFamily="34" charset="0"/>
              </a:rPr>
              <a:t>memory 		access; memory-protection violation</a:t>
            </a:r>
          </a:p>
          <a:p>
            <a:pPr>
              <a:lnSpc>
                <a:spcPct val="90000"/>
              </a:lnSpc>
              <a:spcBef>
                <a:spcPct val="20000"/>
              </a:spcBef>
            </a:pPr>
            <a:r>
              <a:rPr lang="en-US" altLang="en-US" sz="2000" b="1">
                <a:latin typeface="Arial" panose="020B0604020202020204" pitchFamily="34" charset="0"/>
              </a:rPr>
              <a:t>	</a:t>
            </a:r>
            <a:r>
              <a:rPr lang="en-US" altLang="en-US" sz="1800" b="1">
                <a:latin typeface="Arial" panose="020B0604020202020204" pitchFamily="34" charset="0"/>
              </a:rPr>
              <a:t>ID		Undefined or illegal opcode</a:t>
            </a:r>
          </a:p>
          <a:p>
            <a:pPr>
              <a:lnSpc>
                <a:spcPct val="90000"/>
              </a:lnSpc>
              <a:spcBef>
                <a:spcPct val="20000"/>
              </a:spcBef>
            </a:pPr>
            <a:r>
              <a:rPr lang="en-US" altLang="en-US" sz="1800" b="1">
                <a:latin typeface="Arial" panose="020B0604020202020204" pitchFamily="34" charset="0"/>
              </a:rPr>
              <a:t>	EX		Arithmetic interrupt</a:t>
            </a:r>
          </a:p>
          <a:p>
            <a:pPr>
              <a:lnSpc>
                <a:spcPct val="90000"/>
              </a:lnSpc>
              <a:spcBef>
                <a:spcPct val="20000"/>
              </a:spcBef>
            </a:pPr>
            <a:r>
              <a:rPr lang="en-US" altLang="en-US" sz="1800" b="1">
                <a:latin typeface="Arial" panose="020B0604020202020204" pitchFamily="34" charset="0"/>
              </a:rPr>
              <a:t>	MEM		Page fault on data fetch; misaligned memory 			access; memory-protection violation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C109D759-CC1B-448C-8FDA-86202550AB0D}"/>
              </a:ext>
            </a:extLst>
          </p:cNvPr>
          <p:cNvSpPr>
            <a:spLocks noGrp="1" noChangeArrowheads="1"/>
          </p:cNvSpPr>
          <p:nvPr>
            <p:ph type="title"/>
          </p:nvPr>
        </p:nvSpPr>
        <p:spPr>
          <a:xfrm>
            <a:off x="1676400" y="152400"/>
            <a:ext cx="4800600" cy="1295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normAutofit fontScale="90000"/>
          </a:bodyPr>
          <a:lstStyle/>
          <a:p>
            <a:r>
              <a:rPr lang="en-US" altLang="en-US">
                <a:solidFill>
                  <a:srgbClr val="FF3300"/>
                </a:solidFill>
              </a:rPr>
              <a:t>What Makes Pipelining Hard?</a:t>
            </a:r>
          </a:p>
        </p:txBody>
      </p:sp>
      <p:sp>
        <p:nvSpPr>
          <p:cNvPr id="161795" name="Rectangle 3">
            <a:extLst>
              <a:ext uri="{FF2B5EF4-FFF2-40B4-BE49-F238E27FC236}">
                <a16:creationId xmlns:a16="http://schemas.microsoft.com/office/drawing/2014/main" id="{491D3AAC-19AE-498F-9777-9E9CDBD418C8}"/>
              </a:ext>
            </a:extLst>
          </p:cNvPr>
          <p:cNvSpPr>
            <a:spLocks noGrp="1" noChangeArrowheads="1"/>
          </p:cNvSpPr>
          <p:nvPr>
            <p:ph idx="1"/>
          </p:nvPr>
        </p:nvSpPr>
        <p:spPr>
          <a:xfrm>
            <a:off x="2133600" y="1600200"/>
            <a:ext cx="82296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tabLst>
                <a:tab pos="1085850" algn="l"/>
              </a:tabLst>
            </a:pPr>
            <a:r>
              <a:rPr lang="en-US" altLang="en-US" sz="2000"/>
              <a:t>Simultaneous exceptions in more than one pipeline stage, e.g.,</a:t>
            </a:r>
          </a:p>
          <a:p>
            <a:pPr marL="685800" lvl="1" indent="-228600">
              <a:tabLst>
                <a:tab pos="1085850" algn="l"/>
              </a:tabLst>
            </a:pPr>
            <a:r>
              <a:rPr lang="en-US" altLang="en-US" sz="2000"/>
              <a:t>Load with data page fault in MEM stage</a:t>
            </a:r>
          </a:p>
          <a:p>
            <a:pPr marL="685800" lvl="1" indent="-228600">
              <a:tabLst>
                <a:tab pos="1085850" algn="l"/>
              </a:tabLst>
            </a:pPr>
            <a:r>
              <a:rPr lang="en-US" altLang="en-US" sz="2000"/>
              <a:t>Add with instruction page fault in IF stage</a:t>
            </a:r>
          </a:p>
          <a:p>
            <a:pPr marL="685800" lvl="1" indent="-228600">
              <a:tabLst>
                <a:tab pos="1085850" algn="l"/>
              </a:tabLst>
            </a:pPr>
            <a:r>
              <a:rPr lang="en-US" altLang="en-US" sz="2000"/>
              <a:t>Add fault will happen BEFORE load fault</a:t>
            </a:r>
          </a:p>
          <a:p>
            <a:pPr marL="285750" indent="-285750">
              <a:tabLst>
                <a:tab pos="1085850" algn="l"/>
              </a:tabLst>
            </a:pPr>
            <a:r>
              <a:rPr lang="en-US" altLang="en-US" sz="2000"/>
              <a:t>Solution #1</a:t>
            </a:r>
          </a:p>
          <a:p>
            <a:pPr marL="685800" lvl="1" indent="-228600">
              <a:tabLst>
                <a:tab pos="1085850" algn="l"/>
              </a:tabLst>
            </a:pPr>
            <a:r>
              <a:rPr lang="en-US" altLang="en-US" sz="2000"/>
              <a:t>Interrupt status vector per instruction</a:t>
            </a:r>
          </a:p>
          <a:p>
            <a:pPr marL="685800" lvl="1" indent="-228600">
              <a:tabLst>
                <a:tab pos="1085850" algn="l"/>
              </a:tabLst>
            </a:pPr>
            <a:r>
              <a:rPr lang="en-US" altLang="en-US" sz="2000"/>
              <a:t>Defer check until last stage, kill state update if exception</a:t>
            </a:r>
          </a:p>
          <a:p>
            <a:pPr marL="285750" indent="-285750">
              <a:tabLst>
                <a:tab pos="1085850" algn="l"/>
              </a:tabLst>
            </a:pPr>
            <a:r>
              <a:rPr lang="en-US" altLang="en-US" sz="2000"/>
              <a:t>Solution #2</a:t>
            </a:r>
          </a:p>
          <a:p>
            <a:pPr marL="685800" lvl="1" indent="-228600">
              <a:tabLst>
                <a:tab pos="1085850" algn="l"/>
              </a:tabLst>
            </a:pPr>
            <a:r>
              <a:rPr lang="en-US" altLang="en-US" sz="2000"/>
              <a:t>Interrupt ASAP</a:t>
            </a:r>
          </a:p>
          <a:p>
            <a:pPr marL="685800" lvl="1" indent="-228600">
              <a:tabLst>
                <a:tab pos="1085850" algn="l"/>
              </a:tabLst>
            </a:pPr>
            <a:r>
              <a:rPr lang="en-US" altLang="en-US" sz="2000"/>
              <a:t>Restart everything that is incomplete</a:t>
            </a:r>
          </a:p>
          <a:p>
            <a:pPr marL="285750" indent="-285750">
              <a:buNone/>
              <a:tabLst>
                <a:tab pos="1085850" algn="l"/>
              </a:tabLst>
            </a:pPr>
            <a:r>
              <a:rPr lang="en-US" altLang="en-US" sz="2000"/>
              <a:t>Another advantage for state update late in pipeline!</a:t>
            </a:r>
          </a:p>
        </p:txBody>
      </p:sp>
      <p:sp>
        <p:nvSpPr>
          <p:cNvPr id="7" name="Slide Number Placeholder 5">
            <a:extLst>
              <a:ext uri="{FF2B5EF4-FFF2-40B4-BE49-F238E27FC236}">
                <a16:creationId xmlns:a16="http://schemas.microsoft.com/office/drawing/2014/main" id="{A7A6C4C4-C439-4CAC-A34A-975F138030E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87</a:t>
            </a:fld>
            <a:endParaRPr lang="en-US" altLang="en-US"/>
          </a:p>
        </p:txBody>
      </p:sp>
      <p:sp>
        <p:nvSpPr>
          <p:cNvPr id="161797" name="Text Box 5">
            <a:extLst>
              <a:ext uri="{FF2B5EF4-FFF2-40B4-BE49-F238E27FC236}">
                <a16:creationId xmlns:a16="http://schemas.microsoft.com/office/drawing/2014/main" id="{03E08999-DB59-4C2D-8F6C-6F0E67D48886}"/>
              </a:ext>
            </a:extLst>
          </p:cNvPr>
          <p:cNvSpPr txBox="1">
            <a:spLocks noChangeArrowheads="1"/>
          </p:cNvSpPr>
          <p:nvPr/>
        </p:nvSpPr>
        <p:spPr bwMode="auto">
          <a:xfrm>
            <a:off x="7620000" y="381001"/>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t>Interrupts cause great havoc!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500" fill="hold"/>
                                        <p:tgtEl>
                                          <p:spTgt spid="1617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17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0"/>
                                  </p:stCondLst>
                                  <p:childTnLst>
                                    <p:set>
                                      <p:cBhvr>
                                        <p:cTn id="10" dur="1" fill="hold">
                                          <p:stCondLst>
                                            <p:cond delay="0"/>
                                          </p:stCondLst>
                                        </p:cTn>
                                        <p:tgtEl>
                                          <p:spTgt spid="161795">
                                            <p:txEl>
                                              <p:pRg st="1" end="1"/>
                                            </p:txEl>
                                          </p:spTgt>
                                        </p:tgtEl>
                                        <p:attrNameLst>
                                          <p:attrName>style.visibility</p:attrName>
                                        </p:attrNameLst>
                                      </p:cBhvr>
                                      <p:to>
                                        <p:strVal val="visible"/>
                                      </p:to>
                                    </p:set>
                                    <p:anim calcmode="lin" valueType="num">
                                      <p:cBhvr additive="base">
                                        <p:cTn id="11" dur="500" fill="hold"/>
                                        <p:tgtEl>
                                          <p:spTgt spid="1617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17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0"/>
                                  </p:stCondLst>
                                  <p:childTnLst>
                                    <p:set>
                                      <p:cBhvr>
                                        <p:cTn id="14" dur="1" fill="hold">
                                          <p:stCondLst>
                                            <p:cond delay="0"/>
                                          </p:stCondLst>
                                        </p:cTn>
                                        <p:tgtEl>
                                          <p:spTgt spid="161795">
                                            <p:txEl>
                                              <p:pRg st="2" end="2"/>
                                            </p:txEl>
                                          </p:spTgt>
                                        </p:tgtEl>
                                        <p:attrNameLst>
                                          <p:attrName>style.visibility</p:attrName>
                                        </p:attrNameLst>
                                      </p:cBhvr>
                                      <p:to>
                                        <p:strVal val="visible"/>
                                      </p:to>
                                    </p:set>
                                    <p:anim calcmode="lin" valueType="num">
                                      <p:cBhvr additive="base">
                                        <p:cTn id="15" dur="500" fill="hold"/>
                                        <p:tgtEl>
                                          <p:spTgt spid="16179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17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0"/>
                                  </p:stCondLst>
                                  <p:childTnLst>
                                    <p:set>
                                      <p:cBhvr>
                                        <p:cTn id="18" dur="1" fill="hold">
                                          <p:stCondLst>
                                            <p:cond delay="0"/>
                                          </p:stCondLst>
                                        </p:cTn>
                                        <p:tgtEl>
                                          <p:spTgt spid="161795">
                                            <p:txEl>
                                              <p:pRg st="3" end="3"/>
                                            </p:txEl>
                                          </p:spTgt>
                                        </p:tgtEl>
                                        <p:attrNameLst>
                                          <p:attrName>style.visibility</p:attrName>
                                        </p:attrNameLst>
                                      </p:cBhvr>
                                      <p:to>
                                        <p:strVal val="visible"/>
                                      </p:to>
                                    </p:set>
                                    <p:anim calcmode="lin" valueType="num">
                                      <p:cBhvr additive="base">
                                        <p:cTn id="19" dur="500" fill="hold"/>
                                        <p:tgtEl>
                                          <p:spTgt spid="16179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1795">
                                            <p:txEl>
                                              <p:pRg st="3" end="3"/>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3500"/>
                            </p:stCondLst>
                            <p:childTnLst>
                              <p:par>
                                <p:cTn id="22" presetID="2" presetClass="entr" presetSubtype="2" fill="hold" grpId="0" nodeType="afterEffect">
                                  <p:stCondLst>
                                    <p:cond delay="2000"/>
                                  </p:stCondLst>
                                  <p:childTnLst>
                                    <p:set>
                                      <p:cBhvr>
                                        <p:cTn id="23" dur="1" fill="hold">
                                          <p:stCondLst>
                                            <p:cond delay="0"/>
                                          </p:stCondLst>
                                        </p:cTn>
                                        <p:tgtEl>
                                          <p:spTgt spid="161795">
                                            <p:txEl>
                                              <p:pRg st="4" end="4"/>
                                            </p:txEl>
                                          </p:spTgt>
                                        </p:tgtEl>
                                        <p:attrNameLst>
                                          <p:attrName>style.visibility</p:attrName>
                                        </p:attrNameLst>
                                      </p:cBhvr>
                                      <p:to>
                                        <p:strVal val="visible"/>
                                      </p:to>
                                    </p:set>
                                    <p:anim calcmode="lin" valueType="num">
                                      <p:cBhvr additive="base">
                                        <p:cTn id="24" dur="500" fill="hold"/>
                                        <p:tgtEl>
                                          <p:spTgt spid="161795">
                                            <p:txEl>
                                              <p:pRg st="4" end="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61795">
                                            <p:txEl>
                                              <p:pRg st="4" end="4"/>
                                            </p:txEl>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0"/>
                                  </p:stCondLst>
                                  <p:childTnLst>
                                    <p:set>
                                      <p:cBhvr>
                                        <p:cTn id="27" dur="1" fill="hold">
                                          <p:stCondLst>
                                            <p:cond delay="0"/>
                                          </p:stCondLst>
                                        </p:cTn>
                                        <p:tgtEl>
                                          <p:spTgt spid="161795">
                                            <p:txEl>
                                              <p:pRg st="5" end="5"/>
                                            </p:txEl>
                                          </p:spTgt>
                                        </p:tgtEl>
                                        <p:attrNameLst>
                                          <p:attrName>style.visibility</p:attrName>
                                        </p:attrNameLst>
                                      </p:cBhvr>
                                      <p:to>
                                        <p:strVal val="visible"/>
                                      </p:to>
                                    </p:set>
                                    <p:anim calcmode="lin" valueType="num">
                                      <p:cBhvr additive="base">
                                        <p:cTn id="28" dur="500" fill="hold"/>
                                        <p:tgtEl>
                                          <p:spTgt spid="161795">
                                            <p:txEl>
                                              <p:pRg st="5" end="5"/>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61795">
                                            <p:txEl>
                                              <p:pRg st="5" end="5"/>
                                            </p:txEl>
                                          </p:spTgt>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3000"/>
                                  </p:stCondLst>
                                  <p:childTnLst>
                                    <p:set>
                                      <p:cBhvr>
                                        <p:cTn id="31" dur="1" fill="hold">
                                          <p:stCondLst>
                                            <p:cond delay="0"/>
                                          </p:stCondLst>
                                        </p:cTn>
                                        <p:tgtEl>
                                          <p:spTgt spid="161795">
                                            <p:txEl>
                                              <p:pRg st="6" end="6"/>
                                            </p:txEl>
                                          </p:spTgt>
                                        </p:tgtEl>
                                        <p:attrNameLst>
                                          <p:attrName>style.visibility</p:attrName>
                                        </p:attrNameLst>
                                      </p:cBhvr>
                                      <p:to>
                                        <p:strVal val="visible"/>
                                      </p:to>
                                    </p:set>
                                    <p:anim calcmode="lin" valueType="num">
                                      <p:cBhvr additive="base">
                                        <p:cTn id="32" dur="500" fill="hold"/>
                                        <p:tgtEl>
                                          <p:spTgt spid="161795">
                                            <p:txEl>
                                              <p:pRg st="6" end="6"/>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61795">
                                            <p:txEl>
                                              <p:pRg st="6" end="6"/>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7000"/>
                            </p:stCondLst>
                            <p:childTnLst>
                              <p:par>
                                <p:cTn id="35" presetID="2" presetClass="entr" presetSubtype="2" fill="hold" grpId="0" nodeType="afterEffect">
                                  <p:stCondLst>
                                    <p:cond delay="2000"/>
                                  </p:stCondLst>
                                  <p:childTnLst>
                                    <p:set>
                                      <p:cBhvr>
                                        <p:cTn id="36" dur="1" fill="hold">
                                          <p:stCondLst>
                                            <p:cond delay="0"/>
                                          </p:stCondLst>
                                        </p:cTn>
                                        <p:tgtEl>
                                          <p:spTgt spid="161795">
                                            <p:txEl>
                                              <p:pRg st="7" end="7"/>
                                            </p:txEl>
                                          </p:spTgt>
                                        </p:tgtEl>
                                        <p:attrNameLst>
                                          <p:attrName>style.visibility</p:attrName>
                                        </p:attrNameLst>
                                      </p:cBhvr>
                                      <p:to>
                                        <p:strVal val="visible"/>
                                      </p:to>
                                    </p:set>
                                    <p:anim calcmode="lin" valueType="num">
                                      <p:cBhvr additive="base">
                                        <p:cTn id="37" dur="500" fill="hold"/>
                                        <p:tgtEl>
                                          <p:spTgt spid="16179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179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2000"/>
                                  </p:stCondLst>
                                  <p:childTnLst>
                                    <p:set>
                                      <p:cBhvr>
                                        <p:cTn id="40" dur="1" fill="hold">
                                          <p:stCondLst>
                                            <p:cond delay="0"/>
                                          </p:stCondLst>
                                        </p:cTn>
                                        <p:tgtEl>
                                          <p:spTgt spid="161795">
                                            <p:txEl>
                                              <p:pRg st="8" end="8"/>
                                            </p:txEl>
                                          </p:spTgt>
                                        </p:tgtEl>
                                        <p:attrNameLst>
                                          <p:attrName>style.visibility</p:attrName>
                                        </p:attrNameLst>
                                      </p:cBhvr>
                                      <p:to>
                                        <p:strVal val="visible"/>
                                      </p:to>
                                    </p:set>
                                    <p:anim calcmode="lin" valueType="num">
                                      <p:cBhvr additive="base">
                                        <p:cTn id="41" dur="500" fill="hold"/>
                                        <p:tgtEl>
                                          <p:spTgt spid="16179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6179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3000"/>
                                  </p:stCondLst>
                                  <p:childTnLst>
                                    <p:set>
                                      <p:cBhvr>
                                        <p:cTn id="44" dur="1" fill="hold">
                                          <p:stCondLst>
                                            <p:cond delay="0"/>
                                          </p:stCondLst>
                                        </p:cTn>
                                        <p:tgtEl>
                                          <p:spTgt spid="161795">
                                            <p:txEl>
                                              <p:pRg st="9" end="9"/>
                                            </p:txEl>
                                          </p:spTgt>
                                        </p:tgtEl>
                                        <p:attrNameLst>
                                          <p:attrName>style.visibility</p:attrName>
                                        </p:attrNameLst>
                                      </p:cBhvr>
                                      <p:to>
                                        <p:strVal val="visible"/>
                                      </p:to>
                                    </p:set>
                                    <p:anim calcmode="lin" valueType="num">
                                      <p:cBhvr additive="base">
                                        <p:cTn id="45" dur="500" fill="hold"/>
                                        <p:tgtEl>
                                          <p:spTgt spid="16179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61795">
                                            <p:txEl>
                                              <p:pRg st="9" end="9"/>
                                            </p:txEl>
                                          </p:spTgt>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0500"/>
                            </p:stCondLst>
                            <p:childTnLst>
                              <p:par>
                                <p:cTn id="48" presetID="2" presetClass="entr" presetSubtype="2" fill="hold" grpId="0" nodeType="afterEffect">
                                  <p:stCondLst>
                                    <p:cond delay="2000"/>
                                  </p:stCondLst>
                                  <p:childTnLst>
                                    <p:set>
                                      <p:cBhvr>
                                        <p:cTn id="49" dur="1" fill="hold">
                                          <p:stCondLst>
                                            <p:cond delay="0"/>
                                          </p:stCondLst>
                                        </p:cTn>
                                        <p:tgtEl>
                                          <p:spTgt spid="161795">
                                            <p:txEl>
                                              <p:pRg st="10" end="10"/>
                                            </p:txEl>
                                          </p:spTgt>
                                        </p:tgtEl>
                                        <p:attrNameLst>
                                          <p:attrName>style.visibility</p:attrName>
                                        </p:attrNameLst>
                                      </p:cBhvr>
                                      <p:to>
                                        <p:strVal val="visible"/>
                                      </p:to>
                                    </p:set>
                                    <p:anim calcmode="lin" valueType="num">
                                      <p:cBhvr additive="base">
                                        <p:cTn id="50" dur="500" fill="hold"/>
                                        <p:tgtEl>
                                          <p:spTgt spid="161795">
                                            <p:txEl>
                                              <p:pRg st="10" end="1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16179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advAuto="100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12E1AA25-941B-4031-8867-47F743C1B277}"/>
              </a:ext>
            </a:extLst>
          </p:cNvPr>
          <p:cNvSpPr>
            <a:spLocks noGrp="1" noChangeArrowheads="1"/>
          </p:cNvSpPr>
          <p:nvPr>
            <p:ph type="title"/>
          </p:nvPr>
        </p:nvSpPr>
        <p:spPr>
          <a:xfrm>
            <a:off x="1676400" y="152400"/>
            <a:ext cx="4800600" cy="1295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normAutofit fontScale="90000"/>
          </a:bodyPr>
          <a:lstStyle/>
          <a:p>
            <a:r>
              <a:rPr lang="en-US" altLang="en-US">
                <a:solidFill>
                  <a:srgbClr val="FF3300"/>
                </a:solidFill>
              </a:rPr>
              <a:t>What Makes Pipelining Hard?</a:t>
            </a:r>
          </a:p>
        </p:txBody>
      </p:sp>
      <p:sp>
        <p:nvSpPr>
          <p:cNvPr id="173059" name="Rectangle 3">
            <a:extLst>
              <a:ext uri="{FF2B5EF4-FFF2-40B4-BE49-F238E27FC236}">
                <a16:creationId xmlns:a16="http://schemas.microsoft.com/office/drawing/2014/main" id="{683AF1C8-26C4-4483-9822-C428023162C4}"/>
              </a:ext>
            </a:extLst>
          </p:cNvPr>
          <p:cNvSpPr>
            <a:spLocks noGrp="1" noChangeArrowheads="1"/>
          </p:cNvSpPr>
          <p:nvPr>
            <p:ph idx="1"/>
          </p:nvPr>
        </p:nvSpPr>
        <p:spPr>
          <a:xfrm>
            <a:off x="1905000" y="1905000"/>
            <a:ext cx="8229600" cy="3657600"/>
          </a:xfrm>
          <a:noFill/>
          <a:ln w="12700">
            <a:solidFill>
              <a:schemeClr val="tx1"/>
            </a:solidFill>
            <a:miter lim="800000"/>
            <a:headEnd/>
            <a:tailEnd/>
          </a:ln>
        </p:spPr>
        <p:txBody>
          <a:bodyPr vert="horz" wrap="square" lIns="90488" tIns="44450" rIns="90488" bIns="44450" numCol="1" anchor="t" anchorCtr="0" compatLnSpc="1">
            <a:prstTxWarp prst="textNoShape">
              <a:avLst/>
            </a:prstTxWarp>
          </a:bodyPr>
          <a:lstStyle/>
          <a:p>
            <a:pPr marL="285750" indent="-285750">
              <a:buNone/>
              <a:tabLst>
                <a:tab pos="1085850" algn="l"/>
              </a:tabLst>
            </a:pPr>
            <a:r>
              <a:rPr lang="en-US" altLang="en-US" sz="2000"/>
              <a:t>Here’s what happens on a data page fault. </a:t>
            </a:r>
          </a:p>
          <a:p>
            <a:pPr marL="285750" indent="-285750">
              <a:buNone/>
              <a:tabLst>
                <a:tab pos="1085850" algn="l"/>
              </a:tabLst>
            </a:pPr>
            <a:r>
              <a:rPr lang="en-US" altLang="en-US" sz="2000">
                <a:latin typeface="Courier New" panose="02070309020205020404" pitchFamily="49" charset="0"/>
              </a:rPr>
              <a:t>        1   2   3   4   5   6   7   8   9 </a:t>
            </a:r>
          </a:p>
          <a:p>
            <a:pPr marL="285750" indent="-285750">
              <a:buNone/>
              <a:tabLst>
                <a:tab pos="1085850" algn="l"/>
              </a:tabLst>
            </a:pPr>
            <a:r>
              <a:rPr lang="en-US" altLang="en-US" sz="2000">
                <a:latin typeface="Courier New" panose="02070309020205020404" pitchFamily="49" charset="0"/>
              </a:rPr>
              <a:t>i       F   D   X   M   W </a:t>
            </a:r>
          </a:p>
          <a:p>
            <a:pPr marL="285750" indent="-285750">
              <a:buNone/>
              <a:tabLst>
                <a:tab pos="1085850" algn="l"/>
              </a:tabLst>
            </a:pPr>
            <a:r>
              <a:rPr lang="en-US" altLang="en-US" sz="2000">
                <a:latin typeface="Courier New" panose="02070309020205020404" pitchFamily="49" charset="0"/>
              </a:rPr>
              <a:t>i+1         F   D   X   M   W &lt;­ page fault </a:t>
            </a:r>
          </a:p>
          <a:p>
            <a:pPr marL="285750" indent="-285750">
              <a:buNone/>
              <a:tabLst>
                <a:tab pos="1085850" algn="l"/>
              </a:tabLst>
            </a:pPr>
            <a:r>
              <a:rPr lang="en-US" altLang="en-US" sz="2000">
                <a:latin typeface="Courier New" panose="02070309020205020404" pitchFamily="49" charset="0"/>
              </a:rPr>
              <a:t>i+2             F   D   X   M   W &lt;­ squash </a:t>
            </a:r>
          </a:p>
          <a:p>
            <a:pPr marL="285750" indent="-285750">
              <a:buNone/>
              <a:tabLst>
                <a:tab pos="1085850" algn="l"/>
              </a:tabLst>
            </a:pPr>
            <a:r>
              <a:rPr lang="en-US" altLang="en-US" sz="2000">
                <a:latin typeface="Courier New" panose="02070309020205020404" pitchFamily="49" charset="0"/>
              </a:rPr>
              <a:t>i+3                 F   D   X   M    W &lt;­ squash </a:t>
            </a:r>
          </a:p>
          <a:p>
            <a:pPr marL="285750" indent="-285750">
              <a:buNone/>
              <a:tabLst>
                <a:tab pos="1085850" algn="l"/>
              </a:tabLst>
            </a:pPr>
            <a:r>
              <a:rPr lang="en-US" altLang="en-US" sz="2000">
                <a:latin typeface="Courier New" panose="02070309020205020404" pitchFamily="49" charset="0"/>
              </a:rPr>
              <a:t>i+4                     F   D   X    M   W &lt;­ squash </a:t>
            </a:r>
          </a:p>
          <a:p>
            <a:pPr marL="285750" indent="-285750">
              <a:buNone/>
              <a:tabLst>
                <a:tab pos="1085850" algn="l"/>
              </a:tabLst>
            </a:pPr>
            <a:r>
              <a:rPr lang="en-US" altLang="en-US" sz="2000">
                <a:latin typeface="Courier New" panose="02070309020205020404" pitchFamily="49" charset="0"/>
              </a:rPr>
              <a:t>i+5     trap ­&gt;             F   D    X   M   W </a:t>
            </a:r>
          </a:p>
          <a:p>
            <a:pPr marL="285750" indent="-285750">
              <a:buNone/>
              <a:tabLst>
                <a:tab pos="1085850" algn="l"/>
              </a:tabLst>
            </a:pPr>
            <a:r>
              <a:rPr lang="en-US" altLang="en-US" sz="2000">
                <a:latin typeface="Courier New" panose="02070309020205020404" pitchFamily="49" charset="0"/>
              </a:rPr>
              <a:t>i+6     trap handler ­&gt;         F    D   X   M   W </a:t>
            </a:r>
          </a:p>
        </p:txBody>
      </p:sp>
      <p:sp>
        <p:nvSpPr>
          <p:cNvPr id="7" name="Slide Number Placeholder 5">
            <a:extLst>
              <a:ext uri="{FF2B5EF4-FFF2-40B4-BE49-F238E27FC236}">
                <a16:creationId xmlns:a16="http://schemas.microsoft.com/office/drawing/2014/main" id="{7247F477-6DDF-4F52-A374-2EB88FF277F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88</a:t>
            </a:fld>
            <a:endParaRPr lang="en-US" altLang="en-US"/>
          </a:p>
        </p:txBody>
      </p:sp>
      <p:sp>
        <p:nvSpPr>
          <p:cNvPr id="173060" name="Text Box 4">
            <a:extLst>
              <a:ext uri="{FF2B5EF4-FFF2-40B4-BE49-F238E27FC236}">
                <a16:creationId xmlns:a16="http://schemas.microsoft.com/office/drawing/2014/main" id="{0C7BF94F-5624-4C6E-B443-7E6A6BF84B3F}"/>
              </a:ext>
            </a:extLst>
          </p:cNvPr>
          <p:cNvSpPr txBox="1">
            <a:spLocks noChangeArrowheads="1"/>
          </p:cNvSpPr>
          <p:nvPr/>
        </p:nvSpPr>
        <p:spPr bwMode="auto">
          <a:xfrm>
            <a:off x="7620000" y="381001"/>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t>Interrupts cause great havoc!</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CA3B9FE5-148C-4A4A-9804-B5AC251E60D7}"/>
              </a:ext>
            </a:extLst>
          </p:cNvPr>
          <p:cNvSpPr>
            <a:spLocks noGrp="1" noChangeArrowheads="1"/>
          </p:cNvSpPr>
          <p:nvPr>
            <p:ph type="title"/>
          </p:nvPr>
        </p:nvSpPr>
        <p:spPr>
          <a:xfrm>
            <a:off x="1676400" y="152400"/>
            <a:ext cx="5181600" cy="13716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a:solidFill>
                  <a:srgbClr val="FF3300"/>
                </a:solidFill>
              </a:rPr>
              <a:t>What Makes Pipelining Hard?</a:t>
            </a:r>
          </a:p>
        </p:txBody>
      </p:sp>
      <p:sp>
        <p:nvSpPr>
          <p:cNvPr id="162819" name="Rectangle 3">
            <a:extLst>
              <a:ext uri="{FF2B5EF4-FFF2-40B4-BE49-F238E27FC236}">
                <a16:creationId xmlns:a16="http://schemas.microsoft.com/office/drawing/2014/main" id="{91B1EAFA-BDA0-43E4-A8BD-B08CD44F335A}"/>
              </a:ext>
            </a:extLst>
          </p:cNvPr>
          <p:cNvSpPr>
            <a:spLocks noGrp="1" noChangeArrowheads="1"/>
          </p:cNvSpPr>
          <p:nvPr>
            <p:ph idx="1"/>
          </p:nvPr>
        </p:nvSpPr>
        <p:spPr>
          <a:xfrm>
            <a:off x="2514600" y="19812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rmAutofit lnSpcReduction="10000"/>
          </a:bodyPr>
          <a:lstStyle/>
          <a:p>
            <a:pPr marL="285750" indent="-285750">
              <a:lnSpc>
                <a:spcPct val="90000"/>
              </a:lnSpc>
              <a:buNone/>
              <a:tabLst>
                <a:tab pos="1085850" algn="l"/>
              </a:tabLst>
            </a:pPr>
            <a:r>
              <a:rPr lang="en-US" altLang="en-US" sz="2000">
                <a:solidFill>
                  <a:srgbClr val="FF3300"/>
                </a:solidFill>
              </a:rPr>
              <a:t>Complex Addressing Modes and Instructions</a:t>
            </a:r>
          </a:p>
          <a:p>
            <a:pPr marL="285750" indent="-285750">
              <a:lnSpc>
                <a:spcPct val="90000"/>
              </a:lnSpc>
              <a:tabLst>
                <a:tab pos="1085850" algn="l"/>
              </a:tabLst>
            </a:pPr>
            <a:r>
              <a:rPr lang="en-US" altLang="en-US" sz="2000"/>
              <a:t>Address modes: Autoincrement causes register change during instruction execution</a:t>
            </a:r>
          </a:p>
          <a:p>
            <a:pPr marL="685800" lvl="1" indent="-228600">
              <a:lnSpc>
                <a:spcPct val="90000"/>
              </a:lnSpc>
              <a:tabLst>
                <a:tab pos="1085850" algn="l"/>
              </a:tabLst>
            </a:pPr>
            <a:r>
              <a:rPr lang="en-US" altLang="en-US" sz="2000"/>
              <a:t>Interrupts? Need to restore register state</a:t>
            </a:r>
          </a:p>
          <a:p>
            <a:pPr marL="685800" lvl="1" indent="-228600">
              <a:lnSpc>
                <a:spcPct val="90000"/>
              </a:lnSpc>
              <a:tabLst>
                <a:tab pos="1085850" algn="l"/>
              </a:tabLst>
            </a:pPr>
            <a:r>
              <a:rPr lang="en-US" altLang="en-US" sz="2000"/>
              <a:t>Adds WAR and WAW hazards since writes are no longer the last stage.</a:t>
            </a:r>
          </a:p>
          <a:p>
            <a:pPr marL="685800" lvl="1" indent="-228600">
              <a:lnSpc>
                <a:spcPct val="90000"/>
              </a:lnSpc>
              <a:tabLst>
                <a:tab pos="1085850" algn="l"/>
              </a:tabLst>
            </a:pPr>
            <a:endParaRPr lang="en-US" altLang="en-US" sz="2000"/>
          </a:p>
          <a:p>
            <a:pPr marL="285750" indent="-285750">
              <a:lnSpc>
                <a:spcPct val="90000"/>
              </a:lnSpc>
              <a:tabLst>
                <a:tab pos="1085850" algn="l"/>
              </a:tabLst>
            </a:pPr>
            <a:r>
              <a:rPr lang="en-US" altLang="en-US" sz="2000"/>
              <a:t>Memory-Memory Move Instructions</a:t>
            </a:r>
          </a:p>
          <a:p>
            <a:pPr marL="685800" lvl="1" indent="-228600">
              <a:lnSpc>
                <a:spcPct val="90000"/>
              </a:lnSpc>
              <a:tabLst>
                <a:tab pos="1085850" algn="l"/>
              </a:tabLst>
            </a:pPr>
            <a:r>
              <a:rPr lang="en-US" altLang="en-US" sz="2000"/>
              <a:t>Must be able to handle multiple page faults</a:t>
            </a:r>
          </a:p>
          <a:p>
            <a:pPr marL="685800" lvl="1" indent="-228600">
              <a:lnSpc>
                <a:spcPct val="90000"/>
              </a:lnSpc>
              <a:tabLst>
                <a:tab pos="1085850" algn="l"/>
              </a:tabLst>
            </a:pPr>
            <a:r>
              <a:rPr lang="en-US" altLang="en-US" sz="2000"/>
              <a:t>Long-lived instructions: partial state save on interrupt</a:t>
            </a:r>
          </a:p>
          <a:p>
            <a:pPr marL="685800" lvl="1" indent="-228600">
              <a:lnSpc>
                <a:spcPct val="90000"/>
              </a:lnSpc>
              <a:tabLst>
                <a:tab pos="1085850" algn="l"/>
              </a:tabLst>
            </a:pPr>
            <a:endParaRPr lang="en-US" altLang="en-US" sz="2000"/>
          </a:p>
          <a:p>
            <a:pPr marL="285750" indent="-285750">
              <a:lnSpc>
                <a:spcPct val="90000"/>
              </a:lnSpc>
              <a:tabLst>
                <a:tab pos="1085850" algn="l"/>
              </a:tabLst>
            </a:pPr>
            <a:r>
              <a:rPr lang="en-US" altLang="en-US" sz="2000"/>
              <a:t>Condition Codes</a:t>
            </a:r>
          </a:p>
        </p:txBody>
      </p:sp>
      <p:sp>
        <p:nvSpPr>
          <p:cNvPr id="7" name="Slide Number Placeholder 5">
            <a:extLst>
              <a:ext uri="{FF2B5EF4-FFF2-40B4-BE49-F238E27FC236}">
                <a16:creationId xmlns:a16="http://schemas.microsoft.com/office/drawing/2014/main" id="{379F9728-F3C9-42CC-B01C-C4361AD9D18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89</a:t>
            </a:fld>
            <a:endParaRPr lang="en-US" altLang="en-US"/>
          </a:p>
        </p:txBody>
      </p:sp>
      <p:sp>
        <p:nvSpPr>
          <p:cNvPr id="162821" name="Text Box 5">
            <a:extLst>
              <a:ext uri="{FF2B5EF4-FFF2-40B4-BE49-F238E27FC236}">
                <a16:creationId xmlns:a16="http://schemas.microsoft.com/office/drawing/2014/main" id="{A3257113-49E5-4DE2-8045-59B6605147E0}"/>
              </a:ext>
            </a:extLst>
          </p:cNvPr>
          <p:cNvSpPr txBox="1">
            <a:spLocks noChangeArrowheads="1"/>
          </p:cNvSpPr>
          <p:nvPr/>
        </p:nvSpPr>
        <p:spPr bwMode="auto">
          <a:xfrm>
            <a:off x="7620000" y="381001"/>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b="1"/>
              <a:t>Complex Instructions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2" fill="hold" grpId="0" nodeType="afterEffect">
                                  <p:stCondLst>
                                    <p:cond delay="1000"/>
                                  </p:stCondLst>
                                  <p:childTnLst>
                                    <p:set>
                                      <p:cBhvr>
                                        <p:cTn id="11" dur="1" fill="hold">
                                          <p:stCondLst>
                                            <p:cond delay="0"/>
                                          </p:stCondLst>
                                        </p:cTn>
                                        <p:tgtEl>
                                          <p:spTgt spid="162819">
                                            <p:txEl>
                                              <p:pRg st="1" end="1"/>
                                            </p:txEl>
                                          </p:spTgt>
                                        </p:tgtEl>
                                        <p:attrNameLst>
                                          <p:attrName>style.visibility</p:attrName>
                                        </p:attrNameLst>
                                      </p:cBhvr>
                                      <p:to>
                                        <p:strVal val="visible"/>
                                      </p:to>
                                    </p:set>
                                    <p:anim calcmode="lin" valueType="num">
                                      <p:cBhvr additive="base">
                                        <p:cTn id="12" dur="500" fill="hold"/>
                                        <p:tgtEl>
                                          <p:spTgt spid="162819">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62819">
                                            <p:txEl>
                                              <p:pRg st="1" end="1"/>
                                            </p:txEl>
                                          </p:spTgt>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2000"/>
                                  </p:stCondLst>
                                  <p:childTnLst>
                                    <p:set>
                                      <p:cBhvr>
                                        <p:cTn id="15" dur="1" fill="hold">
                                          <p:stCondLst>
                                            <p:cond delay="0"/>
                                          </p:stCondLst>
                                        </p:cTn>
                                        <p:tgtEl>
                                          <p:spTgt spid="162819">
                                            <p:txEl>
                                              <p:pRg st="2" end="2"/>
                                            </p:txEl>
                                          </p:spTgt>
                                        </p:tgtEl>
                                        <p:attrNameLst>
                                          <p:attrName>style.visibility</p:attrName>
                                        </p:attrNameLst>
                                      </p:cBhvr>
                                      <p:to>
                                        <p:strVal val="visible"/>
                                      </p:to>
                                    </p:set>
                                    <p:anim calcmode="lin" valueType="num">
                                      <p:cBhvr additive="base">
                                        <p:cTn id="16" dur="500" fill="hold"/>
                                        <p:tgtEl>
                                          <p:spTgt spid="162819">
                                            <p:txEl>
                                              <p:pRg st="2" end="2"/>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62819">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3000"/>
                                  </p:stCondLst>
                                  <p:childTnLst>
                                    <p:set>
                                      <p:cBhvr>
                                        <p:cTn id="19" dur="1" fill="hold">
                                          <p:stCondLst>
                                            <p:cond delay="0"/>
                                          </p:stCondLst>
                                        </p:cTn>
                                        <p:tgtEl>
                                          <p:spTgt spid="162819">
                                            <p:txEl>
                                              <p:pRg st="3" end="3"/>
                                            </p:txEl>
                                          </p:spTgt>
                                        </p:tgtEl>
                                        <p:attrNameLst>
                                          <p:attrName>style.visibility</p:attrName>
                                        </p:attrNameLst>
                                      </p:cBhvr>
                                      <p:to>
                                        <p:strVal val="visible"/>
                                      </p:to>
                                    </p:set>
                                    <p:anim calcmode="lin" valueType="num">
                                      <p:cBhvr additive="base">
                                        <p:cTn id="20" dur="500" fill="hold"/>
                                        <p:tgtEl>
                                          <p:spTgt spid="162819">
                                            <p:txEl>
                                              <p:pRg st="3" end="3"/>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162819">
                                            <p:txEl>
                                              <p:pRg st="3" end="3"/>
                                            </p:txEl>
                                          </p:spTgt>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0"/>
                            </p:stCondLst>
                            <p:childTnLst>
                              <p:par>
                                <p:cTn id="23" presetID="2" presetClass="entr" presetSubtype="2" fill="hold" grpId="0" nodeType="afterEffect">
                                  <p:stCondLst>
                                    <p:cond delay="2000"/>
                                  </p:stCondLst>
                                  <p:childTnLst>
                                    <p:set>
                                      <p:cBhvr>
                                        <p:cTn id="24" dur="1" fill="hold">
                                          <p:stCondLst>
                                            <p:cond delay="0"/>
                                          </p:stCondLst>
                                        </p:cTn>
                                        <p:tgtEl>
                                          <p:spTgt spid="162819">
                                            <p:txEl>
                                              <p:pRg st="5" end="5"/>
                                            </p:txEl>
                                          </p:spTgt>
                                        </p:tgtEl>
                                        <p:attrNameLst>
                                          <p:attrName>style.visibility</p:attrName>
                                        </p:attrNameLst>
                                      </p:cBhvr>
                                      <p:to>
                                        <p:strVal val="visible"/>
                                      </p:to>
                                    </p:set>
                                    <p:anim calcmode="lin" valueType="num">
                                      <p:cBhvr additive="base">
                                        <p:cTn id="25" dur="500" fill="hold"/>
                                        <p:tgtEl>
                                          <p:spTgt spid="162819">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2819">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2000"/>
                                  </p:stCondLst>
                                  <p:childTnLst>
                                    <p:set>
                                      <p:cBhvr>
                                        <p:cTn id="28" dur="1" fill="hold">
                                          <p:stCondLst>
                                            <p:cond delay="0"/>
                                          </p:stCondLst>
                                        </p:cTn>
                                        <p:tgtEl>
                                          <p:spTgt spid="162819">
                                            <p:txEl>
                                              <p:pRg st="6" end="6"/>
                                            </p:txEl>
                                          </p:spTgt>
                                        </p:tgtEl>
                                        <p:attrNameLst>
                                          <p:attrName>style.visibility</p:attrName>
                                        </p:attrNameLst>
                                      </p:cBhvr>
                                      <p:to>
                                        <p:strVal val="visible"/>
                                      </p:to>
                                    </p:set>
                                    <p:anim calcmode="lin" valueType="num">
                                      <p:cBhvr additive="base">
                                        <p:cTn id="29" dur="500" fill="hold"/>
                                        <p:tgtEl>
                                          <p:spTgt spid="162819">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62819">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3000"/>
                                  </p:stCondLst>
                                  <p:childTnLst>
                                    <p:set>
                                      <p:cBhvr>
                                        <p:cTn id="32" dur="1" fill="hold">
                                          <p:stCondLst>
                                            <p:cond delay="0"/>
                                          </p:stCondLst>
                                        </p:cTn>
                                        <p:tgtEl>
                                          <p:spTgt spid="162819">
                                            <p:txEl>
                                              <p:pRg st="7" end="7"/>
                                            </p:txEl>
                                          </p:spTgt>
                                        </p:tgtEl>
                                        <p:attrNameLst>
                                          <p:attrName>style.visibility</p:attrName>
                                        </p:attrNameLst>
                                      </p:cBhvr>
                                      <p:to>
                                        <p:strVal val="visible"/>
                                      </p:to>
                                    </p:set>
                                    <p:anim calcmode="lin" valueType="num">
                                      <p:cBhvr additive="base">
                                        <p:cTn id="33" dur="500" fill="hold"/>
                                        <p:tgtEl>
                                          <p:spTgt spid="162819">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2819">
                                            <p:txEl>
                                              <p:pRg st="7" end="7"/>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8500"/>
                            </p:stCondLst>
                            <p:childTnLst>
                              <p:par>
                                <p:cTn id="36" presetID="2" presetClass="entr" presetSubtype="2" fill="hold" grpId="0" nodeType="afterEffect">
                                  <p:stCondLst>
                                    <p:cond delay="2000"/>
                                  </p:stCondLst>
                                  <p:childTnLst>
                                    <p:set>
                                      <p:cBhvr>
                                        <p:cTn id="37" dur="1" fill="hold">
                                          <p:stCondLst>
                                            <p:cond delay="0"/>
                                          </p:stCondLst>
                                        </p:cTn>
                                        <p:tgtEl>
                                          <p:spTgt spid="162819">
                                            <p:txEl>
                                              <p:pRg st="9" end="9"/>
                                            </p:txEl>
                                          </p:spTgt>
                                        </p:tgtEl>
                                        <p:attrNameLst>
                                          <p:attrName>style.visibility</p:attrName>
                                        </p:attrNameLst>
                                      </p:cBhvr>
                                      <p:to>
                                        <p:strVal val="visible"/>
                                      </p:to>
                                    </p:set>
                                    <p:anim calcmode="lin" valueType="num">
                                      <p:cBhvr additive="base">
                                        <p:cTn id="38" dur="500" fill="hold"/>
                                        <p:tgtEl>
                                          <p:spTgt spid="162819">
                                            <p:txEl>
                                              <p:pRg st="9" end="9"/>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6281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advAuto="100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488A55D-4D81-45A7-ABC3-C1BF0FC66725}"/>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25" name="Picture 21" descr="checkmark">
            <a:hlinkClick r:id="rId2"/>
            <a:extLst>
              <a:ext uri="{FF2B5EF4-FFF2-40B4-BE49-F238E27FC236}">
                <a16:creationId xmlns:a16="http://schemas.microsoft.com/office/drawing/2014/main" id="{214A273A-195B-4448-8E87-CB71A42F1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829261" y="4572000"/>
            <a:ext cx="381000" cy="5619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 name="Rectangle 3">
            <a:extLst>
              <a:ext uri="{FF2B5EF4-FFF2-40B4-BE49-F238E27FC236}">
                <a16:creationId xmlns:a16="http://schemas.microsoft.com/office/drawing/2014/main" id="{F061E95A-A5AD-48B5-BAA9-868462D0A891}"/>
              </a:ext>
            </a:extLst>
          </p:cNvPr>
          <p:cNvSpPr>
            <a:spLocks noGrp="1" noChangeArrowheads="1"/>
          </p:cNvSpPr>
          <p:nvPr>
            <p:ph type="title"/>
          </p:nvPr>
        </p:nvSpPr>
        <p:spPr>
          <a:xfrm>
            <a:off x="1056861" y="0"/>
            <a:ext cx="7772400" cy="838200"/>
          </a:xfrm>
        </p:spPr>
        <p:txBody>
          <a:bodyPr/>
          <a:lstStyle/>
          <a:p>
            <a:pPr eaLnBrk="1" hangingPunct="1"/>
            <a:r>
              <a:rPr lang="en-US" altLang="en-US" sz="2800"/>
              <a:t>A Few Words About Where We Are Headed</a:t>
            </a:r>
          </a:p>
        </p:txBody>
      </p:sp>
      <p:pic>
        <p:nvPicPr>
          <p:cNvPr id="27" name="Picture 18" descr="checkmark">
            <a:hlinkClick r:id="rId2"/>
            <a:extLst>
              <a:ext uri="{FF2B5EF4-FFF2-40B4-BE49-F238E27FC236}">
                <a16:creationId xmlns:a16="http://schemas.microsoft.com/office/drawing/2014/main" id="{D0A8C00E-2E26-435D-8C7D-19DEFA6A9F4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314661" y="4343400"/>
            <a:ext cx="381000" cy="533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 name="Text Box 4">
            <a:extLst>
              <a:ext uri="{FF2B5EF4-FFF2-40B4-BE49-F238E27FC236}">
                <a16:creationId xmlns:a16="http://schemas.microsoft.com/office/drawing/2014/main" id="{CE7DF97E-38C5-4640-9353-50A688E6A1E6}"/>
              </a:ext>
            </a:extLst>
          </p:cNvPr>
          <p:cNvSpPr txBox="1">
            <a:spLocks noChangeArrowheads="1"/>
          </p:cNvSpPr>
          <p:nvPr/>
        </p:nvSpPr>
        <p:spPr bwMode="auto">
          <a:xfrm>
            <a:off x="675861" y="762000"/>
            <a:ext cx="8534400" cy="115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Aft>
                <a:spcPct val="10000"/>
              </a:spcAft>
            </a:pPr>
            <a:r>
              <a:rPr lang="en-US" altLang="en-US" sz="2000" dirty="0">
                <a:solidFill>
                  <a:srgbClr val="000000"/>
                </a:solidFill>
                <a:effectLst/>
                <a:latin typeface="Arial" panose="020B0604020202020204" pitchFamily="34" charset="0"/>
                <a:cs typeface="Times New Roman" panose="02020603050405020304" pitchFamily="18" charset="0"/>
              </a:rPr>
              <a:t>Performance = 1 / Execution time    </a:t>
            </a:r>
            <a:r>
              <a:rPr lang="en-US" altLang="en-US" sz="2000" dirty="0">
                <a:effectLst/>
                <a:latin typeface="Arial" panose="020B0604020202020204" pitchFamily="34" charset="0"/>
                <a:cs typeface="Times New Roman" panose="02020603050405020304" pitchFamily="18" charset="0"/>
              </a:rPr>
              <a:t>simplified to</a:t>
            </a:r>
            <a:r>
              <a:rPr lang="en-US" altLang="en-US" sz="2000" dirty="0">
                <a:effectLst/>
                <a:latin typeface="Arial" panose="020B0604020202020204" pitchFamily="34" charset="0"/>
              </a:rPr>
              <a:t>   </a:t>
            </a:r>
            <a:r>
              <a:rPr lang="en-US" altLang="en-US" sz="2000" dirty="0">
                <a:solidFill>
                  <a:srgbClr val="000000"/>
                </a:solidFill>
                <a:effectLst/>
                <a:latin typeface="Arial" panose="020B0604020202020204" pitchFamily="34" charset="0"/>
                <a:cs typeface="Times New Roman" panose="02020603050405020304" pitchFamily="18" charset="0"/>
              </a:rPr>
              <a:t>1 / CPU execution time </a:t>
            </a:r>
            <a:endParaRPr lang="en-US" altLang="en-US" sz="1200" dirty="0">
              <a:effectLst/>
              <a:latin typeface="Arial" panose="020B0604020202020204" pitchFamily="34" charset="0"/>
            </a:endParaRPr>
          </a:p>
          <a:p>
            <a:pPr eaLnBrk="1" hangingPunct="1">
              <a:lnSpc>
                <a:spcPct val="60000"/>
              </a:lnSpc>
              <a:spcAft>
                <a:spcPct val="10000"/>
              </a:spcAft>
            </a:pPr>
            <a:endParaRPr lang="en-US" altLang="en-US" sz="1200" dirty="0">
              <a:solidFill>
                <a:srgbClr val="000000"/>
              </a:solidFill>
              <a:effectLst/>
              <a:latin typeface="Arial" panose="020B0604020202020204" pitchFamily="34" charset="0"/>
              <a:cs typeface="Times New Roman" panose="02020603050405020304" pitchFamily="18" charset="0"/>
            </a:endParaRPr>
          </a:p>
          <a:p>
            <a:pPr algn="just" eaLnBrk="1" hangingPunct="1">
              <a:spcAft>
                <a:spcPct val="10000"/>
              </a:spcAft>
            </a:pPr>
            <a:r>
              <a:rPr lang="en-US" altLang="en-US" dirty="0">
                <a:solidFill>
                  <a:srgbClr val="FF0000"/>
                </a:solidFill>
                <a:effectLst/>
                <a:latin typeface="Arial" panose="020B0604020202020204" pitchFamily="34" charset="0"/>
                <a:cs typeface="Times New Roman" panose="02020603050405020304" pitchFamily="18" charset="0"/>
              </a:rPr>
              <a:t>CPU execution time </a:t>
            </a:r>
            <a:r>
              <a:rPr lang="en-US" altLang="en-US" sz="2000" dirty="0">
                <a:solidFill>
                  <a:srgbClr val="000000"/>
                </a:solidFill>
                <a:effectLst/>
                <a:latin typeface="Arial" panose="020B0604020202020204" pitchFamily="34" charset="0"/>
                <a:cs typeface="Times New Roman" panose="02020603050405020304" pitchFamily="18" charset="0"/>
              </a:rPr>
              <a:t> </a:t>
            </a:r>
            <a:r>
              <a:rPr lang="en-US" altLang="en-US" dirty="0">
                <a:solidFill>
                  <a:srgbClr val="FF0000"/>
                </a:solidFill>
                <a:effectLst/>
                <a:latin typeface="Arial" panose="020B0604020202020204" pitchFamily="34" charset="0"/>
                <a:cs typeface="Times New Roman" panose="02020603050405020304" pitchFamily="18" charset="0"/>
              </a:rPr>
              <a:t>=  Instructions  </a:t>
            </a:r>
            <a:r>
              <a:rPr lang="en-US" altLang="en-US" dirty="0">
                <a:solidFill>
                  <a:srgbClr val="FF0000"/>
                </a:solidFill>
                <a:effectLst/>
                <a:cs typeface="Times New Roman" panose="02020603050405020304" pitchFamily="18" charset="0"/>
                <a:sym typeface="Symbol" panose="05050102010706020507" pitchFamily="18" charset="2"/>
              </a:rPr>
              <a:t> </a:t>
            </a:r>
            <a:r>
              <a:rPr lang="en-US" altLang="en-US" dirty="0">
                <a:solidFill>
                  <a:srgbClr val="FF0000"/>
                </a:solidFill>
                <a:effectLst/>
                <a:latin typeface="Arial" panose="020B0604020202020204" pitchFamily="34" charset="0"/>
                <a:cs typeface="Times New Roman" panose="02020603050405020304" pitchFamily="18" charset="0"/>
              </a:rPr>
              <a:t> CPI  /  (Clock rate)</a:t>
            </a:r>
            <a:r>
              <a:rPr lang="en-US" altLang="en-US" sz="2000" dirty="0">
                <a:solidFill>
                  <a:srgbClr val="000000"/>
                </a:solidFill>
                <a:effectLst/>
                <a:latin typeface="Arial" panose="020B0604020202020204" pitchFamily="34" charset="0"/>
                <a:cs typeface="Times New Roman" panose="02020603050405020304" pitchFamily="18" charset="0"/>
              </a:rPr>
              <a:t> </a:t>
            </a:r>
          </a:p>
          <a:p>
            <a:pPr eaLnBrk="1" hangingPunct="1">
              <a:spcAft>
                <a:spcPct val="10000"/>
              </a:spcAft>
            </a:pPr>
            <a:endParaRPr lang="en-US" altLang="en-US" sz="1200" dirty="0">
              <a:solidFill>
                <a:srgbClr val="000000"/>
              </a:solidFill>
              <a:effectLst/>
              <a:latin typeface="Arial" panose="020B0604020202020204" pitchFamily="34" charset="0"/>
              <a:cs typeface="Times New Roman" panose="02020603050405020304" pitchFamily="18" charset="0"/>
            </a:endParaRPr>
          </a:p>
        </p:txBody>
      </p:sp>
      <p:sp>
        <p:nvSpPr>
          <p:cNvPr id="29" name="Text Box 5">
            <a:extLst>
              <a:ext uri="{FF2B5EF4-FFF2-40B4-BE49-F238E27FC236}">
                <a16:creationId xmlns:a16="http://schemas.microsoft.com/office/drawing/2014/main" id="{C51F332D-BB8F-4EA6-8651-93075AD959BA}"/>
              </a:ext>
            </a:extLst>
          </p:cNvPr>
          <p:cNvSpPr txBox="1">
            <a:spLocks noChangeArrowheads="1"/>
          </p:cNvSpPr>
          <p:nvPr/>
        </p:nvSpPr>
        <p:spPr bwMode="auto">
          <a:xfrm>
            <a:off x="675861" y="1828800"/>
            <a:ext cx="8534400" cy="4572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0000"/>
                </a:solidFill>
                <a:effectLst/>
                <a:latin typeface="Arial" panose="020B0604020202020204" pitchFamily="34" charset="0"/>
                <a:cs typeface="Arial" panose="020B0604020202020204" pitchFamily="34" charset="0"/>
              </a:rPr>
              <a:t>Performance =  Clock rate   /   ( Instructions   </a:t>
            </a:r>
            <a:r>
              <a:rPr lang="en-US" altLang="en-US">
                <a:effectLst/>
                <a:latin typeface="Arial" panose="020B0604020202020204" pitchFamily="34" charset="0"/>
                <a:cs typeface="Arial" panose="020B0604020202020204" pitchFamily="34" charset="0"/>
                <a:sym typeface="Symbol" panose="05050102010706020507" pitchFamily="18" charset="2"/>
              </a:rPr>
              <a:t></a:t>
            </a:r>
            <a:r>
              <a:rPr lang="en-US" altLang="en-US">
                <a:solidFill>
                  <a:srgbClr val="000000"/>
                </a:solidFill>
                <a:effectLst/>
                <a:latin typeface="Arial" panose="020B0604020202020204" pitchFamily="34" charset="0"/>
                <a:cs typeface="Arial" panose="020B0604020202020204" pitchFamily="34" charset="0"/>
              </a:rPr>
              <a:t>   CPI )</a:t>
            </a:r>
            <a:endParaRPr lang="en-US" altLang="en-US">
              <a:effectLst/>
              <a:latin typeface="Arial" panose="020B0604020202020204" pitchFamily="34" charset="0"/>
              <a:cs typeface="Arial" panose="020B0604020202020204" pitchFamily="34" charset="0"/>
            </a:endParaRPr>
          </a:p>
        </p:txBody>
      </p:sp>
      <p:grpSp>
        <p:nvGrpSpPr>
          <p:cNvPr id="30" name="Group 6">
            <a:extLst>
              <a:ext uri="{FF2B5EF4-FFF2-40B4-BE49-F238E27FC236}">
                <a16:creationId xmlns:a16="http://schemas.microsoft.com/office/drawing/2014/main" id="{06B52BD6-AB81-4BCE-BBC5-D9003B1F4EDA}"/>
              </a:ext>
            </a:extLst>
          </p:cNvPr>
          <p:cNvGrpSpPr>
            <a:grpSpLocks/>
          </p:cNvGrpSpPr>
          <p:nvPr/>
        </p:nvGrpSpPr>
        <p:grpSpPr bwMode="auto">
          <a:xfrm>
            <a:off x="3495261" y="2286000"/>
            <a:ext cx="3200400" cy="3597275"/>
            <a:chOff x="1968" y="1584"/>
            <a:chExt cx="2016" cy="2266"/>
          </a:xfrm>
        </p:grpSpPr>
        <p:sp>
          <p:nvSpPr>
            <p:cNvPr id="31" name="AutoShape 7">
              <a:extLst>
                <a:ext uri="{FF2B5EF4-FFF2-40B4-BE49-F238E27FC236}">
                  <a16:creationId xmlns:a16="http://schemas.microsoft.com/office/drawing/2014/main" id="{4B1444BA-055D-4E2D-9A9B-4208BA5F0679}"/>
                </a:ext>
              </a:extLst>
            </p:cNvPr>
            <p:cNvSpPr>
              <a:spLocks noChangeArrowheads="1"/>
            </p:cNvSpPr>
            <p:nvPr/>
          </p:nvSpPr>
          <p:spPr bwMode="auto">
            <a:xfrm>
              <a:off x="3120" y="1584"/>
              <a:ext cx="306" cy="672"/>
            </a:xfrm>
            <a:prstGeom prst="downArrow">
              <a:avLst>
                <a:gd name="adj1" fmla="val 50000"/>
                <a:gd name="adj2" fmla="val 54902"/>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en-US"/>
            </a:p>
          </p:txBody>
        </p:sp>
        <p:sp>
          <p:nvSpPr>
            <p:cNvPr id="32" name="Text Box 8">
              <a:extLst>
                <a:ext uri="{FF2B5EF4-FFF2-40B4-BE49-F238E27FC236}">
                  <a16:creationId xmlns:a16="http://schemas.microsoft.com/office/drawing/2014/main" id="{FDE5FF39-C2FF-46CE-93AC-1BA1B3A9ADCE}"/>
                </a:ext>
              </a:extLst>
            </p:cNvPr>
            <p:cNvSpPr txBox="1">
              <a:spLocks noChangeArrowheads="1"/>
            </p:cNvSpPr>
            <p:nvPr/>
          </p:nvSpPr>
          <p:spPr bwMode="auto">
            <a:xfrm>
              <a:off x="1968" y="2256"/>
              <a:ext cx="2016"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effectLst/>
                  <a:latin typeface="Arial" panose="020B0604020202020204" pitchFamily="34" charset="0"/>
                  <a:cs typeface="Arial" panose="020B0604020202020204" pitchFamily="34" charset="0"/>
                </a:rPr>
                <a:t>Define an instruction set;</a:t>
              </a:r>
            </a:p>
            <a:p>
              <a:pPr eaLnBrk="1" hangingPunct="1"/>
              <a:r>
                <a:rPr lang="en-US" altLang="en-US" sz="2000" dirty="0">
                  <a:effectLst/>
                  <a:latin typeface="Arial" panose="020B0604020202020204" pitchFamily="34" charset="0"/>
                  <a:cs typeface="Arial" panose="020B0604020202020204" pitchFamily="34" charset="0"/>
                </a:rPr>
                <a:t>make it simple enough </a:t>
              </a:r>
            </a:p>
            <a:p>
              <a:pPr eaLnBrk="1" hangingPunct="1"/>
              <a:r>
                <a:rPr lang="en-US" altLang="en-US" sz="2000" dirty="0">
                  <a:effectLst/>
                  <a:latin typeface="Arial" panose="020B0604020202020204" pitchFamily="34" charset="0"/>
                  <a:cs typeface="Arial" panose="020B0604020202020204" pitchFamily="34" charset="0"/>
                </a:rPr>
                <a:t>to require a small number </a:t>
              </a:r>
            </a:p>
            <a:p>
              <a:pPr eaLnBrk="1" hangingPunct="1"/>
              <a:r>
                <a:rPr lang="en-US" altLang="en-US" sz="2000" dirty="0">
                  <a:effectLst/>
                  <a:latin typeface="Arial" panose="020B0604020202020204" pitchFamily="34" charset="0"/>
                  <a:cs typeface="Arial" panose="020B0604020202020204" pitchFamily="34" charset="0"/>
                </a:rPr>
                <a:t>of cycles and allow high clock rate, but not so simple that we need many instructions, even for very simple tasks </a:t>
              </a:r>
            </a:p>
          </p:txBody>
        </p:sp>
      </p:grpSp>
      <p:grpSp>
        <p:nvGrpSpPr>
          <p:cNvPr id="33" name="Group 9">
            <a:extLst>
              <a:ext uri="{FF2B5EF4-FFF2-40B4-BE49-F238E27FC236}">
                <a16:creationId xmlns:a16="http://schemas.microsoft.com/office/drawing/2014/main" id="{4971CB4C-4013-4C3A-88B2-735EB1F2759D}"/>
              </a:ext>
            </a:extLst>
          </p:cNvPr>
          <p:cNvGrpSpPr>
            <a:grpSpLocks/>
          </p:cNvGrpSpPr>
          <p:nvPr/>
        </p:nvGrpSpPr>
        <p:grpSpPr bwMode="auto">
          <a:xfrm>
            <a:off x="6771861" y="2286000"/>
            <a:ext cx="2590800" cy="1920875"/>
            <a:chOff x="4032" y="1584"/>
            <a:chExt cx="1632" cy="1210"/>
          </a:xfrm>
        </p:grpSpPr>
        <p:sp>
          <p:nvSpPr>
            <p:cNvPr id="34" name="AutoShape 10">
              <a:extLst>
                <a:ext uri="{FF2B5EF4-FFF2-40B4-BE49-F238E27FC236}">
                  <a16:creationId xmlns:a16="http://schemas.microsoft.com/office/drawing/2014/main" id="{1C2551AC-83DD-4E7F-B4F0-57F2AE8575CE}"/>
                </a:ext>
              </a:extLst>
            </p:cNvPr>
            <p:cNvSpPr>
              <a:spLocks noChangeArrowheads="1"/>
            </p:cNvSpPr>
            <p:nvPr/>
          </p:nvSpPr>
          <p:spPr bwMode="auto">
            <a:xfrm>
              <a:off x="4416" y="1584"/>
              <a:ext cx="306" cy="384"/>
            </a:xfrm>
            <a:prstGeom prst="downArrow">
              <a:avLst>
                <a:gd name="adj1" fmla="val 50000"/>
                <a:gd name="adj2" fmla="val 31373"/>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en-US"/>
            </a:p>
          </p:txBody>
        </p:sp>
        <p:sp>
          <p:nvSpPr>
            <p:cNvPr id="35" name="Text Box 11">
              <a:extLst>
                <a:ext uri="{FF2B5EF4-FFF2-40B4-BE49-F238E27FC236}">
                  <a16:creationId xmlns:a16="http://schemas.microsoft.com/office/drawing/2014/main" id="{CF7C706D-39D5-44A8-AAF1-DB4E25227612}"/>
                </a:ext>
              </a:extLst>
            </p:cNvPr>
            <p:cNvSpPr txBox="1">
              <a:spLocks noChangeArrowheads="1"/>
            </p:cNvSpPr>
            <p:nvPr/>
          </p:nvSpPr>
          <p:spPr bwMode="auto">
            <a:xfrm>
              <a:off x="4032" y="1968"/>
              <a:ext cx="163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effectLst/>
                  <a:latin typeface="Arial" panose="020B0604020202020204" pitchFamily="34" charset="0"/>
                  <a:cs typeface="Arial" panose="020B0604020202020204" pitchFamily="34" charset="0"/>
                </a:rPr>
                <a:t>Design hardware </a:t>
              </a:r>
            </a:p>
            <a:p>
              <a:pPr eaLnBrk="1" hangingPunct="1"/>
              <a:r>
                <a:rPr lang="en-US" altLang="en-US" sz="2000" dirty="0">
                  <a:effectLst/>
                  <a:latin typeface="Arial" panose="020B0604020202020204" pitchFamily="34" charset="0"/>
                  <a:cs typeface="Arial" panose="020B0604020202020204" pitchFamily="34" charset="0"/>
                </a:rPr>
                <a:t>for CPI = 1; seek improvements with CPI</a:t>
              </a:r>
              <a:r>
                <a:rPr lang="en-US" altLang="en-US" sz="1000" dirty="0">
                  <a:effectLst/>
                  <a:latin typeface="Arial" panose="020B0604020202020204" pitchFamily="34" charset="0"/>
                  <a:cs typeface="Arial" panose="020B0604020202020204" pitchFamily="34" charset="0"/>
                </a:rPr>
                <a:t> </a:t>
              </a:r>
              <a:r>
                <a:rPr lang="en-US" altLang="en-US" sz="2000" dirty="0">
                  <a:effectLst/>
                  <a:latin typeface="Arial" panose="020B0604020202020204" pitchFamily="34" charset="0"/>
                  <a:cs typeface="Arial" panose="020B0604020202020204" pitchFamily="34" charset="0"/>
                </a:rPr>
                <a:t>&gt;</a:t>
              </a:r>
              <a:r>
                <a:rPr lang="en-US" altLang="en-US" sz="1000" dirty="0">
                  <a:effectLst/>
                  <a:latin typeface="Arial" panose="020B0604020202020204" pitchFamily="34" charset="0"/>
                  <a:cs typeface="Arial" panose="020B0604020202020204" pitchFamily="34" charset="0"/>
                </a:rPr>
                <a:t> </a:t>
              </a:r>
              <a:r>
                <a:rPr lang="en-US" altLang="en-US" sz="2000" dirty="0">
                  <a:effectLst/>
                  <a:latin typeface="Arial" panose="020B0604020202020204" pitchFamily="34" charset="0"/>
                  <a:cs typeface="Arial" panose="020B0604020202020204" pitchFamily="34" charset="0"/>
                </a:rPr>
                <a:t>1 </a:t>
              </a:r>
            </a:p>
          </p:txBody>
        </p:sp>
      </p:grpSp>
      <p:sp>
        <p:nvSpPr>
          <p:cNvPr id="36" name="Text Box 12">
            <a:extLst>
              <a:ext uri="{FF2B5EF4-FFF2-40B4-BE49-F238E27FC236}">
                <a16:creationId xmlns:a16="http://schemas.microsoft.com/office/drawing/2014/main" id="{32DA819D-406B-43AC-9D7E-9A59509C3EF9}"/>
              </a:ext>
            </a:extLst>
          </p:cNvPr>
          <p:cNvSpPr txBox="1">
            <a:spLocks noChangeArrowheads="1"/>
          </p:cNvSpPr>
          <p:nvPr/>
        </p:nvSpPr>
        <p:spPr bwMode="auto">
          <a:xfrm>
            <a:off x="6924261" y="4800600"/>
            <a:ext cx="2286000" cy="1006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effectLst/>
                <a:latin typeface="Arial" panose="020B0604020202020204" pitchFamily="34" charset="0"/>
                <a:cs typeface="Arial" panose="020B0604020202020204" pitchFamily="34" charset="0"/>
              </a:rPr>
              <a:t>Design ALU for arithmetic &amp; logic ops </a:t>
            </a:r>
          </a:p>
        </p:txBody>
      </p:sp>
      <p:grpSp>
        <p:nvGrpSpPr>
          <p:cNvPr id="37" name="Group 13">
            <a:extLst>
              <a:ext uri="{FF2B5EF4-FFF2-40B4-BE49-F238E27FC236}">
                <a16:creationId xmlns:a16="http://schemas.microsoft.com/office/drawing/2014/main" id="{455F3467-8D7E-4FFC-B18C-62497BE519BC}"/>
              </a:ext>
            </a:extLst>
          </p:cNvPr>
          <p:cNvGrpSpPr>
            <a:grpSpLocks/>
          </p:cNvGrpSpPr>
          <p:nvPr/>
        </p:nvGrpSpPr>
        <p:grpSpPr bwMode="auto">
          <a:xfrm>
            <a:off x="523461" y="2286000"/>
            <a:ext cx="2874963" cy="2149475"/>
            <a:chOff x="96" y="1584"/>
            <a:chExt cx="1811" cy="1354"/>
          </a:xfrm>
        </p:grpSpPr>
        <p:sp>
          <p:nvSpPr>
            <p:cNvPr id="38" name="AutoShape 14">
              <a:extLst>
                <a:ext uri="{FF2B5EF4-FFF2-40B4-BE49-F238E27FC236}">
                  <a16:creationId xmlns:a16="http://schemas.microsoft.com/office/drawing/2014/main" id="{8474CA32-DDE1-4ECD-8066-A2524FAFFF6A}"/>
                </a:ext>
              </a:extLst>
            </p:cNvPr>
            <p:cNvSpPr>
              <a:spLocks noChangeArrowheads="1"/>
            </p:cNvSpPr>
            <p:nvPr/>
          </p:nvSpPr>
          <p:spPr bwMode="auto">
            <a:xfrm rot="2767015">
              <a:off x="1544" y="1527"/>
              <a:ext cx="306" cy="419"/>
            </a:xfrm>
            <a:prstGeom prst="downArrow">
              <a:avLst>
                <a:gd name="adj1" fmla="val 50000"/>
                <a:gd name="adj2" fmla="val 34232"/>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en-US"/>
            </a:p>
          </p:txBody>
        </p:sp>
        <p:sp>
          <p:nvSpPr>
            <p:cNvPr id="39" name="Text Box 15">
              <a:extLst>
                <a:ext uri="{FF2B5EF4-FFF2-40B4-BE49-F238E27FC236}">
                  <a16:creationId xmlns:a16="http://schemas.microsoft.com/office/drawing/2014/main" id="{2EA1F103-6625-4B6A-A1A2-B71CDAA21AB3}"/>
                </a:ext>
              </a:extLst>
            </p:cNvPr>
            <p:cNvSpPr txBox="1">
              <a:spLocks noChangeArrowheads="1"/>
            </p:cNvSpPr>
            <p:nvPr/>
          </p:nvSpPr>
          <p:spPr bwMode="auto">
            <a:xfrm>
              <a:off x="96" y="1920"/>
              <a:ext cx="177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effectLst/>
                  <a:latin typeface="Arial" panose="020B0604020202020204" pitchFamily="34" charset="0"/>
                  <a:cs typeface="Arial" panose="020B0604020202020204" pitchFamily="34" charset="0"/>
                </a:rPr>
                <a:t>Try to achieve CPI = 1 with clock that is as high as that for CPI &gt; 1 designs; is CPI &lt; 1 feasible? </a:t>
              </a:r>
            </a:p>
          </p:txBody>
        </p:sp>
      </p:grpSp>
      <p:sp>
        <p:nvSpPr>
          <p:cNvPr id="40" name="Text Box 16">
            <a:extLst>
              <a:ext uri="{FF2B5EF4-FFF2-40B4-BE49-F238E27FC236}">
                <a16:creationId xmlns:a16="http://schemas.microsoft.com/office/drawing/2014/main" id="{9BA1E082-DC3A-4EC8-ABFA-B465C807A3FE}"/>
              </a:ext>
            </a:extLst>
          </p:cNvPr>
          <p:cNvSpPr txBox="1">
            <a:spLocks noChangeArrowheads="1"/>
          </p:cNvSpPr>
          <p:nvPr/>
        </p:nvSpPr>
        <p:spPr bwMode="auto">
          <a:xfrm>
            <a:off x="599661" y="4648200"/>
            <a:ext cx="2743200" cy="119062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pPr>
            <a:r>
              <a:rPr lang="en-US" altLang="en-US" sz="2000" dirty="0">
                <a:effectLst/>
                <a:latin typeface="Arial" panose="020B0604020202020204" pitchFamily="34" charset="0"/>
                <a:cs typeface="Arial" panose="020B0604020202020204" pitchFamily="34" charset="0"/>
              </a:rPr>
              <a:t>Design memory &amp; I/O structures to support ultrahigh-speed CPUs</a:t>
            </a:r>
          </a:p>
          <a:p>
            <a:pPr eaLnBrk="1" hangingPunct="1">
              <a:lnSpc>
                <a:spcPct val="90000"/>
              </a:lnSpc>
            </a:pPr>
            <a:endParaRPr lang="en-US" altLang="en-US" sz="20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76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up)">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19937DE-E6E2-4510-9896-4158D0327C27}"/>
              </a:ext>
            </a:extLst>
          </p:cNvPr>
          <p:cNvSpPr>
            <a:spLocks noGrp="1" noChangeArrowheads="1"/>
          </p:cNvSpPr>
          <p:nvPr>
            <p:ph type="title"/>
          </p:nvPr>
        </p:nvSpPr>
        <p:spPr>
          <a:xfrm>
            <a:off x="1676400" y="152400"/>
            <a:ext cx="8991600" cy="762000"/>
          </a:xfrm>
        </p:spPr>
        <p:txBody>
          <a:bodyPr/>
          <a:lstStyle/>
          <a:p>
            <a:pPr algn="r"/>
            <a:r>
              <a:rPr lang="en-US" altLang="en-US">
                <a:solidFill>
                  <a:srgbClr val="FF3300"/>
                </a:solidFill>
              </a:rPr>
              <a:t>Handling Multi-cycle Operations</a:t>
            </a:r>
          </a:p>
        </p:txBody>
      </p:sp>
      <p:sp>
        <p:nvSpPr>
          <p:cNvPr id="50179" name="Rectangle 3">
            <a:extLst>
              <a:ext uri="{FF2B5EF4-FFF2-40B4-BE49-F238E27FC236}">
                <a16:creationId xmlns:a16="http://schemas.microsoft.com/office/drawing/2014/main" id="{80063B42-AC0E-40FB-8339-9C2756E7D534}"/>
              </a:ext>
            </a:extLst>
          </p:cNvPr>
          <p:cNvSpPr>
            <a:spLocks noGrp="1" noChangeArrowheads="1"/>
          </p:cNvSpPr>
          <p:nvPr>
            <p:ph idx="1"/>
          </p:nvPr>
        </p:nvSpPr>
        <p:spPr>
          <a:xfrm>
            <a:off x="6477000" y="1752600"/>
            <a:ext cx="3657600" cy="2286000"/>
          </a:xfrm>
        </p:spPr>
        <p:txBody>
          <a:bodyPr/>
          <a:lstStyle/>
          <a:p>
            <a:pPr marL="0" indent="0">
              <a:buNone/>
            </a:pPr>
            <a:r>
              <a:rPr lang="en-US" altLang="en-US" sz="2000"/>
              <a:t>Multi-cycle instructions also lead to pipeline complexity.</a:t>
            </a:r>
          </a:p>
          <a:p>
            <a:pPr marL="0" indent="0">
              <a:buNone/>
            </a:pPr>
            <a:endParaRPr lang="en-US" altLang="en-US" sz="2000"/>
          </a:p>
          <a:p>
            <a:pPr marL="0" indent="0">
              <a:buNone/>
            </a:pPr>
            <a:r>
              <a:rPr lang="en-US" altLang="en-US" sz="2000"/>
              <a:t>A very lengthy instruction causes everything else in the pipeline to wait for it.</a:t>
            </a:r>
          </a:p>
        </p:txBody>
      </p:sp>
      <p:sp>
        <p:nvSpPr>
          <p:cNvPr id="7" name="Slide Number Placeholder 5">
            <a:extLst>
              <a:ext uri="{FF2B5EF4-FFF2-40B4-BE49-F238E27FC236}">
                <a16:creationId xmlns:a16="http://schemas.microsoft.com/office/drawing/2014/main" id="{DF67817E-257B-4F9B-8846-0BA30538529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90</a:t>
            </a:fld>
            <a:endParaRPr lang="en-US" altLang="en-US"/>
          </a:p>
        </p:txBody>
      </p:sp>
      <p:sp>
        <p:nvSpPr>
          <p:cNvPr id="50181" name="Rectangle 5">
            <a:extLst>
              <a:ext uri="{FF2B5EF4-FFF2-40B4-BE49-F238E27FC236}">
                <a16:creationId xmlns:a16="http://schemas.microsoft.com/office/drawing/2014/main" id="{F4BAE824-7362-494E-BE1C-B1BB6BEC90B0}"/>
              </a:ext>
            </a:extLst>
          </p:cNvPr>
          <p:cNvSpPr>
            <a:spLocks noChangeArrowheads="1"/>
          </p:cNvSpPr>
          <p:nvPr/>
        </p:nvSpPr>
        <p:spPr bwMode="auto">
          <a:xfrm>
            <a:off x="1524000" y="914400"/>
            <a:ext cx="3200400" cy="365760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400" b="1">
                <a:latin typeface="Arial" panose="020B0604020202020204" pitchFamily="34" charset="0"/>
              </a:rPr>
              <a:t>A.1 What is Pipelining? </a:t>
            </a:r>
          </a:p>
          <a:p>
            <a:pPr>
              <a:spcBef>
                <a:spcPct val="50000"/>
              </a:spcBef>
            </a:pPr>
            <a:r>
              <a:rPr lang="en-US" altLang="en-US" sz="1400" b="1">
                <a:latin typeface="Arial" panose="020B0604020202020204" pitchFamily="34" charset="0"/>
              </a:rPr>
              <a:t>A.2 The Major Hurdle of Pipelining-Structural Hazards </a:t>
            </a:r>
          </a:p>
          <a:p>
            <a:pPr lvl="1">
              <a:spcBef>
                <a:spcPct val="50000"/>
              </a:spcBef>
              <a:buFontTx/>
              <a:buChar char="–"/>
            </a:pPr>
            <a:r>
              <a:rPr lang="en-US" altLang="en-US" sz="1400">
                <a:latin typeface="Arial" panose="020B0604020202020204" pitchFamily="34" charset="0"/>
              </a:rPr>
              <a:t>Data Hazards </a:t>
            </a:r>
          </a:p>
          <a:p>
            <a:pPr lvl="1">
              <a:spcBef>
                <a:spcPct val="50000"/>
              </a:spcBef>
              <a:buFontTx/>
              <a:buChar char="–"/>
            </a:pPr>
            <a:r>
              <a:rPr lang="en-US" altLang="en-US" sz="1400">
                <a:latin typeface="Arial" panose="020B0604020202020204" pitchFamily="34" charset="0"/>
              </a:rPr>
              <a:t>Control Hazards </a:t>
            </a:r>
          </a:p>
          <a:p>
            <a:pPr>
              <a:spcBef>
                <a:spcPct val="50000"/>
              </a:spcBef>
            </a:pPr>
            <a:r>
              <a:rPr lang="en-US" altLang="en-US" sz="1400" b="1">
                <a:latin typeface="Arial" panose="020B0604020202020204" pitchFamily="34" charset="0"/>
              </a:rPr>
              <a:t>A.3  How is Pipelining Implemented</a:t>
            </a:r>
          </a:p>
          <a:p>
            <a:pPr>
              <a:spcBef>
                <a:spcPct val="50000"/>
              </a:spcBef>
            </a:pPr>
            <a:r>
              <a:rPr lang="en-US" altLang="en-US" sz="1400" b="1">
                <a:latin typeface="Arial" panose="020B0604020202020204" pitchFamily="34" charset="0"/>
              </a:rPr>
              <a:t>A.4 What Makes Pipelining Hard to Implement? </a:t>
            </a:r>
          </a:p>
          <a:p>
            <a:pPr>
              <a:spcBef>
                <a:spcPct val="50000"/>
              </a:spcBef>
            </a:pPr>
            <a:r>
              <a:rPr lang="en-US" altLang="en-US" sz="1400" b="1">
                <a:latin typeface="Arial" panose="020B0604020202020204" pitchFamily="34" charset="0"/>
              </a:rPr>
              <a:t>A.5 Extending the MIPS Pipeline to Handle Multi-cycle Operations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77E64DCC-006B-4E2B-973C-B86B99FF3F4B}"/>
              </a:ext>
            </a:extLst>
          </p:cNvPr>
          <p:cNvSpPr>
            <a:spLocks noGrp="1" noChangeArrowheads="1"/>
          </p:cNvSpPr>
          <p:nvPr>
            <p:ph type="title"/>
          </p:nvPr>
        </p:nvSpPr>
        <p:spPr>
          <a:xfrm>
            <a:off x="1752600" y="152400"/>
            <a:ext cx="4438650" cy="142875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a:solidFill>
                  <a:srgbClr val="FF3300"/>
                </a:solidFill>
              </a:rPr>
              <a:t>Multi-Cycle Operations</a:t>
            </a:r>
          </a:p>
        </p:txBody>
      </p:sp>
      <p:sp>
        <p:nvSpPr>
          <p:cNvPr id="163843" name="Rectangle 3">
            <a:extLst>
              <a:ext uri="{FF2B5EF4-FFF2-40B4-BE49-F238E27FC236}">
                <a16:creationId xmlns:a16="http://schemas.microsoft.com/office/drawing/2014/main" id="{C35ACB95-F4AD-4432-ABED-172E6BF234BA}"/>
              </a:ext>
            </a:extLst>
          </p:cNvPr>
          <p:cNvSpPr>
            <a:spLocks noGrp="1" noChangeArrowheads="1"/>
          </p:cNvSpPr>
          <p:nvPr>
            <p:ph idx="1"/>
          </p:nvPr>
        </p:nvSpPr>
        <p:spPr>
          <a:xfrm>
            <a:off x="2133600" y="1600200"/>
            <a:ext cx="8229600" cy="44196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buNone/>
              <a:tabLst>
                <a:tab pos="3028950" algn="r"/>
                <a:tab pos="4972050" algn="r"/>
                <a:tab pos="6972300" algn="r"/>
              </a:tabLst>
            </a:pPr>
            <a:r>
              <a:rPr lang="en-US" altLang="en-US" sz="1600"/>
              <a:t>Floating point gives</a:t>
            </a:r>
            <a:r>
              <a:rPr lang="en-US" altLang="en-US" sz="1600">
                <a:solidFill>
                  <a:schemeClr val="hlink"/>
                </a:solidFill>
              </a:rPr>
              <a:t> </a:t>
            </a:r>
            <a:r>
              <a:rPr lang="en-US" altLang="en-US" sz="1600"/>
              <a:t> long execution time.</a:t>
            </a:r>
          </a:p>
          <a:p>
            <a:pPr marL="285750" indent="-285750">
              <a:buNone/>
              <a:tabLst>
                <a:tab pos="3028950" algn="r"/>
                <a:tab pos="4972050" algn="r"/>
                <a:tab pos="6972300" algn="r"/>
              </a:tabLst>
            </a:pPr>
            <a:r>
              <a:rPr lang="en-US" altLang="en-US" sz="1600"/>
              <a:t>This causes a stall of the pipeline.</a:t>
            </a:r>
          </a:p>
          <a:p>
            <a:pPr marL="285750" indent="-285750">
              <a:buNone/>
              <a:tabLst>
                <a:tab pos="3028950" algn="r"/>
                <a:tab pos="4972050" algn="r"/>
                <a:tab pos="6972300" algn="r"/>
              </a:tabLst>
            </a:pPr>
            <a:r>
              <a:rPr lang="en-US" altLang="en-US" sz="1600"/>
              <a:t>It’s possible to pipeline the FP execution unit so it can initiate new instructions without waiting full latency.  Can also have multiple FP units.</a:t>
            </a:r>
          </a:p>
          <a:p>
            <a:pPr marL="285750" indent="-285750">
              <a:buNone/>
              <a:tabLst>
                <a:tab pos="3028950" algn="r"/>
                <a:tab pos="4972050" algn="r"/>
                <a:tab pos="6972300" algn="r"/>
              </a:tabLst>
            </a:pPr>
            <a:endParaRPr lang="en-US" altLang="en-US" sz="1600"/>
          </a:p>
          <a:p>
            <a:pPr marL="285750" indent="-285750">
              <a:buNone/>
              <a:tabLst>
                <a:tab pos="3028950" algn="r"/>
                <a:tab pos="4972050" algn="r"/>
                <a:tab pos="6972300" algn="r"/>
              </a:tabLst>
            </a:pPr>
            <a:r>
              <a:rPr lang="en-US" altLang="en-US" sz="1600" i="1"/>
              <a:t>FP Instruction	Latency	    Initiation Rate 	</a:t>
            </a:r>
          </a:p>
          <a:p>
            <a:pPr marL="285750" indent="-285750">
              <a:buNone/>
              <a:tabLst>
                <a:tab pos="3028950" algn="r"/>
                <a:tab pos="4972050" algn="r"/>
                <a:tab pos="6972300" algn="r"/>
              </a:tabLst>
            </a:pPr>
            <a:r>
              <a:rPr lang="en-US" altLang="en-US" sz="1600"/>
              <a:t>Add, Subtract	4	3</a:t>
            </a:r>
          </a:p>
          <a:p>
            <a:pPr marL="285750" indent="-285750">
              <a:buNone/>
              <a:tabLst>
                <a:tab pos="3028950" algn="r"/>
                <a:tab pos="4972050" algn="r"/>
                <a:tab pos="6972300" algn="r"/>
              </a:tabLst>
            </a:pPr>
            <a:r>
              <a:rPr lang="en-US" altLang="en-US" sz="1600"/>
              <a:t>Multiply	8	4</a:t>
            </a:r>
          </a:p>
          <a:p>
            <a:pPr marL="285750" indent="-285750">
              <a:buNone/>
              <a:tabLst>
                <a:tab pos="3028950" algn="r"/>
                <a:tab pos="4972050" algn="r"/>
                <a:tab pos="6972300" algn="r"/>
              </a:tabLst>
            </a:pPr>
            <a:r>
              <a:rPr lang="en-US" altLang="en-US" sz="1600"/>
              <a:t>Divide	36	35</a:t>
            </a:r>
          </a:p>
          <a:p>
            <a:pPr marL="285750" indent="-285750">
              <a:buNone/>
              <a:tabLst>
                <a:tab pos="3028950" algn="r"/>
                <a:tab pos="4972050" algn="r"/>
                <a:tab pos="6972300" algn="r"/>
              </a:tabLst>
            </a:pPr>
            <a:r>
              <a:rPr lang="en-US" altLang="en-US" sz="1600"/>
              <a:t>Square root	112	111</a:t>
            </a:r>
          </a:p>
          <a:p>
            <a:pPr marL="285750" indent="-285750">
              <a:buNone/>
              <a:tabLst>
                <a:tab pos="3028950" algn="r"/>
                <a:tab pos="4972050" algn="r"/>
                <a:tab pos="6972300" algn="r"/>
              </a:tabLst>
            </a:pPr>
            <a:r>
              <a:rPr lang="en-US" altLang="en-US" sz="1600"/>
              <a:t>Negate	2	1</a:t>
            </a:r>
          </a:p>
          <a:p>
            <a:pPr marL="285750" indent="-285750">
              <a:buNone/>
              <a:tabLst>
                <a:tab pos="3028950" algn="r"/>
                <a:tab pos="4972050" algn="r"/>
                <a:tab pos="6972300" algn="r"/>
              </a:tabLst>
            </a:pPr>
            <a:r>
              <a:rPr lang="en-US" altLang="en-US" sz="1600"/>
              <a:t>Absolute value	2	1</a:t>
            </a:r>
          </a:p>
          <a:p>
            <a:pPr marL="285750" indent="-285750">
              <a:buNone/>
              <a:tabLst>
                <a:tab pos="3028950" algn="r"/>
                <a:tab pos="4972050" algn="r"/>
                <a:tab pos="6972300" algn="r"/>
              </a:tabLst>
            </a:pPr>
            <a:r>
              <a:rPr lang="en-US" altLang="en-US" sz="1600"/>
              <a:t>FP compare	3	2</a:t>
            </a:r>
          </a:p>
        </p:txBody>
      </p:sp>
      <p:sp>
        <p:nvSpPr>
          <p:cNvPr id="7" name="Slide Number Placeholder 5">
            <a:extLst>
              <a:ext uri="{FF2B5EF4-FFF2-40B4-BE49-F238E27FC236}">
                <a16:creationId xmlns:a16="http://schemas.microsoft.com/office/drawing/2014/main" id="{90072213-86D2-4241-B43A-2573B2B43CC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91</a:t>
            </a:fld>
            <a:endParaRPr lang="en-US" altLang="en-US"/>
          </a:p>
        </p:txBody>
      </p:sp>
      <p:sp>
        <p:nvSpPr>
          <p:cNvPr id="163847" name="Text Box 7">
            <a:extLst>
              <a:ext uri="{FF2B5EF4-FFF2-40B4-BE49-F238E27FC236}">
                <a16:creationId xmlns:a16="http://schemas.microsoft.com/office/drawing/2014/main" id="{E6EC859B-35C3-4D91-9B19-6F6C1EEB7633}"/>
              </a:ext>
            </a:extLst>
          </p:cNvPr>
          <p:cNvSpPr txBox="1">
            <a:spLocks noChangeArrowheads="1"/>
          </p:cNvSpPr>
          <p:nvPr/>
        </p:nvSpPr>
        <p:spPr bwMode="auto">
          <a:xfrm>
            <a:off x="7620000" y="381001"/>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Floating Point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0" name="Rectangle 6">
            <a:extLst>
              <a:ext uri="{FF2B5EF4-FFF2-40B4-BE49-F238E27FC236}">
                <a16:creationId xmlns:a16="http://schemas.microsoft.com/office/drawing/2014/main" id="{2E90F937-BBB5-4275-A713-0B4C4EDD2709}"/>
              </a:ext>
            </a:extLst>
          </p:cNvPr>
          <p:cNvSpPr>
            <a:spLocks noGrp="1" noChangeArrowheads="1"/>
          </p:cNvSpPr>
          <p:nvPr>
            <p:ph type="title"/>
          </p:nvPr>
        </p:nvSpPr>
        <p:spPr>
          <a:xfrm>
            <a:off x="7086600" y="609600"/>
            <a:ext cx="2895600" cy="533400"/>
          </a:xfrm>
          <a:ln>
            <a:solidFill>
              <a:schemeClr val="tx1"/>
            </a:solidFill>
            <a:miter lim="800000"/>
            <a:headEnd/>
            <a:tailEnd/>
          </a:ln>
        </p:spPr>
        <p:txBody>
          <a:bodyPr/>
          <a:lstStyle/>
          <a:p>
            <a:r>
              <a:rPr lang="en-US" altLang="en-US" sz="2400"/>
              <a:t>Floating Point</a:t>
            </a:r>
          </a:p>
        </p:txBody>
      </p:sp>
      <p:sp>
        <p:nvSpPr>
          <p:cNvPr id="164867" name="Rectangle 3">
            <a:extLst>
              <a:ext uri="{FF2B5EF4-FFF2-40B4-BE49-F238E27FC236}">
                <a16:creationId xmlns:a16="http://schemas.microsoft.com/office/drawing/2014/main" id="{C3A164E7-9BD0-4C1A-B9AB-847DC2E2FA55}"/>
              </a:ext>
            </a:extLst>
          </p:cNvPr>
          <p:cNvSpPr>
            <a:spLocks noGrp="1" noChangeArrowheads="1"/>
          </p:cNvSpPr>
          <p:nvPr>
            <p:ph idx="1"/>
          </p:nvPr>
        </p:nvSpPr>
        <p:spPr>
          <a:xfrm>
            <a:off x="4038600" y="1524000"/>
            <a:ext cx="6191250" cy="142875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buNone/>
              <a:tabLst>
                <a:tab pos="3028950" algn="r"/>
                <a:tab pos="4972050" algn="r"/>
                <a:tab pos="6972300" algn="r"/>
              </a:tabLst>
            </a:pPr>
            <a:r>
              <a:rPr lang="en-US" altLang="en-US" sz="1800"/>
              <a:t>Divide, Square Root take ­10X to ­30X longer than Add</a:t>
            </a:r>
          </a:p>
          <a:p>
            <a:pPr marL="685800" lvl="1" indent="-228600">
              <a:tabLst>
                <a:tab pos="3028950" algn="r"/>
                <a:tab pos="4972050" algn="r"/>
                <a:tab pos="6972300" algn="r"/>
              </a:tabLst>
            </a:pPr>
            <a:r>
              <a:rPr lang="en-US" altLang="en-US" sz="1800"/>
              <a:t>Interrupts?</a:t>
            </a:r>
          </a:p>
          <a:p>
            <a:pPr marL="685800" lvl="1" indent="-228600">
              <a:tabLst>
                <a:tab pos="3028950" algn="r"/>
                <a:tab pos="4972050" algn="r"/>
                <a:tab pos="6972300" algn="r"/>
              </a:tabLst>
            </a:pPr>
            <a:r>
              <a:rPr lang="en-US" altLang="en-US" sz="1800"/>
              <a:t>Adds WAR and WAW hazards since pipelines are no longer same length</a:t>
            </a:r>
          </a:p>
        </p:txBody>
      </p:sp>
      <p:sp>
        <p:nvSpPr>
          <p:cNvPr id="9" name="Slide Number Placeholder 5">
            <a:extLst>
              <a:ext uri="{FF2B5EF4-FFF2-40B4-BE49-F238E27FC236}">
                <a16:creationId xmlns:a16="http://schemas.microsoft.com/office/drawing/2014/main" id="{3E48D58A-B1E2-4B83-B1E7-6B43E1B67F0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92</a:t>
            </a:fld>
            <a:endParaRPr lang="en-US" altLang="en-US"/>
          </a:p>
        </p:txBody>
      </p:sp>
      <p:sp>
        <p:nvSpPr>
          <p:cNvPr id="164869" name="Rectangle 5">
            <a:extLst>
              <a:ext uri="{FF2B5EF4-FFF2-40B4-BE49-F238E27FC236}">
                <a16:creationId xmlns:a16="http://schemas.microsoft.com/office/drawing/2014/main" id="{229EBFFD-0197-4C5E-B300-F6FEB20D76C1}"/>
              </a:ext>
            </a:extLst>
          </p:cNvPr>
          <p:cNvSpPr>
            <a:spLocks noChangeArrowheads="1"/>
          </p:cNvSpPr>
          <p:nvPr/>
        </p:nvSpPr>
        <p:spPr bwMode="auto">
          <a:xfrm>
            <a:off x="1752600" y="152400"/>
            <a:ext cx="37338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b="1">
                <a:solidFill>
                  <a:schemeClr val="tx2"/>
                </a:solidFill>
                <a:latin typeface="Arial" panose="020B0604020202020204" pitchFamily="34" charset="0"/>
              </a:defRPr>
            </a:lvl1pPr>
            <a:lvl2pPr algn="ctr">
              <a:defRPr sz="4400" b="1">
                <a:solidFill>
                  <a:schemeClr val="tx2"/>
                </a:solidFill>
                <a:latin typeface="Arial" panose="020B0604020202020204" pitchFamily="34" charset="0"/>
              </a:defRPr>
            </a:lvl2pPr>
            <a:lvl3pPr algn="ctr">
              <a:defRPr sz="4400" b="1">
                <a:solidFill>
                  <a:schemeClr val="tx2"/>
                </a:solidFill>
                <a:latin typeface="Arial" panose="020B0604020202020204" pitchFamily="34" charset="0"/>
              </a:defRPr>
            </a:lvl3pPr>
            <a:lvl4pPr algn="ctr">
              <a:defRPr sz="4400" b="1">
                <a:solidFill>
                  <a:schemeClr val="tx2"/>
                </a:solidFill>
                <a:latin typeface="Arial" panose="020B0604020202020204" pitchFamily="34" charset="0"/>
              </a:defRPr>
            </a:lvl4pPr>
            <a:lvl5pPr algn="ctr">
              <a:defRPr sz="4400" b="1">
                <a:solidFill>
                  <a:schemeClr val="tx2"/>
                </a:solidFill>
                <a:latin typeface="Arial" panose="020B0604020202020204" pitchFamily="34" charset="0"/>
              </a:defRPr>
            </a:lvl5pPr>
            <a:lvl6pPr marL="457200" algn="ctr" eaLnBrk="0" fontAlgn="base" hangingPunct="0">
              <a:spcBef>
                <a:spcPct val="0"/>
              </a:spcBef>
              <a:spcAft>
                <a:spcPct val="0"/>
              </a:spcAft>
              <a:defRPr sz="4400" b="1">
                <a:solidFill>
                  <a:schemeClr val="tx2"/>
                </a:solidFill>
                <a:latin typeface="Arial" panose="020B0604020202020204" pitchFamily="34" charset="0"/>
              </a:defRPr>
            </a:lvl6pPr>
            <a:lvl7pPr marL="914400" algn="ctr" eaLnBrk="0" fontAlgn="base" hangingPunct="0">
              <a:spcBef>
                <a:spcPct val="0"/>
              </a:spcBef>
              <a:spcAft>
                <a:spcPct val="0"/>
              </a:spcAft>
              <a:defRPr sz="4400" b="1">
                <a:solidFill>
                  <a:schemeClr val="tx2"/>
                </a:solidFill>
                <a:latin typeface="Arial" panose="020B0604020202020204" pitchFamily="34" charset="0"/>
              </a:defRPr>
            </a:lvl7pPr>
            <a:lvl8pPr marL="1371600" algn="ctr" eaLnBrk="0" fontAlgn="base" hangingPunct="0">
              <a:spcBef>
                <a:spcPct val="0"/>
              </a:spcBef>
              <a:spcAft>
                <a:spcPct val="0"/>
              </a:spcAft>
              <a:defRPr sz="4400" b="1">
                <a:solidFill>
                  <a:schemeClr val="tx2"/>
                </a:solidFill>
                <a:latin typeface="Arial" panose="020B0604020202020204" pitchFamily="34" charset="0"/>
              </a:defRPr>
            </a:lvl8pPr>
            <a:lvl9pPr marL="1828800" algn="ctr" eaLnBrk="0" fontAlgn="base" hangingPunct="0">
              <a:spcBef>
                <a:spcPct val="0"/>
              </a:spcBef>
              <a:spcAft>
                <a:spcPct val="0"/>
              </a:spcAft>
              <a:defRPr sz="4400" b="1">
                <a:solidFill>
                  <a:schemeClr val="tx2"/>
                </a:solidFill>
                <a:latin typeface="Arial" panose="020B0604020202020204" pitchFamily="34" charset="0"/>
              </a:defRPr>
            </a:lvl9pPr>
          </a:lstStyle>
          <a:p>
            <a:r>
              <a:rPr lang="en-US" altLang="en-US">
                <a:solidFill>
                  <a:srgbClr val="FF3300"/>
                </a:solidFill>
              </a:rPr>
              <a:t>Multi-Cycle Operations</a:t>
            </a:r>
          </a:p>
        </p:txBody>
      </p:sp>
      <p:graphicFrame>
        <p:nvGraphicFramePr>
          <p:cNvPr id="164930" name="Object 66">
            <a:extLst>
              <a:ext uri="{FF2B5EF4-FFF2-40B4-BE49-F238E27FC236}">
                <a16:creationId xmlns:a16="http://schemas.microsoft.com/office/drawing/2014/main" id="{47E69E53-B3EF-43FF-9508-4C29C65256BF}"/>
              </a:ext>
            </a:extLst>
          </p:cNvPr>
          <p:cNvGraphicFramePr>
            <a:graphicFrameLocks noChangeAspect="1"/>
          </p:cNvGraphicFramePr>
          <p:nvPr/>
        </p:nvGraphicFramePr>
        <p:xfrm>
          <a:off x="1981200" y="2971800"/>
          <a:ext cx="8153400" cy="2108200"/>
        </p:xfrm>
        <a:graphic>
          <a:graphicData uri="http://schemas.openxmlformats.org/presentationml/2006/ole">
            <mc:AlternateContent xmlns:mc="http://schemas.openxmlformats.org/markup-compatibility/2006">
              <mc:Choice xmlns:v="urn:schemas-microsoft-com:vml" Requires="v">
                <p:oleObj spid="_x0000_s13320" name="Document" r:id="rId4" imgW="6118920" imgH="1581120" progId="Word.Document.8">
                  <p:embed/>
                </p:oleObj>
              </mc:Choice>
              <mc:Fallback>
                <p:oleObj name="Document" r:id="rId4" imgW="6118920" imgH="1581120" progId="Word.Document.8">
                  <p:embed/>
                  <p:pic>
                    <p:nvPicPr>
                      <p:cNvPr id="164930" name="Object 66">
                        <a:extLst>
                          <a:ext uri="{FF2B5EF4-FFF2-40B4-BE49-F238E27FC236}">
                            <a16:creationId xmlns:a16="http://schemas.microsoft.com/office/drawing/2014/main" id="{47E69E53-B3EF-43FF-9508-4C29C65256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971800"/>
                        <a:ext cx="8153400"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931" name="Text Box 67">
            <a:extLst>
              <a:ext uri="{FF2B5EF4-FFF2-40B4-BE49-F238E27FC236}">
                <a16:creationId xmlns:a16="http://schemas.microsoft.com/office/drawing/2014/main" id="{7B7D57DA-5634-4141-B791-56E1963CCE10}"/>
              </a:ext>
            </a:extLst>
          </p:cNvPr>
          <p:cNvSpPr txBox="1">
            <a:spLocks noChangeArrowheads="1"/>
          </p:cNvSpPr>
          <p:nvPr/>
        </p:nvSpPr>
        <p:spPr bwMode="auto">
          <a:xfrm>
            <a:off x="2743201" y="5105400"/>
            <a:ext cx="5049011" cy="1477328"/>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a:t>Notes:</a:t>
            </a:r>
          </a:p>
          <a:p>
            <a:r>
              <a:rPr lang="en-US" altLang="en-US" sz="1800" b="1" dirty="0"/>
              <a:t>I + 2:  no WAW, but this complicates an interrupt</a:t>
            </a:r>
          </a:p>
          <a:p>
            <a:r>
              <a:rPr lang="en-US" altLang="en-US" sz="1800" b="1" dirty="0"/>
              <a:t>I + 4:  no WB conflict</a:t>
            </a:r>
          </a:p>
          <a:p>
            <a:r>
              <a:rPr lang="en-US" altLang="en-US" sz="1800" b="1" dirty="0"/>
              <a:t>I + 5: stall forced by structural hazard</a:t>
            </a:r>
          </a:p>
          <a:p>
            <a:r>
              <a:rPr lang="en-US" altLang="en-US" sz="1800" b="1" dirty="0"/>
              <a:t>I + 6: stall forced by in-order issue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365591CB-FE99-48EF-AA2D-502D1D472BB8}"/>
              </a:ext>
            </a:extLst>
          </p:cNvPr>
          <p:cNvSpPr>
            <a:spLocks noGrp="1" noChangeArrowheads="1"/>
          </p:cNvSpPr>
          <p:nvPr>
            <p:ph type="title"/>
          </p:nvPr>
        </p:nvSpPr>
        <p:spPr>
          <a:xfrm>
            <a:off x="1752600" y="381000"/>
            <a:ext cx="8382000" cy="8382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en-US">
                <a:solidFill>
                  <a:srgbClr val="FF3300"/>
                </a:solidFill>
              </a:rPr>
              <a:t>Summary of Pipelining Basics</a:t>
            </a:r>
          </a:p>
        </p:txBody>
      </p:sp>
      <p:sp>
        <p:nvSpPr>
          <p:cNvPr id="165891" name="Rectangle 3">
            <a:extLst>
              <a:ext uri="{FF2B5EF4-FFF2-40B4-BE49-F238E27FC236}">
                <a16:creationId xmlns:a16="http://schemas.microsoft.com/office/drawing/2014/main" id="{8340BD71-7BF2-4F13-B0C2-099F1E03931B}"/>
              </a:ext>
            </a:extLst>
          </p:cNvPr>
          <p:cNvSpPr>
            <a:spLocks noGrp="1" noChangeArrowheads="1"/>
          </p:cNvSpPr>
          <p:nvPr>
            <p:ph idx="1"/>
          </p:nvPr>
        </p:nvSpPr>
        <p:spPr>
          <a:xfrm>
            <a:off x="1828800" y="1447800"/>
            <a:ext cx="8515350" cy="3962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marL="285750" indent="-285750">
              <a:lnSpc>
                <a:spcPct val="90000"/>
              </a:lnSpc>
            </a:pPr>
            <a:r>
              <a:rPr lang="en-US" altLang="en-US" sz="2000"/>
              <a:t>Hazards limit performance</a:t>
            </a:r>
          </a:p>
          <a:p>
            <a:pPr marL="685800" lvl="1" indent="-228600">
              <a:lnSpc>
                <a:spcPct val="90000"/>
              </a:lnSpc>
            </a:pPr>
            <a:r>
              <a:rPr lang="en-US" altLang="en-US" sz="2000"/>
              <a:t>Structural: need more HW resources</a:t>
            </a:r>
          </a:p>
          <a:p>
            <a:pPr marL="685800" lvl="1" indent="-228600">
              <a:lnSpc>
                <a:spcPct val="90000"/>
              </a:lnSpc>
            </a:pPr>
            <a:r>
              <a:rPr lang="en-US" altLang="en-US" sz="2000"/>
              <a:t>Data: need forwarding, compiler scheduling</a:t>
            </a:r>
          </a:p>
          <a:p>
            <a:pPr marL="685800" lvl="1" indent="-228600">
              <a:lnSpc>
                <a:spcPct val="90000"/>
              </a:lnSpc>
            </a:pPr>
            <a:r>
              <a:rPr lang="en-US" altLang="en-US" sz="2000"/>
              <a:t>Control: early evaluation &amp; PC, delayed branch, prediction</a:t>
            </a:r>
          </a:p>
          <a:p>
            <a:pPr marL="285750" indent="-285750">
              <a:lnSpc>
                <a:spcPct val="90000"/>
              </a:lnSpc>
            </a:pPr>
            <a:r>
              <a:rPr lang="en-US" altLang="en-US" sz="2000"/>
              <a:t>Increasing length of pipe increases impact of hazards; pipelining helps instruction bandwidth, not latency</a:t>
            </a:r>
          </a:p>
          <a:p>
            <a:pPr marL="285750" indent="-285750">
              <a:lnSpc>
                <a:spcPct val="90000"/>
              </a:lnSpc>
            </a:pPr>
            <a:r>
              <a:rPr lang="en-US" altLang="en-US" sz="2000"/>
              <a:t>Interrupts, Instruction Set, FP makes pipelining harder</a:t>
            </a:r>
          </a:p>
          <a:p>
            <a:pPr marL="285750" indent="-285750">
              <a:lnSpc>
                <a:spcPct val="90000"/>
              </a:lnSpc>
            </a:pPr>
            <a:r>
              <a:rPr lang="en-US" altLang="en-US" sz="2000"/>
              <a:t>Compilers reduce cost of data and control hazards</a:t>
            </a:r>
          </a:p>
          <a:p>
            <a:pPr marL="685800" lvl="1" indent="-228600">
              <a:lnSpc>
                <a:spcPct val="90000"/>
              </a:lnSpc>
            </a:pPr>
            <a:r>
              <a:rPr lang="en-US" altLang="en-US" sz="2000"/>
              <a:t>Load delay slots</a:t>
            </a:r>
          </a:p>
          <a:p>
            <a:pPr marL="685800" lvl="1" indent="-228600">
              <a:lnSpc>
                <a:spcPct val="90000"/>
              </a:lnSpc>
            </a:pPr>
            <a:r>
              <a:rPr lang="en-US" altLang="en-US" sz="2000"/>
              <a:t>Branch delay slots</a:t>
            </a:r>
          </a:p>
          <a:p>
            <a:pPr marL="685800" lvl="1" indent="-228600">
              <a:lnSpc>
                <a:spcPct val="90000"/>
              </a:lnSpc>
            </a:pPr>
            <a:r>
              <a:rPr lang="en-US" altLang="en-US" sz="2000"/>
              <a:t>Branch prediction</a:t>
            </a:r>
          </a:p>
          <a:p>
            <a:pPr marL="285750" indent="-285750">
              <a:lnSpc>
                <a:spcPct val="90000"/>
              </a:lnSpc>
            </a:pPr>
            <a:endParaRPr lang="en-US" altLang="en-US" sz="2000"/>
          </a:p>
        </p:txBody>
      </p:sp>
      <p:sp>
        <p:nvSpPr>
          <p:cNvPr id="6" name="Slide Number Placeholder 5">
            <a:extLst>
              <a:ext uri="{FF2B5EF4-FFF2-40B4-BE49-F238E27FC236}">
                <a16:creationId xmlns:a16="http://schemas.microsoft.com/office/drawing/2014/main" id="{15C4AE63-CC86-4F82-A5ED-F22D7D5AAA6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93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100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0"/>
                                  </p:stCondLst>
                                  <p:childTnLst>
                                    <p:set>
                                      <p:cBhvr>
                                        <p:cTn id="10" dur="1" fill="hold">
                                          <p:stCondLst>
                                            <p:cond delay="0"/>
                                          </p:stCondLst>
                                        </p:cTn>
                                        <p:tgtEl>
                                          <p:spTgt spid="165891">
                                            <p:txEl>
                                              <p:pRg st="1" end="1"/>
                                            </p:txEl>
                                          </p:spTgt>
                                        </p:tgtEl>
                                        <p:attrNameLst>
                                          <p:attrName>style.visibility</p:attrName>
                                        </p:attrNameLst>
                                      </p:cBhvr>
                                      <p:to>
                                        <p:strVal val="visible"/>
                                      </p:to>
                                    </p:set>
                                    <p:anim calcmode="lin" valueType="num">
                                      <p:cBhvr additive="base">
                                        <p:cTn id="11" dur="500" fill="hold"/>
                                        <p:tgtEl>
                                          <p:spTgt spid="1658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58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0"/>
                                  </p:stCondLst>
                                  <p:childTnLst>
                                    <p:set>
                                      <p:cBhvr>
                                        <p:cTn id="14" dur="1" fill="hold">
                                          <p:stCondLst>
                                            <p:cond delay="0"/>
                                          </p:stCondLst>
                                        </p:cTn>
                                        <p:tgtEl>
                                          <p:spTgt spid="165891">
                                            <p:txEl>
                                              <p:pRg st="2" end="2"/>
                                            </p:txEl>
                                          </p:spTgt>
                                        </p:tgtEl>
                                        <p:attrNameLst>
                                          <p:attrName>style.visibility</p:attrName>
                                        </p:attrNameLst>
                                      </p:cBhvr>
                                      <p:to>
                                        <p:strVal val="visible"/>
                                      </p:to>
                                    </p:set>
                                    <p:anim calcmode="lin" valueType="num">
                                      <p:cBhvr additive="base">
                                        <p:cTn id="15" dur="500" fill="hold"/>
                                        <p:tgtEl>
                                          <p:spTgt spid="1658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658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0"/>
                                  </p:stCondLst>
                                  <p:childTnLst>
                                    <p:set>
                                      <p:cBhvr>
                                        <p:cTn id="18" dur="1" fill="hold">
                                          <p:stCondLst>
                                            <p:cond delay="0"/>
                                          </p:stCondLst>
                                        </p:cTn>
                                        <p:tgtEl>
                                          <p:spTgt spid="165891">
                                            <p:txEl>
                                              <p:pRg st="3" end="3"/>
                                            </p:txEl>
                                          </p:spTgt>
                                        </p:tgtEl>
                                        <p:attrNameLst>
                                          <p:attrName>style.visibility</p:attrName>
                                        </p:attrNameLst>
                                      </p:cBhvr>
                                      <p:to>
                                        <p:strVal val="visible"/>
                                      </p:to>
                                    </p:set>
                                    <p:anim calcmode="lin" valueType="num">
                                      <p:cBhvr additive="base">
                                        <p:cTn id="19" dur="500" fill="hold"/>
                                        <p:tgtEl>
                                          <p:spTgt spid="1658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65891">
                                            <p:txEl>
                                              <p:pRg st="3" end="3"/>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3500"/>
                            </p:stCondLst>
                            <p:childTnLst>
                              <p:par>
                                <p:cTn id="22" presetID="2" presetClass="entr" presetSubtype="2" fill="hold" grpId="0" nodeType="afterEffect">
                                  <p:stCondLst>
                                    <p:cond delay="2000"/>
                                  </p:stCondLst>
                                  <p:childTnLst>
                                    <p:set>
                                      <p:cBhvr>
                                        <p:cTn id="23" dur="1" fill="hold">
                                          <p:stCondLst>
                                            <p:cond delay="0"/>
                                          </p:stCondLst>
                                        </p:cTn>
                                        <p:tgtEl>
                                          <p:spTgt spid="165891">
                                            <p:txEl>
                                              <p:pRg st="4" end="4"/>
                                            </p:txEl>
                                          </p:spTgt>
                                        </p:tgtEl>
                                        <p:attrNameLst>
                                          <p:attrName>style.visibility</p:attrName>
                                        </p:attrNameLst>
                                      </p:cBhvr>
                                      <p:to>
                                        <p:strVal val="visible"/>
                                      </p:to>
                                    </p:set>
                                    <p:anim calcmode="lin" valueType="num">
                                      <p:cBhvr additive="base">
                                        <p:cTn id="24" dur="500" fill="hold"/>
                                        <p:tgtEl>
                                          <p:spTgt spid="165891">
                                            <p:txEl>
                                              <p:pRg st="4" end="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65891">
                                            <p:txEl>
                                              <p:pRg st="4" end="4"/>
                                            </p:txEl>
                                          </p:spTgt>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6000"/>
                            </p:stCondLst>
                            <p:childTnLst>
                              <p:par>
                                <p:cTn id="27" presetID="2" presetClass="entr" presetSubtype="2" fill="hold" grpId="0" nodeType="afterEffect">
                                  <p:stCondLst>
                                    <p:cond delay="1000"/>
                                  </p:stCondLst>
                                  <p:childTnLst>
                                    <p:set>
                                      <p:cBhvr>
                                        <p:cTn id="28" dur="1" fill="hold">
                                          <p:stCondLst>
                                            <p:cond delay="0"/>
                                          </p:stCondLst>
                                        </p:cTn>
                                        <p:tgtEl>
                                          <p:spTgt spid="165891">
                                            <p:txEl>
                                              <p:pRg st="5" end="5"/>
                                            </p:txEl>
                                          </p:spTgt>
                                        </p:tgtEl>
                                        <p:attrNameLst>
                                          <p:attrName>style.visibility</p:attrName>
                                        </p:attrNameLst>
                                      </p:cBhvr>
                                      <p:to>
                                        <p:strVal val="visible"/>
                                      </p:to>
                                    </p:set>
                                    <p:anim calcmode="lin" valueType="num">
                                      <p:cBhvr additive="base">
                                        <p:cTn id="29" dur="500" fill="hold"/>
                                        <p:tgtEl>
                                          <p:spTgt spid="16589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65891">
                                            <p:txEl>
                                              <p:pRg st="5" end="5"/>
                                            </p:txEl>
                                          </p:spTgt>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7500"/>
                            </p:stCondLst>
                            <p:childTnLst>
                              <p:par>
                                <p:cTn id="32" presetID="2" presetClass="entr" presetSubtype="2" fill="hold" grpId="0" nodeType="afterEffect">
                                  <p:stCondLst>
                                    <p:cond delay="1000"/>
                                  </p:stCondLst>
                                  <p:childTnLst>
                                    <p:set>
                                      <p:cBhvr>
                                        <p:cTn id="33" dur="1" fill="hold">
                                          <p:stCondLst>
                                            <p:cond delay="0"/>
                                          </p:stCondLst>
                                        </p:cTn>
                                        <p:tgtEl>
                                          <p:spTgt spid="165891">
                                            <p:txEl>
                                              <p:pRg st="6" end="6"/>
                                            </p:txEl>
                                          </p:spTgt>
                                        </p:tgtEl>
                                        <p:attrNameLst>
                                          <p:attrName>style.visibility</p:attrName>
                                        </p:attrNameLst>
                                      </p:cBhvr>
                                      <p:to>
                                        <p:strVal val="visible"/>
                                      </p:to>
                                    </p:set>
                                    <p:anim calcmode="lin" valueType="num">
                                      <p:cBhvr additive="base">
                                        <p:cTn id="34" dur="500" fill="hold"/>
                                        <p:tgtEl>
                                          <p:spTgt spid="165891">
                                            <p:txEl>
                                              <p:pRg st="6" end="6"/>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5891">
                                            <p:txEl>
                                              <p:pRg st="6" end="6"/>
                                            </p:txEl>
                                          </p:spTgt>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0"/>
                                  </p:stCondLst>
                                  <p:childTnLst>
                                    <p:set>
                                      <p:cBhvr>
                                        <p:cTn id="37" dur="1" fill="hold">
                                          <p:stCondLst>
                                            <p:cond delay="0"/>
                                          </p:stCondLst>
                                        </p:cTn>
                                        <p:tgtEl>
                                          <p:spTgt spid="165891">
                                            <p:txEl>
                                              <p:pRg st="7" end="7"/>
                                            </p:txEl>
                                          </p:spTgt>
                                        </p:tgtEl>
                                        <p:attrNameLst>
                                          <p:attrName>style.visibility</p:attrName>
                                        </p:attrNameLst>
                                      </p:cBhvr>
                                      <p:to>
                                        <p:strVal val="visible"/>
                                      </p:to>
                                    </p:set>
                                    <p:anim calcmode="lin" valueType="num">
                                      <p:cBhvr additive="base">
                                        <p:cTn id="38" dur="500" fill="hold"/>
                                        <p:tgtEl>
                                          <p:spTgt spid="165891">
                                            <p:txEl>
                                              <p:pRg st="7" end="7"/>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65891">
                                            <p:txEl>
                                              <p:pRg st="7" end="7"/>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3000"/>
                                  </p:stCondLst>
                                  <p:childTnLst>
                                    <p:set>
                                      <p:cBhvr>
                                        <p:cTn id="41" dur="1" fill="hold">
                                          <p:stCondLst>
                                            <p:cond delay="0"/>
                                          </p:stCondLst>
                                        </p:cTn>
                                        <p:tgtEl>
                                          <p:spTgt spid="165891">
                                            <p:txEl>
                                              <p:pRg st="8" end="8"/>
                                            </p:txEl>
                                          </p:spTgt>
                                        </p:tgtEl>
                                        <p:attrNameLst>
                                          <p:attrName>style.visibility</p:attrName>
                                        </p:attrNameLst>
                                      </p:cBhvr>
                                      <p:to>
                                        <p:strVal val="visible"/>
                                      </p:to>
                                    </p:set>
                                    <p:anim calcmode="lin" valueType="num">
                                      <p:cBhvr additive="base">
                                        <p:cTn id="42" dur="500" fill="hold"/>
                                        <p:tgtEl>
                                          <p:spTgt spid="165891">
                                            <p:txEl>
                                              <p:pRg st="8" end="8"/>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65891">
                                            <p:txEl>
                                              <p:pRg st="8" end="8"/>
                                            </p:txEl>
                                          </p:spTgt>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3000"/>
                                  </p:stCondLst>
                                  <p:childTnLst>
                                    <p:set>
                                      <p:cBhvr>
                                        <p:cTn id="45" dur="1" fill="hold">
                                          <p:stCondLst>
                                            <p:cond delay="0"/>
                                          </p:stCondLst>
                                        </p:cTn>
                                        <p:tgtEl>
                                          <p:spTgt spid="165891">
                                            <p:txEl>
                                              <p:pRg st="9" end="9"/>
                                            </p:txEl>
                                          </p:spTgt>
                                        </p:tgtEl>
                                        <p:attrNameLst>
                                          <p:attrName>style.visibility</p:attrName>
                                        </p:attrNameLst>
                                      </p:cBhvr>
                                      <p:to>
                                        <p:strVal val="visible"/>
                                      </p:to>
                                    </p:set>
                                    <p:anim calcmode="lin" valueType="num">
                                      <p:cBhvr additive="base">
                                        <p:cTn id="46" dur="500" fill="hold"/>
                                        <p:tgtEl>
                                          <p:spTgt spid="165891">
                                            <p:txEl>
                                              <p:pRg st="9" end="9"/>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658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advAuto="100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3563E952-7E61-489E-9C22-1FECFB299824}"/>
              </a:ext>
            </a:extLst>
          </p:cNvPr>
          <p:cNvSpPr>
            <a:spLocks noGrp="1" noChangeArrowheads="1"/>
          </p:cNvSpPr>
          <p:nvPr>
            <p:ph type="title"/>
          </p:nvPr>
        </p:nvSpPr>
        <p:spPr>
          <a:xfrm>
            <a:off x="1676400" y="152400"/>
            <a:ext cx="8991600" cy="762000"/>
          </a:xfrm>
        </p:spPr>
        <p:txBody>
          <a:bodyPr/>
          <a:lstStyle/>
          <a:p>
            <a:r>
              <a:rPr lang="en-US" altLang="en-US">
                <a:solidFill>
                  <a:srgbClr val="FF3300"/>
                </a:solidFill>
              </a:rPr>
              <a:t>Summary</a:t>
            </a:r>
          </a:p>
        </p:txBody>
      </p:sp>
      <p:sp>
        <p:nvSpPr>
          <p:cNvPr id="6" name="Slide Number Placeholder 5">
            <a:extLst>
              <a:ext uri="{FF2B5EF4-FFF2-40B4-BE49-F238E27FC236}">
                <a16:creationId xmlns:a16="http://schemas.microsoft.com/office/drawing/2014/main" id="{F911593A-9D05-4679-93C1-2E43303EEBC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783437-0961-4168-9BA5-A0F74BD51F2D}" type="slidenum">
              <a:rPr lang="en-US" altLang="en-US" smtClean="0"/>
              <a:pPr/>
              <a:t>94</a:t>
            </a:fld>
            <a:endParaRPr lang="en-US" altLang="en-US"/>
          </a:p>
        </p:txBody>
      </p:sp>
      <p:sp>
        <p:nvSpPr>
          <p:cNvPr id="174083" name="Rectangle 3">
            <a:extLst>
              <a:ext uri="{FF2B5EF4-FFF2-40B4-BE49-F238E27FC236}">
                <a16:creationId xmlns:a16="http://schemas.microsoft.com/office/drawing/2014/main" id="{EF1C4928-AC82-460A-BC0A-01FC0D7B1708}"/>
              </a:ext>
            </a:extLst>
          </p:cNvPr>
          <p:cNvSpPr>
            <a:spLocks noChangeArrowheads="1"/>
          </p:cNvSpPr>
          <p:nvPr/>
        </p:nvSpPr>
        <p:spPr bwMode="auto">
          <a:xfrm>
            <a:off x="1981200" y="990600"/>
            <a:ext cx="8534400" cy="3505200"/>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a:latin typeface="Arial" panose="020B0604020202020204" pitchFamily="34" charset="0"/>
              </a:rPr>
              <a:t>A.1 What is Pipelining? </a:t>
            </a:r>
          </a:p>
          <a:p>
            <a:pPr>
              <a:spcBef>
                <a:spcPct val="50000"/>
              </a:spcBef>
            </a:pPr>
            <a:r>
              <a:rPr lang="en-US" altLang="en-US" sz="1800" b="1">
                <a:latin typeface="Arial" panose="020B0604020202020204" pitchFamily="34" charset="0"/>
              </a:rPr>
              <a:t>A.2 The Major Hurdle of Pipelining-Structural Hazards </a:t>
            </a:r>
          </a:p>
          <a:p>
            <a:pPr lvl="1">
              <a:spcBef>
                <a:spcPct val="50000"/>
              </a:spcBef>
              <a:buFontTx/>
              <a:buChar char="–"/>
            </a:pPr>
            <a:r>
              <a:rPr lang="en-US" altLang="en-US" sz="1600">
                <a:latin typeface="Arial" panose="020B0604020202020204" pitchFamily="34" charset="0"/>
              </a:rPr>
              <a:t>Data Hazards </a:t>
            </a:r>
          </a:p>
          <a:p>
            <a:pPr lvl="1">
              <a:spcBef>
                <a:spcPct val="50000"/>
              </a:spcBef>
              <a:buFontTx/>
              <a:buChar char="–"/>
            </a:pPr>
            <a:r>
              <a:rPr lang="en-US" altLang="en-US" sz="1600">
                <a:latin typeface="Arial" panose="020B0604020202020204" pitchFamily="34" charset="0"/>
              </a:rPr>
              <a:t>Control Hazards </a:t>
            </a:r>
          </a:p>
          <a:p>
            <a:pPr>
              <a:spcBef>
                <a:spcPct val="50000"/>
              </a:spcBef>
            </a:pPr>
            <a:r>
              <a:rPr lang="en-US" altLang="en-US" sz="1800" b="1">
                <a:latin typeface="Arial" panose="020B0604020202020204" pitchFamily="34" charset="0"/>
              </a:rPr>
              <a:t>A.3  How is Pipelining Implemented</a:t>
            </a:r>
          </a:p>
          <a:p>
            <a:pPr>
              <a:spcBef>
                <a:spcPct val="50000"/>
              </a:spcBef>
            </a:pPr>
            <a:r>
              <a:rPr lang="en-US" altLang="en-US" sz="1800" b="1">
                <a:latin typeface="Arial" panose="020B0604020202020204" pitchFamily="34" charset="0"/>
              </a:rPr>
              <a:t>A.4 What Makes Pipelining Hard to Implement? </a:t>
            </a:r>
          </a:p>
          <a:p>
            <a:pPr>
              <a:spcBef>
                <a:spcPct val="50000"/>
              </a:spcBef>
            </a:pPr>
            <a:r>
              <a:rPr lang="en-US" altLang="en-US" sz="1800" b="1">
                <a:latin typeface="Arial" panose="020B0604020202020204" pitchFamily="34" charset="0"/>
              </a:rPr>
              <a:t>A.5 Extending the MIPS Pipeline to Handle Multi-cycle Operations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ECF6C-CB89-8278-45C8-388D4FC08146}"/>
              </a:ext>
            </a:extLst>
          </p:cNvPr>
          <p:cNvSpPr>
            <a:spLocks noGrp="1"/>
          </p:cNvSpPr>
          <p:nvPr>
            <p:ph idx="1"/>
          </p:nvPr>
        </p:nvSpPr>
        <p:spPr>
          <a:xfrm>
            <a:off x="345207" y="281432"/>
            <a:ext cx="11501585" cy="3366815"/>
          </a:xfrm>
        </p:spPr>
        <p:txBody>
          <a:bodyPr/>
          <a:lstStyle/>
          <a:p>
            <a:r>
              <a:rPr lang="en-US" sz="800" dirty="0"/>
              <a:t>Define pipeline chaining</a:t>
            </a:r>
          </a:p>
          <a:p>
            <a:r>
              <a:rPr lang="en-US" sz="800" dirty="0"/>
              <a:t>Illustrate </a:t>
            </a:r>
            <a:r>
              <a:rPr lang="en-US" sz="800" dirty="0" err="1"/>
              <a:t>thedifferences</a:t>
            </a:r>
            <a:r>
              <a:rPr lang="en-US" sz="800" dirty="0"/>
              <a:t> between dynamic pipeline and static pipeline</a:t>
            </a:r>
          </a:p>
          <a:p>
            <a:r>
              <a:rPr lang="en-US" sz="800" dirty="0"/>
              <a:t>Define speedup. Is this speed up always achievable</a:t>
            </a:r>
          </a:p>
          <a:p>
            <a:r>
              <a:rPr lang="en-US" sz="800" dirty="0"/>
              <a:t>Demonstrate different factors that can affect the performance of a pipelined system</a:t>
            </a:r>
          </a:p>
          <a:p>
            <a:r>
              <a:rPr lang="en-US" sz="800" dirty="0"/>
              <a:t>Differentiate between WAR and RAW with a suitable example. </a:t>
            </a:r>
          </a:p>
          <a:p>
            <a:r>
              <a:rPr lang="en-US" sz="800" dirty="0"/>
              <a:t>Evaluate what is meant by pipeline stall</a:t>
            </a:r>
          </a:p>
          <a:p>
            <a:r>
              <a:rPr lang="en-US" sz="800" dirty="0"/>
              <a:t>Instruction execution throughput increases in proportion with the number of pipeline stages.” Is it true? Justify your statement.</a:t>
            </a:r>
          </a:p>
          <a:p>
            <a:r>
              <a:rPr lang="en-US" sz="800" dirty="0"/>
              <a:t>Construct different approaches taken by pipeline processor to handle branch instructions</a:t>
            </a:r>
          </a:p>
          <a:p>
            <a:r>
              <a:rPr lang="en-US" sz="800" dirty="0"/>
              <a:t>Demonstrate branch hazard</a:t>
            </a:r>
          </a:p>
          <a:p>
            <a:r>
              <a:rPr lang="en-US" sz="800" dirty="0"/>
              <a:t>Discuss briefly two approaches to handle branch hazards. </a:t>
            </a:r>
          </a:p>
          <a:p>
            <a:r>
              <a:rPr lang="en-US" sz="800" dirty="0"/>
              <a:t>State the major hurdles to achieve  ideal speed-up</a:t>
            </a:r>
          </a:p>
          <a:p>
            <a:r>
              <a:rPr lang="en-US" sz="800" dirty="0"/>
              <a:t>Discuss data hazard briefly.</a:t>
            </a:r>
          </a:p>
          <a:p>
            <a:r>
              <a:rPr lang="en-US" sz="800" dirty="0"/>
              <a:t>Write short notes on the following :  Pipeline hazards, Branch handling in instruction pipeline. </a:t>
            </a:r>
          </a:p>
          <a:p>
            <a:r>
              <a:rPr lang="en-US" sz="800" dirty="0"/>
              <a:t>Explain static and dynamic pipeline with a proper diagram. State the differences between them</a:t>
            </a:r>
          </a:p>
          <a:p>
            <a:r>
              <a:rPr lang="en-US" sz="800" dirty="0"/>
              <a:t>Define speedup. Deduce the equation to calculate maximum speed up. Analyze if maximum speed up is always achievable</a:t>
            </a:r>
          </a:p>
          <a:p>
            <a:r>
              <a:rPr lang="en-US" sz="800" dirty="0"/>
              <a:t>Discuss the meaning of clock period of a </a:t>
            </a:r>
            <a:r>
              <a:rPr lang="en-US" sz="800" dirty="0" err="1"/>
              <a:t>pipeline.State</a:t>
            </a:r>
            <a:r>
              <a:rPr lang="en-US" sz="800" dirty="0"/>
              <a:t> the process to calculate the clock period of a pipeline</a:t>
            </a:r>
          </a:p>
          <a:p>
            <a:r>
              <a:rPr lang="en-US" sz="800" dirty="0"/>
              <a:t>Discuss the meaning of frequency and throughput of a pipeline. Deduce the equation when maximum throughput is equal to the frequency of the pipeline. </a:t>
            </a:r>
          </a:p>
          <a:p>
            <a:r>
              <a:rPr lang="en-US" sz="800" dirty="0"/>
              <a:t>Explain different techniques for resolving structural hazards. </a:t>
            </a:r>
          </a:p>
          <a:p>
            <a:r>
              <a:rPr lang="en-US" sz="800" dirty="0"/>
              <a:t>"Explain how control hazard occurs while executing the following block of code:</a:t>
            </a:r>
          </a:p>
          <a:p>
            <a:r>
              <a:rPr lang="en-US" sz="800" dirty="0"/>
              <a:t>10: BEQ R1,R3,36</a:t>
            </a:r>
          </a:p>
          <a:p>
            <a:r>
              <a:rPr lang="en-US" sz="800" dirty="0"/>
              <a:t>16: AND R2,R3,R5</a:t>
            </a:r>
          </a:p>
          <a:p>
            <a:r>
              <a:rPr lang="en-US" sz="800" dirty="0"/>
              <a:t>22: OR R6,R1,R7</a:t>
            </a:r>
          </a:p>
          <a:p>
            <a:r>
              <a:rPr lang="en-US" sz="800" dirty="0"/>
              <a:t>28: ADD R8,R1,R9</a:t>
            </a:r>
          </a:p>
          <a:p>
            <a:r>
              <a:rPr lang="en-US" sz="800" dirty="0"/>
              <a:t>36: XOR R10,R1,R11"</a:t>
            </a:r>
          </a:p>
          <a:p>
            <a:r>
              <a:rPr lang="en-US" sz="800" dirty="0"/>
              <a:t>Discuss the meaning of operand forwarding and bypassing. State how does it help to solve RAW hazards. Explain with the help of a diagram. </a:t>
            </a:r>
          </a:p>
          <a:p>
            <a:endParaRPr lang="en-IN" sz="900" dirty="0"/>
          </a:p>
        </p:txBody>
      </p:sp>
      <p:sp>
        <p:nvSpPr>
          <p:cNvPr id="4" name="Slide Number Placeholder 3">
            <a:extLst>
              <a:ext uri="{FF2B5EF4-FFF2-40B4-BE49-F238E27FC236}">
                <a16:creationId xmlns:a16="http://schemas.microsoft.com/office/drawing/2014/main" id="{26EFC3A6-3D96-29F1-4DFD-CC8439ECD545}"/>
              </a:ext>
            </a:extLst>
          </p:cNvPr>
          <p:cNvSpPr>
            <a:spLocks noGrp="1"/>
          </p:cNvSpPr>
          <p:nvPr>
            <p:ph type="sldNum" sz="quarter" idx="4"/>
          </p:nvPr>
        </p:nvSpPr>
        <p:spPr/>
        <p:txBody>
          <a:bodyPr/>
          <a:lstStyle/>
          <a:p>
            <a:fld id="{294A09A9-5501-47C1-A89A-A340965A2BE2}" type="slidenum">
              <a:rPr lang="en-US" smtClean="0"/>
              <a:pPr/>
              <a:t>95</a:t>
            </a:fld>
            <a:endParaRPr lang="en-US" dirty="0"/>
          </a:p>
        </p:txBody>
      </p:sp>
    </p:spTree>
    <p:extLst>
      <p:ext uri="{BB962C8B-B14F-4D97-AF65-F5344CB8AC3E}">
        <p14:creationId xmlns:p14="http://schemas.microsoft.com/office/powerpoint/2010/main" val="78591279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893</TotalTime>
  <Words>6215</Words>
  <Application>Microsoft Office PowerPoint</Application>
  <PresentationFormat>Widescreen</PresentationFormat>
  <Paragraphs>1421</Paragraphs>
  <Slides>95</Slides>
  <Notes>57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95</vt:i4>
      </vt:variant>
    </vt:vector>
  </HeadingPairs>
  <TitlesOfParts>
    <vt:vector size="110" baseType="lpstr">
      <vt:lpstr>arial</vt:lpstr>
      <vt:lpstr>arial</vt:lpstr>
      <vt:lpstr>Calibri</vt:lpstr>
      <vt:lpstr>Comic Sans MS</vt:lpstr>
      <vt:lpstr>Consolas</vt:lpstr>
      <vt:lpstr>Courier New</vt:lpstr>
      <vt:lpstr>Palatino</vt:lpstr>
      <vt:lpstr>Tenorite</vt:lpstr>
      <vt:lpstr>Times New Roman</vt:lpstr>
      <vt:lpstr>urw-din</vt:lpstr>
      <vt:lpstr>Office Theme</vt:lpstr>
      <vt:lpstr>MSDraw.Drawing.8.2</vt:lpstr>
      <vt:lpstr>Chart</vt:lpstr>
      <vt:lpstr>Equation</vt:lpstr>
      <vt:lpstr>Document</vt:lpstr>
      <vt:lpstr>PowerPoint Presentation</vt:lpstr>
      <vt:lpstr>Agenda</vt:lpstr>
      <vt:lpstr>Performance Measurement</vt:lpstr>
      <vt:lpstr>PowerPoint Presentation</vt:lpstr>
      <vt:lpstr>PowerPoint Presentation</vt:lpstr>
      <vt:lpstr>PowerPoint Presentation</vt:lpstr>
      <vt:lpstr>PowerPoint Presentation</vt:lpstr>
      <vt:lpstr>PowerPoint Presentation</vt:lpstr>
      <vt:lpstr>A Few Words About Where We Are Headed</vt:lpstr>
      <vt:lpstr>Performance Measurement</vt:lpstr>
      <vt:lpstr>Introduction</vt:lpstr>
      <vt:lpstr>Introduction</vt:lpstr>
      <vt:lpstr>Objective:</vt:lpstr>
      <vt:lpstr>Amdahl's Law : </vt:lpstr>
      <vt:lpstr>Areas of growth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CPU Performance Equation: </vt:lpstr>
      <vt:lpstr>CPU Performance Equation: </vt:lpstr>
      <vt:lpstr>CPU Performance Equation: </vt:lpstr>
      <vt:lpstr>(million instruction per second) is NOT an alternative metric to time.</vt:lpstr>
      <vt:lpstr>ISA(Instruction set Architecture)</vt:lpstr>
      <vt:lpstr>PowerPoint Presentation</vt:lpstr>
      <vt:lpstr>PowerPoint Presentation</vt:lpstr>
      <vt:lpstr>Instruction Set Architecture</vt:lpstr>
      <vt:lpstr>Instruction Set Architecture</vt:lpstr>
      <vt:lpstr>Traditional Issues</vt:lpstr>
      <vt:lpstr> Pipelining Concepts</vt:lpstr>
      <vt:lpstr>Pipelined Instruction Execution</vt:lpstr>
      <vt:lpstr>Alternate Representations of a Pipeline</vt:lpstr>
      <vt:lpstr>Alternate Representations of a Pipeline</vt:lpstr>
      <vt:lpstr>15.2  Pipeline Stalls or Bubbles</vt:lpstr>
      <vt:lpstr>PowerPoint Presentation</vt:lpstr>
      <vt:lpstr>Second Type of Data Dependency</vt:lpstr>
      <vt:lpstr>Introduction</vt:lpstr>
      <vt:lpstr>What Is Pipelining</vt:lpstr>
      <vt:lpstr>What Is Pipelining</vt:lpstr>
      <vt:lpstr>What Is Pipelining  Start work ASAP</vt:lpstr>
      <vt:lpstr>Pipelining Lessons</vt:lpstr>
      <vt:lpstr>MIPS Without Pipelining</vt:lpstr>
      <vt:lpstr>MIPS Functions</vt:lpstr>
      <vt:lpstr>MIPS Functions</vt:lpstr>
      <vt:lpstr>MIPS Functions</vt:lpstr>
      <vt:lpstr>MIPS Functions</vt:lpstr>
      <vt:lpstr>MIPS Functions</vt:lpstr>
      <vt:lpstr>The Basic Pipeline For MIPS</vt:lpstr>
      <vt:lpstr>The Basic Pipeline For MIPS</vt:lpstr>
      <vt:lpstr>Pipeline Hurdles</vt:lpstr>
      <vt:lpstr>Pipeline Hurdles</vt:lpstr>
      <vt:lpstr>Structural Hazards</vt:lpstr>
      <vt:lpstr>Structural Hazards</vt:lpstr>
      <vt:lpstr>Structural Hazards</vt:lpstr>
      <vt:lpstr>Structural Hazards</vt:lpstr>
      <vt:lpstr>Structural Hazards</vt:lpstr>
      <vt:lpstr>Data Hazards</vt:lpstr>
      <vt:lpstr>Data Hazards</vt:lpstr>
      <vt:lpstr>Data Hazards</vt:lpstr>
      <vt:lpstr>Data Hazards</vt:lpstr>
      <vt:lpstr>Data Hazards</vt:lpstr>
      <vt:lpstr>Data Hazards</vt:lpstr>
      <vt:lpstr>Data Hazards</vt:lpstr>
      <vt:lpstr>Data Hazards</vt:lpstr>
      <vt:lpstr>Data Hazards</vt:lpstr>
      <vt:lpstr>Data Hazards</vt:lpstr>
      <vt:lpstr>Data Hazards</vt:lpstr>
      <vt:lpstr>Data Hazards</vt:lpstr>
      <vt:lpstr>Control Hazards</vt:lpstr>
      <vt:lpstr>Control Hazard on Branches Three Stage Stall</vt:lpstr>
      <vt:lpstr>Branch Stall Impact</vt:lpstr>
      <vt:lpstr>Five Branch Hazard Alternatives</vt:lpstr>
      <vt:lpstr>PowerPoint Presentation</vt:lpstr>
      <vt:lpstr>Delayed Branch</vt:lpstr>
      <vt:lpstr>Evaluating Branch Alternatives</vt:lpstr>
      <vt:lpstr>Pipelining Introduction Summary</vt:lpstr>
      <vt:lpstr>Compiler “Static” Prediction of Taken/Untaken Branches</vt:lpstr>
      <vt:lpstr>Compiler “Static” Prediction of Taken/Untaken Branches</vt:lpstr>
      <vt:lpstr>Evaluating Static Branch Prediction Strategies</vt:lpstr>
      <vt:lpstr>What Makes Pipelining Hard?</vt:lpstr>
      <vt:lpstr>What Makes Pipelining Hard?</vt:lpstr>
      <vt:lpstr>What Makes Pipelining Hard?</vt:lpstr>
      <vt:lpstr>What Makes Pipelining Hard?</vt:lpstr>
      <vt:lpstr>What Makes Pipelining Hard?</vt:lpstr>
      <vt:lpstr>What Makes Pipelining Hard?</vt:lpstr>
      <vt:lpstr>Handling Multi-cycle Operations</vt:lpstr>
      <vt:lpstr>Multi-Cycle Operations</vt:lpstr>
      <vt:lpstr>Floating Point</vt:lpstr>
      <vt:lpstr>Summary of Pipelining Basics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nil.the.great@gmail.com</dc:creator>
  <cp:lastModifiedBy>nil.the.great@gmail.com</cp:lastModifiedBy>
  <cp:revision>7</cp:revision>
  <dcterms:created xsi:type="dcterms:W3CDTF">2022-04-04T09:29:09Z</dcterms:created>
  <dcterms:modified xsi:type="dcterms:W3CDTF">2022-05-02T03:50:24Z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