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72" r:id="rId5"/>
    <p:sldId id="273" r:id="rId6"/>
    <p:sldId id="274" r:id="rId7"/>
    <p:sldId id="275" r:id="rId8"/>
    <p:sldId id="280" r:id="rId9"/>
    <p:sldId id="291" r:id="rId10"/>
    <p:sldId id="292" r:id="rId11"/>
    <p:sldId id="276" r:id="rId12"/>
    <p:sldId id="277" r:id="rId13"/>
    <p:sldId id="290" r:id="rId14"/>
    <p:sldId id="278" r:id="rId15"/>
    <p:sldId id="279" r:id="rId16"/>
    <p:sldId id="293" r:id="rId17"/>
    <p:sldId id="281" r:id="rId18"/>
    <p:sldId id="282" r:id="rId19"/>
    <p:sldId id="283" r:id="rId20"/>
    <p:sldId id="284" r:id="rId21"/>
    <p:sldId id="285" r:id="rId22"/>
    <p:sldId id="286" r:id="rId23"/>
    <p:sldId id="287" r:id="rId24"/>
    <p:sldId id="289" r:id="rId25"/>
    <p:sldId id="288" r:id="rId26"/>
    <p:sldId id="267" r:id="rId27"/>
  </p:sldIdLst>
  <p:sldSz cx="10058400" cy="7772400"/>
  <p:notesSz cx="7559675" cy="10691813"/>
  <p:defaultTextStyle>
    <a:defPPr>
      <a:defRPr lang="en-US"/>
    </a:defPPr>
    <a:lvl1pPr algn="l" rtl="0" fontAlgn="base">
      <a:spcBef>
        <a:spcPct val="0"/>
      </a:spcBef>
      <a:spcAft>
        <a:spcPct val="0"/>
      </a:spcAft>
      <a:defRPr kern="1200">
        <a:solidFill>
          <a:schemeClr val="tx1"/>
        </a:solidFill>
        <a:latin typeface="Arial" pitchFamily="34" charset="0"/>
        <a:ea typeface="DejaVu Sans"/>
        <a:cs typeface="Arial" pitchFamily="34" charset="0"/>
      </a:defRPr>
    </a:lvl1pPr>
    <a:lvl2pPr marL="457200" algn="l" rtl="0" fontAlgn="base">
      <a:spcBef>
        <a:spcPct val="0"/>
      </a:spcBef>
      <a:spcAft>
        <a:spcPct val="0"/>
      </a:spcAft>
      <a:defRPr kern="1200">
        <a:solidFill>
          <a:schemeClr val="tx1"/>
        </a:solidFill>
        <a:latin typeface="Arial" pitchFamily="34" charset="0"/>
        <a:ea typeface="DejaVu Sans"/>
        <a:cs typeface="Arial" pitchFamily="34" charset="0"/>
      </a:defRPr>
    </a:lvl2pPr>
    <a:lvl3pPr marL="914400" algn="l" rtl="0" fontAlgn="base">
      <a:spcBef>
        <a:spcPct val="0"/>
      </a:spcBef>
      <a:spcAft>
        <a:spcPct val="0"/>
      </a:spcAft>
      <a:defRPr kern="1200">
        <a:solidFill>
          <a:schemeClr val="tx1"/>
        </a:solidFill>
        <a:latin typeface="Arial" pitchFamily="34" charset="0"/>
        <a:ea typeface="DejaVu Sans"/>
        <a:cs typeface="Arial" pitchFamily="34" charset="0"/>
      </a:defRPr>
    </a:lvl3pPr>
    <a:lvl4pPr marL="1371600" algn="l" rtl="0" fontAlgn="base">
      <a:spcBef>
        <a:spcPct val="0"/>
      </a:spcBef>
      <a:spcAft>
        <a:spcPct val="0"/>
      </a:spcAft>
      <a:defRPr kern="1200">
        <a:solidFill>
          <a:schemeClr val="tx1"/>
        </a:solidFill>
        <a:latin typeface="Arial" pitchFamily="34" charset="0"/>
        <a:ea typeface="DejaVu Sans"/>
        <a:cs typeface="Arial" pitchFamily="34" charset="0"/>
      </a:defRPr>
    </a:lvl4pPr>
    <a:lvl5pPr marL="1828800" algn="l" rtl="0" fontAlgn="base">
      <a:spcBef>
        <a:spcPct val="0"/>
      </a:spcBef>
      <a:spcAft>
        <a:spcPct val="0"/>
      </a:spcAft>
      <a:defRPr kern="1200">
        <a:solidFill>
          <a:schemeClr val="tx1"/>
        </a:solidFill>
        <a:latin typeface="Arial" pitchFamily="34" charset="0"/>
        <a:ea typeface="DejaVu Sans"/>
        <a:cs typeface="Arial" pitchFamily="34" charset="0"/>
      </a:defRPr>
    </a:lvl5pPr>
    <a:lvl6pPr marL="2286000" algn="l" defTabSz="914400" rtl="0" eaLnBrk="1" latinLnBrk="0" hangingPunct="1">
      <a:defRPr kern="1200">
        <a:solidFill>
          <a:schemeClr val="tx1"/>
        </a:solidFill>
        <a:latin typeface="Arial" pitchFamily="34" charset="0"/>
        <a:ea typeface="DejaVu Sans"/>
        <a:cs typeface="Arial" pitchFamily="34" charset="0"/>
      </a:defRPr>
    </a:lvl6pPr>
    <a:lvl7pPr marL="2743200" algn="l" defTabSz="914400" rtl="0" eaLnBrk="1" latinLnBrk="0" hangingPunct="1">
      <a:defRPr kern="1200">
        <a:solidFill>
          <a:schemeClr val="tx1"/>
        </a:solidFill>
        <a:latin typeface="Arial" pitchFamily="34" charset="0"/>
        <a:ea typeface="DejaVu Sans"/>
        <a:cs typeface="Arial" pitchFamily="34" charset="0"/>
      </a:defRPr>
    </a:lvl7pPr>
    <a:lvl8pPr marL="3200400" algn="l" defTabSz="914400" rtl="0" eaLnBrk="1" latinLnBrk="0" hangingPunct="1">
      <a:defRPr kern="1200">
        <a:solidFill>
          <a:schemeClr val="tx1"/>
        </a:solidFill>
        <a:latin typeface="Arial" pitchFamily="34" charset="0"/>
        <a:ea typeface="DejaVu Sans"/>
        <a:cs typeface="Arial" pitchFamily="34" charset="0"/>
      </a:defRPr>
    </a:lvl8pPr>
    <a:lvl9pPr marL="3657600" algn="l" defTabSz="914400" rtl="0" eaLnBrk="1" latinLnBrk="0" hangingPunct="1">
      <a:defRPr kern="1200">
        <a:solidFill>
          <a:schemeClr val="tx1"/>
        </a:solidFill>
        <a:latin typeface="Arial" pitchFamily="34" charset="0"/>
        <a:ea typeface="DejaVu Sans"/>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482" y="-84"/>
      </p:cViewPr>
      <p:guideLst>
        <p:guide orient="horz" pos="2448"/>
        <p:guide pos="31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2920" y="309960"/>
            <a:ext cx="9052200" cy="1297440"/>
          </a:xfrm>
          <a:prstGeom prst="rect">
            <a:avLst/>
          </a:prstGeom>
        </p:spPr>
        <p:txBody>
          <a:bodyPr/>
          <a:lstStyle/>
          <a:p>
            <a:endParaRPr lang="en-US"/>
          </a:p>
        </p:txBody>
      </p:sp>
      <p:sp>
        <p:nvSpPr>
          <p:cNvPr id="25" name="PlaceHolder 2"/>
          <p:cNvSpPr>
            <a:spLocks noGrp="1"/>
          </p:cNvSpPr>
          <p:nvPr>
            <p:ph type="body"/>
          </p:nvPr>
        </p:nvSpPr>
        <p:spPr>
          <a:xfrm>
            <a:off x="502920" y="1818720"/>
            <a:ext cx="9052200" cy="2149920"/>
          </a:xfrm>
          <a:prstGeom prst="rect">
            <a:avLst/>
          </a:prstGeom>
        </p:spPr>
        <p:txBody>
          <a:bodyPr/>
          <a:lstStyle/>
          <a:p>
            <a:endParaRPr lang="en-US"/>
          </a:p>
        </p:txBody>
      </p:sp>
      <p:sp>
        <p:nvSpPr>
          <p:cNvPr id="26" name="PlaceHolder 3"/>
          <p:cNvSpPr>
            <a:spLocks noGrp="1"/>
          </p:cNvSpPr>
          <p:nvPr>
            <p:ph type="body"/>
          </p:nvPr>
        </p:nvSpPr>
        <p:spPr>
          <a:xfrm>
            <a:off x="502920" y="4173120"/>
            <a:ext cx="9052200" cy="2149920"/>
          </a:xfrm>
          <a:prstGeom prst="rect">
            <a:avLst/>
          </a:prstGeom>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2920" y="309960"/>
            <a:ext cx="9052200" cy="1297440"/>
          </a:xfrm>
          <a:prstGeom prst="rect">
            <a:avLst/>
          </a:prstGeom>
        </p:spPr>
        <p:txBody>
          <a:bodyPr/>
          <a:lstStyle/>
          <a:p>
            <a:endParaRPr lang="en-US"/>
          </a:p>
        </p:txBody>
      </p:sp>
      <p:sp>
        <p:nvSpPr>
          <p:cNvPr id="28" name="PlaceHolder 2"/>
          <p:cNvSpPr>
            <a:spLocks noGrp="1"/>
          </p:cNvSpPr>
          <p:nvPr>
            <p:ph type="body"/>
          </p:nvPr>
        </p:nvSpPr>
        <p:spPr>
          <a:xfrm>
            <a:off x="502920" y="1818720"/>
            <a:ext cx="4417200" cy="2149920"/>
          </a:xfrm>
          <a:prstGeom prst="rect">
            <a:avLst/>
          </a:prstGeom>
        </p:spPr>
        <p:txBody>
          <a:bodyPr/>
          <a:lstStyle/>
          <a:p>
            <a:endParaRPr lang="en-US"/>
          </a:p>
        </p:txBody>
      </p:sp>
      <p:sp>
        <p:nvSpPr>
          <p:cNvPr id="29" name="PlaceHolder 3"/>
          <p:cNvSpPr>
            <a:spLocks noGrp="1"/>
          </p:cNvSpPr>
          <p:nvPr>
            <p:ph type="body"/>
          </p:nvPr>
        </p:nvSpPr>
        <p:spPr>
          <a:xfrm>
            <a:off x="5141520" y="1818720"/>
            <a:ext cx="4417200" cy="2149920"/>
          </a:xfrm>
          <a:prstGeom prst="rect">
            <a:avLst/>
          </a:prstGeom>
        </p:spPr>
        <p:txBody>
          <a:bodyPr/>
          <a:lstStyle/>
          <a:p>
            <a:endParaRPr lang="en-US"/>
          </a:p>
        </p:txBody>
      </p:sp>
      <p:sp>
        <p:nvSpPr>
          <p:cNvPr id="30" name="PlaceHolder 4"/>
          <p:cNvSpPr>
            <a:spLocks noGrp="1"/>
          </p:cNvSpPr>
          <p:nvPr>
            <p:ph type="body"/>
          </p:nvPr>
        </p:nvSpPr>
        <p:spPr>
          <a:xfrm>
            <a:off x="5141520" y="4173120"/>
            <a:ext cx="4417200" cy="2149920"/>
          </a:xfrm>
          <a:prstGeom prst="rect">
            <a:avLst/>
          </a:prstGeom>
        </p:spPr>
        <p:txBody>
          <a:bodyPr/>
          <a:lstStyle/>
          <a:p>
            <a:endParaRPr lang="en-US"/>
          </a:p>
        </p:txBody>
      </p:sp>
      <p:sp>
        <p:nvSpPr>
          <p:cNvPr id="31" name="PlaceHolder 5"/>
          <p:cNvSpPr>
            <a:spLocks noGrp="1"/>
          </p:cNvSpPr>
          <p:nvPr>
            <p:ph type="body"/>
          </p:nvPr>
        </p:nvSpPr>
        <p:spPr>
          <a:xfrm>
            <a:off x="502920" y="4173120"/>
            <a:ext cx="4417200" cy="2149920"/>
          </a:xfrm>
          <a:prstGeom prst="rect">
            <a:avLst/>
          </a:prstGeom>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srcRect/>
          <a:stretch>
            <a:fillRect/>
          </a:stretch>
        </p:blipFill>
        <p:spPr bwMode="auto">
          <a:xfrm>
            <a:off x="2203450" y="1817688"/>
            <a:ext cx="5649913" cy="4508500"/>
          </a:xfrm>
          <a:prstGeom prst="rect">
            <a:avLst/>
          </a:prstGeom>
          <a:noFill/>
          <a:ln w="9525">
            <a:noFill/>
            <a:miter lim="800000"/>
            <a:headEnd/>
            <a:tailEnd/>
          </a:ln>
        </p:spPr>
      </p:pic>
      <p:pic>
        <p:nvPicPr>
          <p:cNvPr id="6" name="Picture 5"/>
          <p:cNvPicPr>
            <a:picLocks noChangeAspect="1" noChangeArrowheads="1"/>
          </p:cNvPicPr>
          <p:nvPr/>
        </p:nvPicPr>
        <p:blipFill>
          <a:blip r:embed="rId2"/>
          <a:srcRect/>
          <a:stretch>
            <a:fillRect/>
          </a:stretch>
        </p:blipFill>
        <p:spPr bwMode="auto">
          <a:xfrm>
            <a:off x="2203450" y="1817688"/>
            <a:ext cx="5649913" cy="4508500"/>
          </a:xfrm>
          <a:prstGeom prst="rect">
            <a:avLst/>
          </a:prstGeom>
          <a:noFill/>
          <a:ln w="9525">
            <a:noFill/>
            <a:miter lim="800000"/>
            <a:headEnd/>
            <a:tailEnd/>
          </a:ln>
        </p:spPr>
      </p:pic>
      <p:sp>
        <p:nvSpPr>
          <p:cNvPr id="32" name="PlaceHolder 1"/>
          <p:cNvSpPr>
            <a:spLocks noGrp="1"/>
          </p:cNvSpPr>
          <p:nvPr>
            <p:ph type="title"/>
          </p:nvPr>
        </p:nvSpPr>
        <p:spPr>
          <a:xfrm>
            <a:off x="502920" y="309960"/>
            <a:ext cx="9052200" cy="1297440"/>
          </a:xfrm>
          <a:prstGeom prst="rect">
            <a:avLst/>
          </a:prstGeom>
        </p:spPr>
        <p:txBody>
          <a:bodyPr/>
          <a:lstStyle/>
          <a:p>
            <a:endParaRPr lang="en-US"/>
          </a:p>
        </p:txBody>
      </p:sp>
      <p:sp>
        <p:nvSpPr>
          <p:cNvPr id="33" name="PlaceHolder 2"/>
          <p:cNvSpPr>
            <a:spLocks noGrp="1"/>
          </p:cNvSpPr>
          <p:nvPr>
            <p:ph type="body"/>
          </p:nvPr>
        </p:nvSpPr>
        <p:spPr>
          <a:xfrm>
            <a:off x="502920" y="1818720"/>
            <a:ext cx="9052200" cy="4507560"/>
          </a:xfrm>
          <a:prstGeom prst="rect">
            <a:avLst/>
          </a:prstGeom>
        </p:spPr>
        <p:txBody>
          <a:bodyPr/>
          <a:lstStyle/>
          <a:p>
            <a:endParaRPr lang="en-US"/>
          </a:p>
        </p:txBody>
      </p:sp>
      <p:sp>
        <p:nvSpPr>
          <p:cNvPr id="34" name="PlaceHolder 3"/>
          <p:cNvSpPr>
            <a:spLocks noGrp="1"/>
          </p:cNvSpPr>
          <p:nvPr>
            <p:ph type="body"/>
          </p:nvPr>
        </p:nvSpPr>
        <p:spPr>
          <a:xfrm>
            <a:off x="502920" y="1818720"/>
            <a:ext cx="9052200" cy="4507560"/>
          </a:xfrm>
          <a:prstGeom prst="rect">
            <a:avLst/>
          </a:prstGeo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2920" y="309960"/>
            <a:ext cx="9052200" cy="1297440"/>
          </a:xfrm>
          <a:prstGeom prst="rect">
            <a:avLst/>
          </a:prstGeom>
        </p:spPr>
        <p:txBody>
          <a:bodyPr/>
          <a:lstStyle/>
          <a:p>
            <a:endParaRPr lang="en-US"/>
          </a:p>
        </p:txBody>
      </p:sp>
      <p:sp>
        <p:nvSpPr>
          <p:cNvPr id="41" name="PlaceHolder 2"/>
          <p:cNvSpPr>
            <a:spLocks noGrp="1"/>
          </p:cNvSpPr>
          <p:nvPr>
            <p:ph type="subTitle"/>
          </p:nvPr>
        </p:nvSpPr>
        <p:spPr>
          <a:xfrm>
            <a:off x="502920" y="1818720"/>
            <a:ext cx="9052200" cy="4507560"/>
          </a:xfrm>
          <a:prstGeom prst="rect">
            <a:avLst/>
          </a:prstGeom>
        </p:spPr>
        <p:txBody>
          <a:bodyPr anchor="ctr"/>
          <a:lstStyle/>
          <a:p>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2920" y="309960"/>
            <a:ext cx="9052200" cy="1297440"/>
          </a:xfrm>
          <a:prstGeom prst="rect">
            <a:avLst/>
          </a:prstGeom>
        </p:spPr>
        <p:txBody>
          <a:bodyPr/>
          <a:lstStyle/>
          <a:p>
            <a:endParaRPr lang="en-US"/>
          </a:p>
        </p:txBody>
      </p:sp>
      <p:sp>
        <p:nvSpPr>
          <p:cNvPr id="43" name="PlaceHolder 2"/>
          <p:cNvSpPr>
            <a:spLocks noGrp="1"/>
          </p:cNvSpPr>
          <p:nvPr>
            <p:ph type="body"/>
          </p:nvPr>
        </p:nvSpPr>
        <p:spPr>
          <a:xfrm>
            <a:off x="502920" y="1818720"/>
            <a:ext cx="9052200" cy="4507560"/>
          </a:xfrm>
          <a:prstGeom prst="rect">
            <a:avLst/>
          </a:prstGeom>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2920" y="309960"/>
            <a:ext cx="9052200" cy="1297440"/>
          </a:xfrm>
          <a:prstGeom prst="rect">
            <a:avLst/>
          </a:prstGeom>
        </p:spPr>
        <p:txBody>
          <a:bodyPr/>
          <a:lstStyle/>
          <a:p>
            <a:endParaRPr lang="en-US"/>
          </a:p>
        </p:txBody>
      </p:sp>
      <p:sp>
        <p:nvSpPr>
          <p:cNvPr id="45" name="PlaceHolder 2"/>
          <p:cNvSpPr>
            <a:spLocks noGrp="1"/>
          </p:cNvSpPr>
          <p:nvPr>
            <p:ph type="body"/>
          </p:nvPr>
        </p:nvSpPr>
        <p:spPr>
          <a:xfrm>
            <a:off x="502920" y="1818720"/>
            <a:ext cx="4417200" cy="4507560"/>
          </a:xfrm>
          <a:prstGeom prst="rect">
            <a:avLst/>
          </a:prstGeom>
        </p:spPr>
        <p:txBody>
          <a:bodyPr/>
          <a:lstStyle/>
          <a:p>
            <a:endParaRPr lang="en-US"/>
          </a:p>
        </p:txBody>
      </p:sp>
      <p:sp>
        <p:nvSpPr>
          <p:cNvPr id="46" name="PlaceHolder 3"/>
          <p:cNvSpPr>
            <a:spLocks noGrp="1"/>
          </p:cNvSpPr>
          <p:nvPr>
            <p:ph type="body"/>
          </p:nvPr>
        </p:nvSpPr>
        <p:spPr>
          <a:xfrm>
            <a:off x="5141520" y="1818720"/>
            <a:ext cx="4417200" cy="4507560"/>
          </a:xfrm>
          <a:prstGeom prst="rect">
            <a:avLst/>
          </a:prstGeom>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2920" y="309960"/>
            <a:ext cx="9052200" cy="1297440"/>
          </a:xfrm>
          <a:prstGeom prst="rect">
            <a:avLst/>
          </a:prstGeo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2920" y="309960"/>
            <a:ext cx="9052200" cy="6015600"/>
          </a:xfrm>
          <a:prstGeom prst="rect">
            <a:avLst/>
          </a:prstGeom>
        </p:spPr>
        <p:txBody>
          <a:bodyPr anchor="ctr"/>
          <a:lstStyle/>
          <a:p>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2920" y="309960"/>
            <a:ext cx="9052200" cy="1297440"/>
          </a:xfrm>
          <a:prstGeom prst="rect">
            <a:avLst/>
          </a:prstGeom>
        </p:spPr>
        <p:txBody>
          <a:bodyPr/>
          <a:lstStyle/>
          <a:p>
            <a:endParaRPr lang="en-US"/>
          </a:p>
        </p:txBody>
      </p:sp>
      <p:sp>
        <p:nvSpPr>
          <p:cNvPr id="50" name="PlaceHolder 2"/>
          <p:cNvSpPr>
            <a:spLocks noGrp="1"/>
          </p:cNvSpPr>
          <p:nvPr>
            <p:ph type="body"/>
          </p:nvPr>
        </p:nvSpPr>
        <p:spPr>
          <a:xfrm>
            <a:off x="502920" y="1818720"/>
            <a:ext cx="4417200" cy="2149920"/>
          </a:xfrm>
          <a:prstGeom prst="rect">
            <a:avLst/>
          </a:prstGeom>
        </p:spPr>
        <p:txBody>
          <a:bodyPr/>
          <a:lstStyle/>
          <a:p>
            <a:endParaRPr lang="en-US"/>
          </a:p>
        </p:txBody>
      </p:sp>
      <p:sp>
        <p:nvSpPr>
          <p:cNvPr id="51" name="PlaceHolder 3"/>
          <p:cNvSpPr>
            <a:spLocks noGrp="1"/>
          </p:cNvSpPr>
          <p:nvPr>
            <p:ph type="body"/>
          </p:nvPr>
        </p:nvSpPr>
        <p:spPr>
          <a:xfrm>
            <a:off x="502920" y="4173120"/>
            <a:ext cx="4417200" cy="2149920"/>
          </a:xfrm>
          <a:prstGeom prst="rect">
            <a:avLst/>
          </a:prstGeom>
        </p:spPr>
        <p:txBody>
          <a:bodyPr/>
          <a:lstStyle/>
          <a:p>
            <a:endParaRPr lang="en-US"/>
          </a:p>
        </p:txBody>
      </p:sp>
      <p:sp>
        <p:nvSpPr>
          <p:cNvPr id="52" name="PlaceHolder 4"/>
          <p:cNvSpPr>
            <a:spLocks noGrp="1"/>
          </p:cNvSpPr>
          <p:nvPr>
            <p:ph type="body"/>
          </p:nvPr>
        </p:nvSpPr>
        <p:spPr>
          <a:xfrm>
            <a:off x="5141520" y="1818720"/>
            <a:ext cx="4417200" cy="4507560"/>
          </a:xfrm>
          <a:prstGeom prst="rect">
            <a:avLst/>
          </a:prstGeo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2920" y="309960"/>
            <a:ext cx="9052200" cy="1297440"/>
          </a:xfrm>
          <a:prstGeom prst="rect">
            <a:avLst/>
          </a:prstGeom>
        </p:spPr>
        <p:txBody>
          <a:bodyPr/>
          <a:lstStyle/>
          <a:p>
            <a:endParaRPr lang="en-US"/>
          </a:p>
        </p:txBody>
      </p:sp>
      <p:sp>
        <p:nvSpPr>
          <p:cNvPr id="4" name="PlaceHolder 2"/>
          <p:cNvSpPr>
            <a:spLocks noGrp="1"/>
          </p:cNvSpPr>
          <p:nvPr>
            <p:ph type="subTitle"/>
          </p:nvPr>
        </p:nvSpPr>
        <p:spPr>
          <a:xfrm>
            <a:off x="502920" y="1818720"/>
            <a:ext cx="9052200" cy="4507560"/>
          </a:xfrm>
          <a:prstGeom prst="rect">
            <a:avLst/>
          </a:prstGeom>
        </p:spPr>
        <p:txBody>
          <a:bodyPr anchor="ctr"/>
          <a:lstStyle/>
          <a:p>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2920" y="309960"/>
            <a:ext cx="9052200" cy="1297440"/>
          </a:xfrm>
          <a:prstGeom prst="rect">
            <a:avLst/>
          </a:prstGeom>
        </p:spPr>
        <p:txBody>
          <a:bodyPr/>
          <a:lstStyle/>
          <a:p>
            <a:endParaRPr lang="en-US"/>
          </a:p>
        </p:txBody>
      </p:sp>
      <p:sp>
        <p:nvSpPr>
          <p:cNvPr id="54" name="PlaceHolder 2"/>
          <p:cNvSpPr>
            <a:spLocks noGrp="1"/>
          </p:cNvSpPr>
          <p:nvPr>
            <p:ph type="body"/>
          </p:nvPr>
        </p:nvSpPr>
        <p:spPr>
          <a:xfrm>
            <a:off x="502920" y="1818720"/>
            <a:ext cx="4417200" cy="4507560"/>
          </a:xfrm>
          <a:prstGeom prst="rect">
            <a:avLst/>
          </a:prstGeom>
        </p:spPr>
        <p:txBody>
          <a:bodyPr/>
          <a:lstStyle/>
          <a:p>
            <a:endParaRPr lang="en-US"/>
          </a:p>
        </p:txBody>
      </p:sp>
      <p:sp>
        <p:nvSpPr>
          <p:cNvPr id="55" name="PlaceHolder 3"/>
          <p:cNvSpPr>
            <a:spLocks noGrp="1"/>
          </p:cNvSpPr>
          <p:nvPr>
            <p:ph type="body"/>
          </p:nvPr>
        </p:nvSpPr>
        <p:spPr>
          <a:xfrm>
            <a:off x="5141520" y="1818720"/>
            <a:ext cx="4417200" cy="2149920"/>
          </a:xfrm>
          <a:prstGeom prst="rect">
            <a:avLst/>
          </a:prstGeom>
        </p:spPr>
        <p:txBody>
          <a:bodyPr/>
          <a:lstStyle/>
          <a:p>
            <a:endParaRPr lang="en-US"/>
          </a:p>
        </p:txBody>
      </p:sp>
      <p:sp>
        <p:nvSpPr>
          <p:cNvPr id="56" name="PlaceHolder 4"/>
          <p:cNvSpPr>
            <a:spLocks noGrp="1"/>
          </p:cNvSpPr>
          <p:nvPr>
            <p:ph type="body"/>
          </p:nvPr>
        </p:nvSpPr>
        <p:spPr>
          <a:xfrm>
            <a:off x="5141520" y="4173120"/>
            <a:ext cx="4417200" cy="2149920"/>
          </a:xfrm>
          <a:prstGeom prst="rect">
            <a:avLst/>
          </a:prstGeo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2920" y="309960"/>
            <a:ext cx="9052200" cy="1297440"/>
          </a:xfrm>
          <a:prstGeom prst="rect">
            <a:avLst/>
          </a:prstGeom>
        </p:spPr>
        <p:txBody>
          <a:bodyPr/>
          <a:lstStyle/>
          <a:p>
            <a:endParaRPr lang="en-US"/>
          </a:p>
        </p:txBody>
      </p:sp>
      <p:sp>
        <p:nvSpPr>
          <p:cNvPr id="58" name="PlaceHolder 2"/>
          <p:cNvSpPr>
            <a:spLocks noGrp="1"/>
          </p:cNvSpPr>
          <p:nvPr>
            <p:ph type="body"/>
          </p:nvPr>
        </p:nvSpPr>
        <p:spPr>
          <a:xfrm>
            <a:off x="502920" y="1818720"/>
            <a:ext cx="4417200" cy="2149920"/>
          </a:xfrm>
          <a:prstGeom prst="rect">
            <a:avLst/>
          </a:prstGeom>
        </p:spPr>
        <p:txBody>
          <a:bodyPr/>
          <a:lstStyle/>
          <a:p>
            <a:endParaRPr lang="en-US"/>
          </a:p>
        </p:txBody>
      </p:sp>
      <p:sp>
        <p:nvSpPr>
          <p:cNvPr id="59" name="PlaceHolder 3"/>
          <p:cNvSpPr>
            <a:spLocks noGrp="1"/>
          </p:cNvSpPr>
          <p:nvPr>
            <p:ph type="body"/>
          </p:nvPr>
        </p:nvSpPr>
        <p:spPr>
          <a:xfrm>
            <a:off x="5141520" y="1818720"/>
            <a:ext cx="4417200" cy="2149920"/>
          </a:xfrm>
          <a:prstGeom prst="rect">
            <a:avLst/>
          </a:prstGeom>
        </p:spPr>
        <p:txBody>
          <a:bodyPr/>
          <a:lstStyle/>
          <a:p>
            <a:endParaRPr lang="en-US"/>
          </a:p>
        </p:txBody>
      </p:sp>
      <p:sp>
        <p:nvSpPr>
          <p:cNvPr id="60" name="PlaceHolder 4"/>
          <p:cNvSpPr>
            <a:spLocks noGrp="1"/>
          </p:cNvSpPr>
          <p:nvPr>
            <p:ph type="body"/>
          </p:nvPr>
        </p:nvSpPr>
        <p:spPr>
          <a:xfrm>
            <a:off x="502920" y="4173120"/>
            <a:ext cx="9052200" cy="2149920"/>
          </a:xfrm>
          <a:prstGeom prst="rect">
            <a:avLst/>
          </a:prstGeom>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2920" y="309960"/>
            <a:ext cx="9052200" cy="1297440"/>
          </a:xfrm>
          <a:prstGeom prst="rect">
            <a:avLst/>
          </a:prstGeom>
        </p:spPr>
        <p:txBody>
          <a:bodyPr/>
          <a:lstStyle/>
          <a:p>
            <a:endParaRPr lang="en-US"/>
          </a:p>
        </p:txBody>
      </p:sp>
      <p:sp>
        <p:nvSpPr>
          <p:cNvPr id="62" name="PlaceHolder 2"/>
          <p:cNvSpPr>
            <a:spLocks noGrp="1"/>
          </p:cNvSpPr>
          <p:nvPr>
            <p:ph type="body"/>
          </p:nvPr>
        </p:nvSpPr>
        <p:spPr>
          <a:xfrm>
            <a:off x="502920" y="1818720"/>
            <a:ext cx="9052200" cy="2149920"/>
          </a:xfrm>
          <a:prstGeom prst="rect">
            <a:avLst/>
          </a:prstGeom>
        </p:spPr>
        <p:txBody>
          <a:bodyPr/>
          <a:lstStyle/>
          <a:p>
            <a:endParaRPr lang="en-US"/>
          </a:p>
        </p:txBody>
      </p:sp>
      <p:sp>
        <p:nvSpPr>
          <p:cNvPr id="63" name="PlaceHolder 3"/>
          <p:cNvSpPr>
            <a:spLocks noGrp="1"/>
          </p:cNvSpPr>
          <p:nvPr>
            <p:ph type="body"/>
          </p:nvPr>
        </p:nvSpPr>
        <p:spPr>
          <a:xfrm>
            <a:off x="502920" y="4173120"/>
            <a:ext cx="9052200" cy="2149920"/>
          </a:xfrm>
          <a:prstGeom prst="rect">
            <a:avLst/>
          </a:prstGeo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2920" y="309960"/>
            <a:ext cx="9052200" cy="1297440"/>
          </a:xfrm>
          <a:prstGeom prst="rect">
            <a:avLst/>
          </a:prstGeom>
        </p:spPr>
        <p:txBody>
          <a:bodyPr/>
          <a:lstStyle/>
          <a:p>
            <a:endParaRPr lang="en-US"/>
          </a:p>
        </p:txBody>
      </p:sp>
      <p:sp>
        <p:nvSpPr>
          <p:cNvPr id="65" name="PlaceHolder 2"/>
          <p:cNvSpPr>
            <a:spLocks noGrp="1"/>
          </p:cNvSpPr>
          <p:nvPr>
            <p:ph type="body"/>
          </p:nvPr>
        </p:nvSpPr>
        <p:spPr>
          <a:xfrm>
            <a:off x="502920" y="1818720"/>
            <a:ext cx="4417200" cy="2149920"/>
          </a:xfrm>
          <a:prstGeom prst="rect">
            <a:avLst/>
          </a:prstGeom>
        </p:spPr>
        <p:txBody>
          <a:bodyPr/>
          <a:lstStyle/>
          <a:p>
            <a:endParaRPr lang="en-US"/>
          </a:p>
        </p:txBody>
      </p:sp>
      <p:sp>
        <p:nvSpPr>
          <p:cNvPr id="66" name="PlaceHolder 3"/>
          <p:cNvSpPr>
            <a:spLocks noGrp="1"/>
          </p:cNvSpPr>
          <p:nvPr>
            <p:ph type="body"/>
          </p:nvPr>
        </p:nvSpPr>
        <p:spPr>
          <a:xfrm>
            <a:off x="5141520" y="1818720"/>
            <a:ext cx="4417200" cy="2149920"/>
          </a:xfrm>
          <a:prstGeom prst="rect">
            <a:avLst/>
          </a:prstGeom>
        </p:spPr>
        <p:txBody>
          <a:bodyPr/>
          <a:lstStyle/>
          <a:p>
            <a:endParaRPr lang="en-US"/>
          </a:p>
        </p:txBody>
      </p:sp>
      <p:sp>
        <p:nvSpPr>
          <p:cNvPr id="67" name="PlaceHolder 4"/>
          <p:cNvSpPr>
            <a:spLocks noGrp="1"/>
          </p:cNvSpPr>
          <p:nvPr>
            <p:ph type="body"/>
          </p:nvPr>
        </p:nvSpPr>
        <p:spPr>
          <a:xfrm>
            <a:off x="5141520" y="4173120"/>
            <a:ext cx="4417200" cy="2149920"/>
          </a:xfrm>
          <a:prstGeom prst="rect">
            <a:avLst/>
          </a:prstGeom>
        </p:spPr>
        <p:txBody>
          <a:bodyPr/>
          <a:lstStyle/>
          <a:p>
            <a:endParaRPr lang="en-US"/>
          </a:p>
        </p:txBody>
      </p:sp>
      <p:sp>
        <p:nvSpPr>
          <p:cNvPr id="68" name="PlaceHolder 5"/>
          <p:cNvSpPr>
            <a:spLocks noGrp="1"/>
          </p:cNvSpPr>
          <p:nvPr>
            <p:ph type="body"/>
          </p:nvPr>
        </p:nvSpPr>
        <p:spPr>
          <a:xfrm>
            <a:off x="502920" y="4173120"/>
            <a:ext cx="4417200" cy="2149920"/>
          </a:xfrm>
          <a:prstGeom prst="rect">
            <a:avLst/>
          </a:prstGeom>
        </p:spPr>
        <p:txBody>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srcRect/>
          <a:stretch>
            <a:fillRect/>
          </a:stretch>
        </p:blipFill>
        <p:spPr bwMode="auto">
          <a:xfrm>
            <a:off x="2203450" y="1817688"/>
            <a:ext cx="5649913" cy="4508500"/>
          </a:xfrm>
          <a:prstGeom prst="rect">
            <a:avLst/>
          </a:prstGeom>
          <a:noFill/>
          <a:ln w="9525">
            <a:noFill/>
            <a:miter lim="800000"/>
            <a:headEnd/>
            <a:tailEnd/>
          </a:ln>
        </p:spPr>
      </p:pic>
      <p:pic>
        <p:nvPicPr>
          <p:cNvPr id="6" name="Picture 5"/>
          <p:cNvPicPr>
            <a:picLocks noChangeAspect="1" noChangeArrowheads="1"/>
          </p:cNvPicPr>
          <p:nvPr/>
        </p:nvPicPr>
        <p:blipFill>
          <a:blip r:embed="rId2"/>
          <a:srcRect/>
          <a:stretch>
            <a:fillRect/>
          </a:stretch>
        </p:blipFill>
        <p:spPr bwMode="auto">
          <a:xfrm>
            <a:off x="2203450" y="1817688"/>
            <a:ext cx="5649913" cy="4508500"/>
          </a:xfrm>
          <a:prstGeom prst="rect">
            <a:avLst/>
          </a:prstGeom>
          <a:noFill/>
          <a:ln w="9525">
            <a:noFill/>
            <a:miter lim="800000"/>
            <a:headEnd/>
            <a:tailEnd/>
          </a:ln>
        </p:spPr>
      </p:pic>
      <p:sp>
        <p:nvSpPr>
          <p:cNvPr id="69" name="PlaceHolder 1"/>
          <p:cNvSpPr>
            <a:spLocks noGrp="1"/>
          </p:cNvSpPr>
          <p:nvPr>
            <p:ph type="title"/>
          </p:nvPr>
        </p:nvSpPr>
        <p:spPr>
          <a:xfrm>
            <a:off x="502920" y="309960"/>
            <a:ext cx="9052200" cy="1297440"/>
          </a:xfrm>
          <a:prstGeom prst="rect">
            <a:avLst/>
          </a:prstGeom>
        </p:spPr>
        <p:txBody>
          <a:bodyPr/>
          <a:lstStyle/>
          <a:p>
            <a:endParaRPr lang="en-US"/>
          </a:p>
        </p:txBody>
      </p:sp>
      <p:sp>
        <p:nvSpPr>
          <p:cNvPr id="70" name="PlaceHolder 2"/>
          <p:cNvSpPr>
            <a:spLocks noGrp="1"/>
          </p:cNvSpPr>
          <p:nvPr>
            <p:ph type="body"/>
          </p:nvPr>
        </p:nvSpPr>
        <p:spPr>
          <a:xfrm>
            <a:off x="502920" y="1818720"/>
            <a:ext cx="9052200" cy="4507560"/>
          </a:xfrm>
          <a:prstGeom prst="rect">
            <a:avLst/>
          </a:prstGeom>
        </p:spPr>
        <p:txBody>
          <a:bodyPr/>
          <a:lstStyle/>
          <a:p>
            <a:endParaRPr lang="en-US"/>
          </a:p>
        </p:txBody>
      </p:sp>
      <p:sp>
        <p:nvSpPr>
          <p:cNvPr id="71" name="PlaceHolder 3"/>
          <p:cNvSpPr>
            <a:spLocks noGrp="1"/>
          </p:cNvSpPr>
          <p:nvPr>
            <p:ph type="body"/>
          </p:nvPr>
        </p:nvSpPr>
        <p:spPr>
          <a:xfrm>
            <a:off x="502920" y="1818720"/>
            <a:ext cx="9052200" cy="4507560"/>
          </a:xfrm>
          <a:prstGeom prst="rect">
            <a:avLst/>
          </a:prstGeo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9960"/>
            <a:ext cx="9052200" cy="1297440"/>
          </a:xfrm>
          <a:prstGeom prst="rect">
            <a:avLst/>
          </a:prstGeom>
        </p:spPr>
        <p:txBody>
          <a:bodyPr/>
          <a:lstStyle/>
          <a:p>
            <a:endParaRPr lang="en-US"/>
          </a:p>
        </p:txBody>
      </p:sp>
      <p:sp>
        <p:nvSpPr>
          <p:cNvPr id="6" name="PlaceHolder 2"/>
          <p:cNvSpPr>
            <a:spLocks noGrp="1"/>
          </p:cNvSpPr>
          <p:nvPr>
            <p:ph type="body"/>
          </p:nvPr>
        </p:nvSpPr>
        <p:spPr>
          <a:xfrm>
            <a:off x="502920" y="1818720"/>
            <a:ext cx="9052200" cy="4507560"/>
          </a:xfrm>
          <a:prstGeom prst="rect">
            <a:avLst/>
          </a:prstGeo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309960"/>
            <a:ext cx="9052200" cy="1297440"/>
          </a:xfrm>
          <a:prstGeom prst="rect">
            <a:avLst/>
          </a:prstGeom>
        </p:spPr>
        <p:txBody>
          <a:bodyPr/>
          <a:lstStyle/>
          <a:p>
            <a:endParaRPr lang="en-US"/>
          </a:p>
        </p:txBody>
      </p:sp>
      <p:sp>
        <p:nvSpPr>
          <p:cNvPr id="8" name="PlaceHolder 2"/>
          <p:cNvSpPr>
            <a:spLocks noGrp="1"/>
          </p:cNvSpPr>
          <p:nvPr>
            <p:ph type="body"/>
          </p:nvPr>
        </p:nvSpPr>
        <p:spPr>
          <a:xfrm>
            <a:off x="502920" y="1818720"/>
            <a:ext cx="4417200" cy="4507560"/>
          </a:xfrm>
          <a:prstGeom prst="rect">
            <a:avLst/>
          </a:prstGeom>
        </p:spPr>
        <p:txBody>
          <a:bodyPr/>
          <a:lstStyle/>
          <a:p>
            <a:endParaRPr lang="en-US"/>
          </a:p>
        </p:txBody>
      </p:sp>
      <p:sp>
        <p:nvSpPr>
          <p:cNvPr id="9" name="PlaceHolder 3"/>
          <p:cNvSpPr>
            <a:spLocks noGrp="1"/>
          </p:cNvSpPr>
          <p:nvPr>
            <p:ph type="body"/>
          </p:nvPr>
        </p:nvSpPr>
        <p:spPr>
          <a:xfrm>
            <a:off x="5141520" y="1818720"/>
            <a:ext cx="4417200" cy="4507560"/>
          </a:xfrm>
          <a:prstGeom prst="rect">
            <a:avLst/>
          </a:prstGeom>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2920" y="309960"/>
            <a:ext cx="9052200" cy="1297440"/>
          </a:xfrm>
          <a:prstGeom prst="rect">
            <a:avLst/>
          </a:prstGeo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2920" y="309960"/>
            <a:ext cx="9052200" cy="6015600"/>
          </a:xfrm>
          <a:prstGeom prst="rect">
            <a:avLst/>
          </a:prstGeom>
        </p:spPr>
        <p:txBody>
          <a:bodyPr anchor="ct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309960"/>
            <a:ext cx="9052200" cy="1297440"/>
          </a:xfrm>
          <a:prstGeom prst="rect">
            <a:avLst/>
          </a:prstGeom>
        </p:spPr>
        <p:txBody>
          <a:bodyPr/>
          <a:lstStyle/>
          <a:p>
            <a:endParaRPr lang="en-US"/>
          </a:p>
        </p:txBody>
      </p:sp>
      <p:sp>
        <p:nvSpPr>
          <p:cNvPr id="13" name="PlaceHolder 2"/>
          <p:cNvSpPr>
            <a:spLocks noGrp="1"/>
          </p:cNvSpPr>
          <p:nvPr>
            <p:ph type="body"/>
          </p:nvPr>
        </p:nvSpPr>
        <p:spPr>
          <a:xfrm>
            <a:off x="502920" y="1818720"/>
            <a:ext cx="4417200" cy="2149920"/>
          </a:xfrm>
          <a:prstGeom prst="rect">
            <a:avLst/>
          </a:prstGeom>
        </p:spPr>
        <p:txBody>
          <a:bodyPr/>
          <a:lstStyle/>
          <a:p>
            <a:endParaRPr lang="en-US"/>
          </a:p>
        </p:txBody>
      </p:sp>
      <p:sp>
        <p:nvSpPr>
          <p:cNvPr id="14" name="PlaceHolder 3"/>
          <p:cNvSpPr>
            <a:spLocks noGrp="1"/>
          </p:cNvSpPr>
          <p:nvPr>
            <p:ph type="body"/>
          </p:nvPr>
        </p:nvSpPr>
        <p:spPr>
          <a:xfrm>
            <a:off x="502920" y="4173120"/>
            <a:ext cx="4417200" cy="2149920"/>
          </a:xfrm>
          <a:prstGeom prst="rect">
            <a:avLst/>
          </a:prstGeom>
        </p:spPr>
        <p:txBody>
          <a:bodyPr/>
          <a:lstStyle/>
          <a:p>
            <a:endParaRPr lang="en-US"/>
          </a:p>
        </p:txBody>
      </p:sp>
      <p:sp>
        <p:nvSpPr>
          <p:cNvPr id="15" name="PlaceHolder 4"/>
          <p:cNvSpPr>
            <a:spLocks noGrp="1"/>
          </p:cNvSpPr>
          <p:nvPr>
            <p:ph type="body"/>
          </p:nvPr>
        </p:nvSpPr>
        <p:spPr>
          <a:xfrm>
            <a:off x="5141520" y="1818720"/>
            <a:ext cx="4417200" cy="4507560"/>
          </a:xfrm>
          <a:prstGeom prst="rect">
            <a:avLst/>
          </a:prstGeom>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2920" y="309960"/>
            <a:ext cx="9052200" cy="1297440"/>
          </a:xfrm>
          <a:prstGeom prst="rect">
            <a:avLst/>
          </a:prstGeom>
        </p:spPr>
        <p:txBody>
          <a:bodyPr/>
          <a:lstStyle/>
          <a:p>
            <a:endParaRPr lang="en-US"/>
          </a:p>
        </p:txBody>
      </p:sp>
      <p:sp>
        <p:nvSpPr>
          <p:cNvPr id="17" name="PlaceHolder 2"/>
          <p:cNvSpPr>
            <a:spLocks noGrp="1"/>
          </p:cNvSpPr>
          <p:nvPr>
            <p:ph type="body"/>
          </p:nvPr>
        </p:nvSpPr>
        <p:spPr>
          <a:xfrm>
            <a:off x="502920" y="1818720"/>
            <a:ext cx="4417200" cy="4507560"/>
          </a:xfrm>
          <a:prstGeom prst="rect">
            <a:avLst/>
          </a:prstGeom>
        </p:spPr>
        <p:txBody>
          <a:bodyPr/>
          <a:lstStyle/>
          <a:p>
            <a:endParaRPr lang="en-US"/>
          </a:p>
        </p:txBody>
      </p:sp>
      <p:sp>
        <p:nvSpPr>
          <p:cNvPr id="18" name="PlaceHolder 3"/>
          <p:cNvSpPr>
            <a:spLocks noGrp="1"/>
          </p:cNvSpPr>
          <p:nvPr>
            <p:ph type="body"/>
          </p:nvPr>
        </p:nvSpPr>
        <p:spPr>
          <a:xfrm>
            <a:off x="5141520" y="1818720"/>
            <a:ext cx="4417200" cy="2149920"/>
          </a:xfrm>
          <a:prstGeom prst="rect">
            <a:avLst/>
          </a:prstGeom>
        </p:spPr>
        <p:txBody>
          <a:bodyPr/>
          <a:lstStyle/>
          <a:p>
            <a:endParaRPr lang="en-US"/>
          </a:p>
        </p:txBody>
      </p:sp>
      <p:sp>
        <p:nvSpPr>
          <p:cNvPr id="19" name="PlaceHolder 4"/>
          <p:cNvSpPr>
            <a:spLocks noGrp="1"/>
          </p:cNvSpPr>
          <p:nvPr>
            <p:ph type="body"/>
          </p:nvPr>
        </p:nvSpPr>
        <p:spPr>
          <a:xfrm>
            <a:off x="5141520" y="4173120"/>
            <a:ext cx="4417200" cy="2149920"/>
          </a:xfrm>
          <a:prstGeom prst="rect">
            <a:avLst/>
          </a:prstGeo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2920" y="309960"/>
            <a:ext cx="9052200" cy="1297440"/>
          </a:xfrm>
          <a:prstGeom prst="rect">
            <a:avLst/>
          </a:prstGeom>
        </p:spPr>
        <p:txBody>
          <a:bodyPr/>
          <a:lstStyle/>
          <a:p>
            <a:endParaRPr lang="en-US"/>
          </a:p>
        </p:txBody>
      </p:sp>
      <p:sp>
        <p:nvSpPr>
          <p:cNvPr id="21" name="PlaceHolder 2"/>
          <p:cNvSpPr>
            <a:spLocks noGrp="1"/>
          </p:cNvSpPr>
          <p:nvPr>
            <p:ph type="body"/>
          </p:nvPr>
        </p:nvSpPr>
        <p:spPr>
          <a:xfrm>
            <a:off x="502920" y="1818720"/>
            <a:ext cx="4417200" cy="2149920"/>
          </a:xfrm>
          <a:prstGeom prst="rect">
            <a:avLst/>
          </a:prstGeom>
        </p:spPr>
        <p:txBody>
          <a:bodyPr/>
          <a:lstStyle/>
          <a:p>
            <a:endParaRPr lang="en-US"/>
          </a:p>
        </p:txBody>
      </p:sp>
      <p:sp>
        <p:nvSpPr>
          <p:cNvPr id="22" name="PlaceHolder 3"/>
          <p:cNvSpPr>
            <a:spLocks noGrp="1"/>
          </p:cNvSpPr>
          <p:nvPr>
            <p:ph type="body"/>
          </p:nvPr>
        </p:nvSpPr>
        <p:spPr>
          <a:xfrm>
            <a:off x="5141520" y="1818720"/>
            <a:ext cx="4417200" cy="2149920"/>
          </a:xfrm>
          <a:prstGeom prst="rect">
            <a:avLst/>
          </a:prstGeom>
        </p:spPr>
        <p:txBody>
          <a:bodyPr/>
          <a:lstStyle/>
          <a:p>
            <a:endParaRPr lang="en-US"/>
          </a:p>
        </p:txBody>
      </p:sp>
      <p:sp>
        <p:nvSpPr>
          <p:cNvPr id="23" name="PlaceHolder 4"/>
          <p:cNvSpPr>
            <a:spLocks noGrp="1"/>
          </p:cNvSpPr>
          <p:nvPr>
            <p:ph type="body"/>
          </p:nvPr>
        </p:nvSpPr>
        <p:spPr>
          <a:xfrm>
            <a:off x="502920" y="4173120"/>
            <a:ext cx="9052200" cy="2149920"/>
          </a:xfrm>
          <a:prstGeom prst="rect">
            <a:avLst/>
          </a:prstGeo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1"/>
          <p:cNvSpPr/>
          <p:nvPr/>
        </p:nvSpPr>
        <p:spPr>
          <a:xfrm>
            <a:off x="457200" y="457200"/>
            <a:ext cx="9144000" cy="977900"/>
          </a:xfrm>
          <a:custGeom>
            <a:avLst/>
            <a:gdLst/>
            <a:ahLst/>
            <a:cxnLst/>
            <a:rect l="l" t="t" r="r" b="b"/>
            <a:pathLst>
              <a:path w="9144000" h="979169">
                <a:moveTo>
                  <a:pt x="9144000" y="0"/>
                </a:moveTo>
                <a:lnTo>
                  <a:pt x="0" y="0"/>
                </a:lnTo>
                <a:lnTo>
                  <a:pt x="0" y="381000"/>
                </a:lnTo>
                <a:lnTo>
                  <a:pt x="0" y="979170"/>
                </a:lnTo>
                <a:lnTo>
                  <a:pt x="1072134" y="979170"/>
                </a:lnTo>
                <a:lnTo>
                  <a:pt x="9144000" y="979170"/>
                </a:lnTo>
                <a:lnTo>
                  <a:pt x="9144000" y="899160"/>
                </a:lnTo>
                <a:lnTo>
                  <a:pt x="9144000" y="381000"/>
                </a:lnTo>
                <a:lnTo>
                  <a:pt x="9144000" y="0"/>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503238" y="309563"/>
            <a:ext cx="9051925" cy="1298575"/>
          </a:xfrm>
          <a:prstGeom prst="rect">
            <a:avLst/>
          </a:prstGeom>
        </p:spPr>
        <p:txBody>
          <a:bodyPr lIns="0" tIns="0" rIns="0" bIns="0" anchor="ctr"/>
          <a:lstStyle/>
          <a:p>
            <a:r>
              <a:rPr lang="en-US"/>
              <a:t>Click to edit the title text format</a:t>
            </a:r>
          </a:p>
        </p:txBody>
      </p:sp>
      <p:sp>
        <p:nvSpPr>
          <p:cNvPr id="2" name="PlaceHolder 3"/>
          <p:cNvSpPr>
            <a:spLocks noGrp="1"/>
          </p:cNvSpPr>
          <p:nvPr>
            <p:ph type="body"/>
          </p:nvPr>
        </p:nvSpPr>
        <p:spPr>
          <a:xfrm>
            <a:off x="503238" y="1819275"/>
            <a:ext cx="9051925" cy="4506913"/>
          </a:xfrm>
          <a:prstGeom prst="rect">
            <a:avLst/>
          </a:prstGeom>
        </p:spPr>
        <p:txBody>
          <a:bodyPr lIns="0" tIns="0" rIns="0" bIns="0"/>
          <a:lstStyle/>
          <a:p>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98" r:id="rId12"/>
  </p:sldLayoutIdLst>
  <p:txStyles>
    <p:titleStyle>
      <a:lvl1pPr algn="ctr" rtl="0" eaLnBrk="0" fontAlgn="base" hangingPunct="0">
        <a:spcBef>
          <a:spcPct val="0"/>
        </a:spcBef>
        <a:spcAft>
          <a:spcPct val="0"/>
        </a:spcAft>
        <a:defRPr sz="4400">
          <a:solidFill>
            <a:schemeClr val="tx2"/>
          </a:solidFill>
          <a:latin typeface="Arial" pitchFamily="34" charset="0"/>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CustomShape 1"/>
          <p:cNvSpPr/>
          <p:nvPr/>
        </p:nvSpPr>
        <p:spPr>
          <a:xfrm>
            <a:off x="457200" y="457200"/>
            <a:ext cx="9144000" cy="977900"/>
          </a:xfrm>
          <a:custGeom>
            <a:avLst/>
            <a:gdLst/>
            <a:ahLst/>
            <a:cxnLst/>
            <a:rect l="l" t="t" r="r" b="b"/>
            <a:pathLst>
              <a:path w="9144000" h="979169">
                <a:moveTo>
                  <a:pt x="9144000" y="0"/>
                </a:moveTo>
                <a:lnTo>
                  <a:pt x="0" y="0"/>
                </a:lnTo>
                <a:lnTo>
                  <a:pt x="0" y="381000"/>
                </a:lnTo>
                <a:lnTo>
                  <a:pt x="0" y="979170"/>
                </a:lnTo>
                <a:lnTo>
                  <a:pt x="1072134" y="979170"/>
                </a:lnTo>
                <a:lnTo>
                  <a:pt x="9144000" y="979170"/>
                </a:lnTo>
                <a:lnTo>
                  <a:pt x="9144000" y="899160"/>
                </a:lnTo>
                <a:lnTo>
                  <a:pt x="9144000" y="381000"/>
                </a:lnTo>
                <a:lnTo>
                  <a:pt x="9144000" y="0"/>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38" name="PlaceHolder 2"/>
          <p:cNvSpPr>
            <a:spLocks noGrp="1"/>
          </p:cNvSpPr>
          <p:nvPr>
            <p:ph type="title"/>
          </p:nvPr>
        </p:nvSpPr>
        <p:spPr>
          <a:xfrm>
            <a:off x="503238" y="309563"/>
            <a:ext cx="9051925" cy="1298575"/>
          </a:xfrm>
          <a:prstGeom prst="rect">
            <a:avLst/>
          </a:prstGeom>
        </p:spPr>
        <p:txBody>
          <a:bodyPr lIns="0" tIns="0" rIns="0" bIns="0" anchor="ctr"/>
          <a:lstStyle/>
          <a:p>
            <a:r>
              <a:rPr lang="en-US"/>
              <a:t>Click to edit the title text format</a:t>
            </a:r>
          </a:p>
        </p:txBody>
      </p:sp>
      <p:sp>
        <p:nvSpPr>
          <p:cNvPr id="39" name="PlaceHolder 3"/>
          <p:cNvSpPr>
            <a:spLocks noGrp="1"/>
          </p:cNvSpPr>
          <p:nvPr>
            <p:ph type="body"/>
          </p:nvPr>
        </p:nvSpPr>
        <p:spPr>
          <a:xfrm>
            <a:off x="503238" y="1819275"/>
            <a:ext cx="9051925" cy="4506913"/>
          </a:xfrm>
          <a:prstGeom prst="rect">
            <a:avLst/>
          </a:prstGeom>
        </p:spPr>
        <p:txBody>
          <a:bodyPr lIns="0" tIns="0" rIns="0" bIns="0"/>
          <a:lstStyle/>
          <a:p>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9" r:id="rId12"/>
  </p:sldLayoutIdLst>
  <p:txStyles>
    <p:titleStyle>
      <a:lvl1pPr algn="ctr" rtl="0" eaLnBrk="0" fontAlgn="base" hangingPunct="0">
        <a:spcBef>
          <a:spcPct val="0"/>
        </a:spcBef>
        <a:spcAft>
          <a:spcPct val="0"/>
        </a:spcAft>
        <a:defRPr sz="4400">
          <a:solidFill>
            <a:schemeClr val="tx2"/>
          </a:solidFill>
          <a:latin typeface="Arial" pitchFamily="34" charset="0"/>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www.geeksforgeeks.org/operating-system-beladys-anomal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1295400" y="609600"/>
            <a:ext cx="8051800" cy="1309688"/>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gn="ctr" fontAlgn="auto">
              <a:spcBef>
                <a:spcPts val="0"/>
              </a:spcBef>
              <a:spcAft>
                <a:spcPts val="0"/>
              </a:spcAft>
              <a:defRPr/>
            </a:pPr>
            <a:r>
              <a:rPr lang="en-IN" b="1" spc="-7">
                <a:solidFill>
                  <a:srgbClr val="FFFFFF"/>
                </a:solidFill>
                <a:uFill>
                  <a:solidFill>
                    <a:srgbClr val="FFFFFF"/>
                  </a:solidFill>
                </a:uFill>
                <a:latin typeface="Times New Roman"/>
              </a:rPr>
              <a:t> UNIVERSITY </a:t>
            </a:r>
            <a:r>
              <a:rPr lang="en-IN" b="1" spc="-1">
                <a:solidFill>
                  <a:srgbClr val="FFFFFF"/>
                </a:solidFill>
                <a:uFill>
                  <a:solidFill>
                    <a:srgbClr val="FFFFFF"/>
                  </a:solidFill>
                </a:uFill>
                <a:latin typeface="Times New Roman"/>
              </a:rPr>
              <a:t>OF </a:t>
            </a:r>
            <a:r>
              <a:rPr lang="en-IN" b="1" spc="-7">
                <a:solidFill>
                  <a:srgbClr val="FFFFFF"/>
                </a:solidFill>
                <a:uFill>
                  <a:solidFill>
                    <a:srgbClr val="FFFFFF"/>
                  </a:solidFill>
                </a:uFill>
                <a:latin typeface="Times New Roman"/>
              </a:rPr>
              <a:t>ENGINEERING </a:t>
            </a:r>
            <a:r>
              <a:rPr lang="en-IN" b="1" spc="-1">
                <a:solidFill>
                  <a:srgbClr val="FFFFFF"/>
                </a:solidFill>
                <a:uFill>
                  <a:solidFill>
                    <a:srgbClr val="FFFFFF"/>
                  </a:solidFill>
                </a:uFill>
                <a:latin typeface="Times New Roman"/>
              </a:rPr>
              <a:t>&amp; </a:t>
            </a:r>
            <a:r>
              <a:rPr lang="en-IN" b="1" spc="-29">
                <a:solidFill>
                  <a:srgbClr val="FFFFFF"/>
                </a:solidFill>
                <a:uFill>
                  <a:solidFill>
                    <a:srgbClr val="FFFFFF"/>
                  </a:solidFill>
                </a:uFill>
                <a:latin typeface="Times New Roman"/>
              </a:rPr>
              <a:t>MANAGEMENT</a:t>
            </a:r>
            <a:r>
              <a:rPr lang="en-IN" b="1" spc="-1">
                <a:solidFill>
                  <a:srgbClr val="FFFFFF"/>
                </a:solidFill>
                <a:uFill>
                  <a:solidFill>
                    <a:srgbClr val="FFFFFF"/>
                  </a:solidFill>
                </a:uFill>
                <a:latin typeface="Times New Roman"/>
              </a:rPr>
              <a:t>,</a:t>
            </a:r>
            <a:r>
              <a:rPr lang="en-IN" b="1" spc="-7">
                <a:solidFill>
                  <a:srgbClr val="FFFFFF"/>
                </a:solidFill>
                <a:uFill>
                  <a:solidFill>
                    <a:srgbClr val="FFFFFF"/>
                  </a:solidFill>
                </a:uFill>
                <a:latin typeface="Times New Roman"/>
              </a:rPr>
              <a:t> </a:t>
            </a:r>
            <a:r>
              <a:rPr lang="en-IN" b="1" spc="-1">
                <a:solidFill>
                  <a:srgbClr val="FFFFFF"/>
                </a:solidFill>
                <a:uFill>
                  <a:solidFill>
                    <a:srgbClr val="FFFFFF"/>
                  </a:solidFill>
                </a:uFill>
                <a:latin typeface="Times New Roman"/>
              </a:rPr>
              <a:t>KOLKATA</a:t>
            </a:r>
            <a:endParaRPr lang="en-IN" spc="-1">
              <a:solidFill>
                <a:srgbClr val="000000"/>
              </a:solidFill>
              <a:uFill>
                <a:solidFill>
                  <a:srgbClr val="FFFFFF"/>
                </a:solidFill>
              </a:uFill>
            </a:endParaRPr>
          </a:p>
        </p:txBody>
      </p:sp>
      <p:sp>
        <p:nvSpPr>
          <p:cNvPr id="75" name="CustomShape 2"/>
          <p:cNvSpPr/>
          <p:nvPr/>
        </p:nvSpPr>
        <p:spPr>
          <a:xfrm>
            <a:off x="0" y="381000"/>
            <a:ext cx="1177925" cy="108585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76" name="CustomShape 3"/>
          <p:cNvSpPr/>
          <p:nvPr/>
        </p:nvSpPr>
        <p:spPr>
          <a:xfrm>
            <a:off x="2617788" y="1558925"/>
            <a:ext cx="4637087" cy="560388"/>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gn="ctr" fontAlgn="auto">
              <a:spcBef>
                <a:spcPts val="0"/>
              </a:spcBef>
              <a:spcAft>
                <a:spcPts val="0"/>
              </a:spcAft>
              <a:defRPr/>
            </a:pPr>
            <a:r>
              <a:rPr lang="en-IN" b="1" spc="-1" dirty="0">
                <a:solidFill>
                  <a:srgbClr val="0000FF"/>
                </a:solidFill>
                <a:uFill>
                  <a:solidFill>
                    <a:srgbClr val="FFFFFF"/>
                  </a:solidFill>
                </a:uFill>
                <a:latin typeface="Times New Roman"/>
              </a:rPr>
              <a:t>Course Name : </a:t>
            </a:r>
            <a:r>
              <a:rPr lang="en-IN" b="1" spc="-7" dirty="0">
                <a:solidFill>
                  <a:srgbClr val="0000FF"/>
                </a:solidFill>
                <a:uFill>
                  <a:solidFill>
                    <a:srgbClr val="FFFFFF"/>
                  </a:solidFill>
                </a:uFill>
                <a:latin typeface="Times New Roman"/>
              </a:rPr>
              <a:t>Operating </a:t>
            </a:r>
            <a:r>
              <a:rPr lang="en-IN" b="1" spc="-15" dirty="0" smtClean="0">
                <a:solidFill>
                  <a:srgbClr val="0000FF"/>
                </a:solidFill>
                <a:uFill>
                  <a:solidFill>
                    <a:srgbClr val="FFFFFF"/>
                  </a:solidFill>
                </a:uFill>
                <a:latin typeface="Times New Roman"/>
              </a:rPr>
              <a:t>System Class</a:t>
            </a:r>
            <a:endParaRPr lang="en-IN" spc="-1" dirty="0">
              <a:solidFill>
                <a:srgbClr val="000000"/>
              </a:solidFill>
              <a:uFill>
                <a:solidFill>
                  <a:srgbClr val="FFFFFF"/>
                </a:solidFill>
              </a:uFill>
            </a:endParaRPr>
          </a:p>
        </p:txBody>
      </p:sp>
      <p:sp>
        <p:nvSpPr>
          <p:cNvPr id="77" name="CustomShape 4"/>
          <p:cNvSpPr/>
          <p:nvPr/>
        </p:nvSpPr>
        <p:spPr>
          <a:xfrm>
            <a:off x="457200" y="2090738"/>
            <a:ext cx="9144000" cy="522446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10</a:t>
            </a:fld>
            <a:endParaRPr lang="en-IN" spc="-1">
              <a:solidFill>
                <a:srgbClr val="000000"/>
              </a:solidFill>
              <a:uFill>
                <a:solidFill>
                  <a:srgbClr val="FFFFFF"/>
                </a:solidFill>
              </a:uFill>
            </a:endParaRPr>
          </a:p>
        </p:txBody>
      </p:sp>
      <p:sp>
        <p:nvSpPr>
          <p:cNvPr id="15" name="Rectangle 14"/>
          <p:cNvSpPr/>
          <p:nvPr/>
        </p:nvSpPr>
        <p:spPr>
          <a:xfrm>
            <a:off x="609600" y="1905000"/>
            <a:ext cx="8534400" cy="5632311"/>
          </a:xfrm>
          <a:prstGeom prst="rect">
            <a:avLst/>
          </a:prstGeom>
        </p:spPr>
        <p:txBody>
          <a:bodyPr wrap="square">
            <a:spAutoFit/>
          </a:bodyPr>
          <a:lstStyle/>
          <a:p>
            <a:r>
              <a:rPr lang="en-US" b="1" dirty="0"/>
              <a:t>Direct Memory Access (DMA</a:t>
            </a:r>
            <a:r>
              <a:rPr lang="en-US" b="1" dirty="0" smtClean="0"/>
              <a:t>)</a:t>
            </a:r>
          </a:p>
          <a:p>
            <a:endParaRPr lang="en-US" b="1" dirty="0"/>
          </a:p>
          <a:p>
            <a:r>
              <a:rPr lang="en-US" dirty="0"/>
              <a:t>Slow devices like keyboards will generate an interrupt to the main CPU after each byte is transferred. If a fast device such as a disk generated an interrupt for each byte, the operating system would spend most of its time handling these interrupts. So a typical computer uses direct memory access (DMA) hardware to reduce this overhead</a:t>
            </a:r>
            <a:r>
              <a:rPr lang="en-US" dirty="0" smtClean="0"/>
              <a:t>.</a:t>
            </a:r>
          </a:p>
          <a:p>
            <a:endParaRPr lang="en-US" dirty="0"/>
          </a:p>
          <a:p>
            <a:r>
              <a:rPr lang="en-US" dirty="0"/>
              <a:t>Direct Memory Access (DMA) means CPU grants I/O module authority to read from or write to memory without involvement. DMA module itself controls exchange of data between main memory and the I/O device. CPU is only involved at the beginning and end of the transfer and interrupted only after entire block has been transferred</a:t>
            </a:r>
            <a:r>
              <a:rPr lang="en-US" dirty="0" smtClean="0"/>
              <a:t>.</a:t>
            </a:r>
          </a:p>
          <a:p>
            <a:endParaRPr lang="en-US" dirty="0"/>
          </a:p>
          <a:p>
            <a:r>
              <a:rPr lang="en-US" b="1" dirty="0"/>
              <a:t>Direct Memory Access needs a special hardware called DMA controller (DMAC) that manages the data transfers and arbitrates access to the system bus. </a:t>
            </a:r>
            <a:r>
              <a:rPr lang="en-US" dirty="0"/>
              <a:t>The controllers are programmed with source and destination pointers (where to read/write the data), counters to track the number of transferred bytes, and settings, which includes I/O and memory types, interrupts and states for the CPU cycles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11</a:t>
            </a:fld>
            <a:endParaRPr lang="en-IN" spc="-1">
              <a:solidFill>
                <a:srgbClr val="000000"/>
              </a:solidFill>
              <a:uFill>
                <a:solidFill>
                  <a:srgbClr val="FFFFFF"/>
                </a:solidFill>
              </a:uFill>
            </a:endParaRPr>
          </a:p>
        </p:txBody>
      </p:sp>
      <p:pic>
        <p:nvPicPr>
          <p:cNvPr id="44033" name="Picture 1" descr="D:\UEM\Subject\OS\OS PPT\dma.jpg"/>
          <p:cNvPicPr>
            <a:picLocks noChangeAspect="1" noChangeArrowheads="1"/>
          </p:cNvPicPr>
          <p:nvPr/>
        </p:nvPicPr>
        <p:blipFill>
          <a:blip r:embed="rId4"/>
          <a:srcRect/>
          <a:stretch>
            <a:fillRect/>
          </a:stretch>
        </p:blipFill>
        <p:spPr bwMode="auto">
          <a:xfrm>
            <a:off x="2895600" y="2286000"/>
            <a:ext cx="4238625" cy="435292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r>
              <a:rPr lang="en-US" dirty="0" smtClean="0"/>
              <a:t>DMA</a:t>
            </a:r>
            <a:endParaRPr lang="en-US" dirty="0"/>
          </a:p>
        </p:txBody>
      </p:sp>
      <p:pic>
        <p:nvPicPr>
          <p:cNvPr id="79874" name="Picture 2" descr="C:\Users\BISWA\Downloads\20220428_213745.jpg"/>
          <p:cNvPicPr>
            <a:picLocks noChangeAspect="1" noChangeArrowheads="1"/>
          </p:cNvPicPr>
          <p:nvPr/>
        </p:nvPicPr>
        <p:blipFill>
          <a:blip r:embed="rId2" cstate="print"/>
          <a:srcRect/>
          <a:stretch>
            <a:fillRect/>
          </a:stretch>
        </p:blipFill>
        <p:spPr bwMode="auto">
          <a:xfrm>
            <a:off x="609600" y="1676400"/>
            <a:ext cx="8839200" cy="54864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2" name="CustomShape 5"/>
          <p:cNvSpPr/>
          <p:nvPr/>
        </p:nvSpPr>
        <p:spPr>
          <a:xfrm>
            <a:off x="457200" y="2414588"/>
            <a:ext cx="9144000" cy="97948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13</a:t>
            </a:fld>
            <a:endParaRPr lang="en-IN" spc="-1">
              <a:solidFill>
                <a:srgbClr val="000000"/>
              </a:solidFill>
              <a:uFill>
                <a:solidFill>
                  <a:srgbClr val="FFFFFF"/>
                </a:solidFill>
              </a:uFill>
            </a:endParaRPr>
          </a:p>
        </p:txBody>
      </p:sp>
      <p:graphicFrame>
        <p:nvGraphicFramePr>
          <p:cNvPr id="9" name="Table 8"/>
          <p:cNvGraphicFramePr>
            <a:graphicFrameLocks noGrp="1"/>
          </p:cNvGraphicFramePr>
          <p:nvPr/>
        </p:nvGraphicFramePr>
        <p:xfrm>
          <a:off x="457200" y="2819400"/>
          <a:ext cx="8610600" cy="4484743"/>
        </p:xfrm>
        <a:graphic>
          <a:graphicData uri="http://schemas.openxmlformats.org/drawingml/2006/table">
            <a:tbl>
              <a:tblPr/>
              <a:tblGrid>
                <a:gridCol w="416830"/>
                <a:gridCol w="8193770"/>
              </a:tblGrid>
              <a:tr h="1078155">
                <a:tc>
                  <a:txBody>
                    <a:bodyPr/>
                    <a:lstStyle/>
                    <a:p>
                      <a:pPr fontAlgn="t"/>
                      <a:r>
                        <a:rPr lang="en-US" sz="1600"/>
                        <a:t>Step</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t>Description</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04819">
                <a:tc>
                  <a:txBody>
                    <a:bodyPr/>
                    <a:lstStyle/>
                    <a:p>
                      <a:pPr fontAlgn="t"/>
                      <a:r>
                        <a:rPr lang="en-US" sz="1600"/>
                        <a:t>1</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Device driver is instructed to transfer disk data to a buffer address X.</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4819">
                <a:tc>
                  <a:txBody>
                    <a:bodyPr/>
                    <a:lstStyle/>
                    <a:p>
                      <a:pPr fontAlgn="t"/>
                      <a:r>
                        <a:rPr lang="en-US" sz="1600"/>
                        <a:t>2</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Device driver then instruct disk controller to transfer data to buffer.</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8151">
                <a:tc>
                  <a:txBody>
                    <a:bodyPr/>
                    <a:lstStyle/>
                    <a:p>
                      <a:pPr fontAlgn="t"/>
                      <a:r>
                        <a:rPr lang="en-US" sz="1600"/>
                        <a:t>3</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sv-SE" sz="1600"/>
                        <a:t>Disk controller starts DMA transfer.</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8151">
                <a:tc>
                  <a:txBody>
                    <a:bodyPr/>
                    <a:lstStyle/>
                    <a:p>
                      <a:pPr fontAlgn="t"/>
                      <a:r>
                        <a:rPr lang="en-US" sz="1600"/>
                        <a:t>4</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Disk controller sends each byte to DMA controller.</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41487">
                <a:tc>
                  <a:txBody>
                    <a:bodyPr/>
                    <a:lstStyle/>
                    <a:p>
                      <a:pPr fontAlgn="t"/>
                      <a:r>
                        <a:rPr lang="en-US" sz="1600"/>
                        <a:t>5</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DMA controller transfers bytes to buffer, increases the memory address, decreases the counter C until C becomes zero.</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4819">
                <a:tc>
                  <a:txBody>
                    <a:bodyPr/>
                    <a:lstStyle/>
                    <a:p>
                      <a:pPr fontAlgn="t"/>
                      <a:r>
                        <a:rPr lang="en-US" sz="1600"/>
                        <a:t>6</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When C becomes zero, DMA interrupts CPU to signal transfer completion.</a:t>
                      </a:r>
                    </a:p>
                  </a:txBody>
                  <a:tcPr marL="65741" marR="65741" marT="65741" marB="657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2" name="CustomShape 5"/>
          <p:cNvSpPr/>
          <p:nvPr/>
        </p:nvSpPr>
        <p:spPr>
          <a:xfrm>
            <a:off x="457200" y="2414588"/>
            <a:ext cx="9144000" cy="97948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14</a:t>
            </a:fld>
            <a:endParaRPr lang="en-IN" spc="-1">
              <a:solidFill>
                <a:srgbClr val="000000"/>
              </a:solidFill>
              <a:uFill>
                <a:solidFill>
                  <a:srgbClr val="FFFFFF"/>
                </a:solidFill>
              </a:uFill>
            </a:endParaRPr>
          </a:p>
        </p:txBody>
      </p:sp>
      <p:sp>
        <p:nvSpPr>
          <p:cNvPr id="9" name="Rectangle 8"/>
          <p:cNvSpPr/>
          <p:nvPr/>
        </p:nvSpPr>
        <p:spPr>
          <a:xfrm>
            <a:off x="609600" y="1905000"/>
            <a:ext cx="8382000" cy="5632311"/>
          </a:xfrm>
          <a:prstGeom prst="rect">
            <a:avLst/>
          </a:prstGeom>
        </p:spPr>
        <p:txBody>
          <a:bodyPr wrap="square">
            <a:spAutoFit/>
          </a:bodyPr>
          <a:lstStyle/>
          <a:p>
            <a:pPr>
              <a:buFont typeface="Wingdings" pitchFamily="2" charset="2"/>
              <a:buChar char="Ø"/>
            </a:pPr>
            <a:r>
              <a:rPr lang="en-US" b="1" dirty="0">
                <a:solidFill>
                  <a:srgbClr val="FF0000"/>
                </a:solidFill>
              </a:rPr>
              <a:t>Polling </a:t>
            </a:r>
            <a:r>
              <a:rPr lang="en-US" b="1" dirty="0" err="1">
                <a:solidFill>
                  <a:srgbClr val="FF0000"/>
                </a:solidFill>
              </a:rPr>
              <a:t>vs</a:t>
            </a:r>
            <a:r>
              <a:rPr lang="en-US" b="1" dirty="0">
                <a:solidFill>
                  <a:srgbClr val="FF0000"/>
                </a:solidFill>
              </a:rPr>
              <a:t> Interrupts </a:t>
            </a:r>
            <a:r>
              <a:rPr lang="en-US" b="1" dirty="0" smtClean="0">
                <a:solidFill>
                  <a:srgbClr val="FF0000"/>
                </a:solidFill>
              </a:rPr>
              <a:t>I/O</a:t>
            </a:r>
          </a:p>
          <a:p>
            <a:pPr>
              <a:buFont typeface="Wingdings" pitchFamily="2" charset="2"/>
              <a:buChar char="Ø"/>
            </a:pPr>
            <a:endParaRPr lang="en-US" dirty="0"/>
          </a:p>
          <a:p>
            <a:pPr algn="just">
              <a:buFont typeface="Wingdings" pitchFamily="2" charset="2"/>
              <a:buChar char="Ø"/>
            </a:pPr>
            <a:r>
              <a:rPr lang="en-US" dirty="0"/>
              <a:t>A computer must have a way of detecting the arrival of any type of input. There are two ways that this can happen, known as </a:t>
            </a:r>
            <a:r>
              <a:rPr lang="en-US" b="1" dirty="0"/>
              <a:t>polling</a:t>
            </a:r>
            <a:r>
              <a:rPr lang="en-US" dirty="0"/>
              <a:t> and </a:t>
            </a:r>
            <a:r>
              <a:rPr lang="en-US" b="1" dirty="0"/>
              <a:t>interrupts</a:t>
            </a:r>
            <a:r>
              <a:rPr lang="en-US" dirty="0"/>
              <a:t>. Both of these techniques allow the processor to deal with events that can happen at any time and that are not related to the process it is currently running.</a:t>
            </a:r>
          </a:p>
          <a:p>
            <a:pPr algn="just">
              <a:buFont typeface="Wingdings" pitchFamily="2" charset="2"/>
              <a:buChar char="Ø"/>
            </a:pPr>
            <a:r>
              <a:rPr lang="en-US" b="1" dirty="0">
                <a:solidFill>
                  <a:srgbClr val="FF0000"/>
                </a:solidFill>
              </a:rPr>
              <a:t>Polling I/O</a:t>
            </a:r>
          </a:p>
          <a:p>
            <a:pPr algn="just">
              <a:buFont typeface="Wingdings" pitchFamily="2" charset="2"/>
              <a:buChar char="Ø"/>
            </a:pPr>
            <a:r>
              <a:rPr lang="en-US" dirty="0"/>
              <a:t>Polling is the simplest way for an I/O device to communicate with the processor. The process of periodically checking status of the device to see if it is time for the next I/O operation, is called polling. The I/O device simply puts the information in a Status register, and the processor must come and get the information</a:t>
            </a:r>
            <a:r>
              <a:rPr lang="en-US" dirty="0" smtClean="0"/>
              <a:t>.</a:t>
            </a:r>
          </a:p>
          <a:p>
            <a:pPr algn="just">
              <a:buFont typeface="Wingdings" pitchFamily="2" charset="2"/>
              <a:buChar char="Ø"/>
            </a:pPr>
            <a:endParaRPr lang="en-US" dirty="0"/>
          </a:p>
          <a:p>
            <a:pPr algn="just">
              <a:buFont typeface="Wingdings" pitchFamily="2" charset="2"/>
              <a:buChar char="Ø"/>
            </a:pPr>
            <a:r>
              <a:rPr lang="en-US" dirty="0"/>
              <a:t>Most of the time, devices will not require attention and when one does it will have to wait until it is next interrogated by the polling program. This is an inefficient method and much of the processors time is wasted on unnecessary polls.</a:t>
            </a:r>
          </a:p>
          <a:p>
            <a:pPr algn="just">
              <a:buFont typeface="Wingdings" pitchFamily="2" charset="2"/>
              <a:buChar char="Ø"/>
            </a:pPr>
            <a:r>
              <a:rPr lang="en-US" dirty="0"/>
              <a:t>Compare this method to a teacher continually asking every student in a class, one after another, if they need help. Obviously the more efficient method would be for a student to inform the teacher whenever they require assistance.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590800" y="2362200"/>
            <a:ext cx="4410075" cy="47434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2" name="CustomShape 5"/>
          <p:cNvSpPr/>
          <p:nvPr/>
        </p:nvSpPr>
        <p:spPr>
          <a:xfrm>
            <a:off x="457200" y="2414588"/>
            <a:ext cx="9144000" cy="97948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16</a:t>
            </a:fld>
            <a:endParaRPr lang="en-IN" spc="-1">
              <a:solidFill>
                <a:srgbClr val="000000"/>
              </a:solidFill>
              <a:uFill>
                <a:solidFill>
                  <a:srgbClr val="FFFFFF"/>
                </a:solidFill>
              </a:uFill>
            </a:endParaRPr>
          </a:p>
        </p:txBody>
      </p:sp>
      <p:sp>
        <p:nvSpPr>
          <p:cNvPr id="9" name="Rectangle 8"/>
          <p:cNvSpPr/>
          <p:nvPr/>
        </p:nvSpPr>
        <p:spPr>
          <a:xfrm>
            <a:off x="609600" y="1905000"/>
            <a:ext cx="8382000" cy="2862322"/>
          </a:xfrm>
          <a:prstGeom prst="rect">
            <a:avLst/>
          </a:prstGeom>
        </p:spPr>
        <p:txBody>
          <a:bodyPr wrap="square">
            <a:spAutoFit/>
          </a:bodyPr>
          <a:lstStyle/>
          <a:p>
            <a:r>
              <a:rPr lang="en-US" b="1" dirty="0"/>
              <a:t>Page Replacement Algorithms :</a:t>
            </a:r>
            <a:r>
              <a:rPr lang="en-US" dirty="0"/>
              <a:t> </a:t>
            </a:r>
            <a:endParaRPr lang="en-US" dirty="0" smtClean="0"/>
          </a:p>
          <a:p>
            <a:endParaRPr lang="en-US" dirty="0"/>
          </a:p>
          <a:p>
            <a:r>
              <a:rPr lang="en-US" b="1" dirty="0"/>
              <a:t>1. First In First Out (FIFO) –</a:t>
            </a:r>
            <a:r>
              <a:rPr lang="en-US" dirty="0"/>
              <a:t> </a:t>
            </a:r>
            <a:br>
              <a:rPr lang="en-US" dirty="0"/>
            </a:br>
            <a:r>
              <a:rPr lang="en-US" dirty="0"/>
              <a:t>This is the simplest page replacement algorithm. In this algorithm, the operating system keeps track of all pages in the memory in a queue, the oldest page is in the front of the queue. When a page needs to be replaced page in the front of the queue is selected for removal. </a:t>
            </a:r>
            <a:br>
              <a:rPr lang="en-US" dirty="0"/>
            </a:br>
            <a:r>
              <a:rPr lang="en-US" b="1" dirty="0"/>
              <a:t>Example-1</a:t>
            </a:r>
            <a:r>
              <a:rPr lang="en-US" dirty="0"/>
              <a:t>Consider page reference string 1, 3, 0, </a:t>
            </a:r>
            <a:r>
              <a:rPr lang="en-US" b="1" dirty="0">
                <a:solidFill>
                  <a:srgbClr val="FF0000"/>
                </a:solidFill>
              </a:rPr>
              <a:t>3, 5, 6</a:t>
            </a:r>
            <a:r>
              <a:rPr lang="en-US" dirty="0"/>
              <a:t>, 3 with 3 </a:t>
            </a:r>
            <a:r>
              <a:rPr lang="en-US" b="1" dirty="0">
                <a:solidFill>
                  <a:srgbClr val="FF0000"/>
                </a:solidFill>
              </a:rPr>
              <a:t>page </a:t>
            </a:r>
            <a:r>
              <a:rPr lang="en-US" b="1" dirty="0" smtClean="0">
                <a:solidFill>
                  <a:srgbClr val="FF0000"/>
                </a:solidFill>
              </a:rPr>
              <a:t>frames </a:t>
            </a:r>
            <a:r>
              <a:rPr lang="en-US" dirty="0" smtClean="0"/>
              <a:t>. Find </a:t>
            </a:r>
            <a:r>
              <a:rPr lang="en-US" dirty="0"/>
              <a:t>the number of page faults. </a:t>
            </a:r>
          </a:p>
          <a:p>
            <a:r>
              <a:rPr lang="en-US" dirty="0" smtClean="0"/>
              <a:t>.</a:t>
            </a:r>
            <a:endParaRPr lang="en-US" dirty="0"/>
          </a:p>
        </p:txBody>
      </p:sp>
      <p:pic>
        <p:nvPicPr>
          <p:cNvPr id="75778" name="Picture 2" descr="D:\UEM\Subject\OS\OS PPT\fifo2.png"/>
          <p:cNvPicPr>
            <a:picLocks noChangeAspect="1" noChangeArrowheads="1"/>
          </p:cNvPicPr>
          <p:nvPr/>
        </p:nvPicPr>
        <p:blipFill>
          <a:blip r:embed="rId4"/>
          <a:srcRect/>
          <a:stretch>
            <a:fillRect/>
          </a:stretch>
        </p:blipFill>
        <p:spPr bwMode="auto">
          <a:xfrm>
            <a:off x="2971800" y="4419600"/>
            <a:ext cx="4305300" cy="3124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2" name="CustomShape 5"/>
          <p:cNvSpPr/>
          <p:nvPr/>
        </p:nvSpPr>
        <p:spPr>
          <a:xfrm>
            <a:off x="457200" y="2414588"/>
            <a:ext cx="9144000" cy="97948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17</a:t>
            </a:fld>
            <a:endParaRPr lang="en-IN" spc="-1">
              <a:solidFill>
                <a:srgbClr val="000000"/>
              </a:solidFill>
              <a:uFill>
                <a:solidFill>
                  <a:srgbClr val="FFFFFF"/>
                </a:solidFill>
              </a:uFill>
            </a:endParaRPr>
          </a:p>
        </p:txBody>
      </p:sp>
      <p:sp>
        <p:nvSpPr>
          <p:cNvPr id="9" name="Rectangle 8"/>
          <p:cNvSpPr/>
          <p:nvPr/>
        </p:nvSpPr>
        <p:spPr>
          <a:xfrm>
            <a:off x="609600" y="1905000"/>
            <a:ext cx="8686800" cy="4247317"/>
          </a:xfrm>
          <a:prstGeom prst="rect">
            <a:avLst/>
          </a:prstGeom>
        </p:spPr>
        <p:txBody>
          <a:bodyPr wrap="square">
            <a:spAutoFit/>
          </a:bodyPr>
          <a:lstStyle/>
          <a:p>
            <a:r>
              <a:rPr lang="en-US" dirty="0"/>
              <a:t>Initially, all slots are empty, so when 1, 3, 0 came they are allocated to the empty slots —&gt; </a:t>
            </a:r>
            <a:r>
              <a:rPr lang="en-US" b="1" dirty="0"/>
              <a:t>3 Page Faults.</a:t>
            </a:r>
            <a:r>
              <a:rPr lang="en-US" dirty="0"/>
              <a:t> </a:t>
            </a:r>
            <a:br>
              <a:rPr lang="en-US" dirty="0"/>
            </a:br>
            <a:r>
              <a:rPr lang="en-US" dirty="0"/>
              <a:t>when 3 comes, it is already in memory so —&gt; </a:t>
            </a:r>
            <a:r>
              <a:rPr lang="en-US" b="1" dirty="0"/>
              <a:t>0 Page Faults.</a:t>
            </a:r>
            <a:r>
              <a:rPr lang="en-US" dirty="0"/>
              <a:t> </a:t>
            </a:r>
            <a:br>
              <a:rPr lang="en-US" dirty="0"/>
            </a:br>
            <a:r>
              <a:rPr lang="en-US" dirty="0"/>
              <a:t>Then 5 comes, it is not available in memory so it replaces the oldest page slot </a:t>
            </a:r>
            <a:r>
              <a:rPr lang="en-US" dirty="0" err="1"/>
              <a:t>i.e</a:t>
            </a:r>
            <a:r>
              <a:rPr lang="en-US" dirty="0"/>
              <a:t> 1. —&gt;</a:t>
            </a:r>
            <a:r>
              <a:rPr lang="en-US" b="1" dirty="0"/>
              <a:t>1 Page Fault.</a:t>
            </a:r>
            <a:r>
              <a:rPr lang="en-US" dirty="0"/>
              <a:t> </a:t>
            </a:r>
            <a:br>
              <a:rPr lang="en-US" dirty="0"/>
            </a:br>
            <a:r>
              <a:rPr lang="en-US" dirty="0"/>
              <a:t>6 comes, it is also not available in memory so it replaces the oldest page slot </a:t>
            </a:r>
            <a:r>
              <a:rPr lang="en-US" dirty="0" err="1"/>
              <a:t>i.e</a:t>
            </a:r>
            <a:r>
              <a:rPr lang="en-US" dirty="0"/>
              <a:t> 3 —&gt;</a:t>
            </a:r>
            <a:r>
              <a:rPr lang="en-US" b="1" dirty="0"/>
              <a:t>1 Page Fault.</a:t>
            </a:r>
            <a:r>
              <a:rPr lang="en-US" dirty="0"/>
              <a:t> </a:t>
            </a:r>
            <a:endParaRPr lang="en-US" dirty="0" smtClean="0"/>
          </a:p>
          <a:p>
            <a:r>
              <a:rPr lang="en-US" dirty="0"/>
              <a:t/>
            </a:r>
            <a:br>
              <a:rPr lang="en-US" dirty="0"/>
            </a:br>
            <a:r>
              <a:rPr lang="en-US" dirty="0"/>
              <a:t>Finally, when 3 come it is not available so it replaces 0 </a:t>
            </a:r>
            <a:r>
              <a:rPr lang="en-US" b="1" dirty="0"/>
              <a:t>1 page fault</a:t>
            </a:r>
            <a:r>
              <a:rPr lang="en-US" dirty="0"/>
              <a:t> </a:t>
            </a:r>
            <a:endParaRPr lang="en-US" dirty="0" smtClean="0"/>
          </a:p>
          <a:p>
            <a:endParaRPr lang="en-US" dirty="0"/>
          </a:p>
          <a:p>
            <a:r>
              <a:rPr lang="en-US" b="1" u="sng" dirty="0" err="1">
                <a:hlinkClick r:id="rId4"/>
              </a:rPr>
              <a:t>Belady’s</a:t>
            </a:r>
            <a:r>
              <a:rPr lang="en-US" b="1" u="sng" dirty="0">
                <a:hlinkClick r:id="rId4"/>
              </a:rPr>
              <a:t> anomaly</a:t>
            </a:r>
            <a:r>
              <a:rPr lang="en-US" b="1" dirty="0"/>
              <a:t> –</a:t>
            </a:r>
            <a:r>
              <a:rPr lang="en-US" dirty="0"/>
              <a:t> </a:t>
            </a:r>
            <a:r>
              <a:rPr lang="en-US" dirty="0" err="1"/>
              <a:t>Belady’s</a:t>
            </a:r>
            <a:r>
              <a:rPr lang="en-US" dirty="0"/>
              <a:t> anomaly proves that it is possible to have more page faults when increasing the number of page frames while using the First in First Out (FIFO) page replacement algorithm.  For example, if we consider reference string 3, 2, 1, 0, 3, 2, 4, 3, 2, 1, 0, 4 and 3 slots, we get 9 total page faults, but if we increase slots to 4, we get 10-page faults.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2" name="CustomShape 5"/>
          <p:cNvSpPr/>
          <p:nvPr/>
        </p:nvSpPr>
        <p:spPr>
          <a:xfrm>
            <a:off x="457200" y="2414588"/>
            <a:ext cx="9144000" cy="97948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18</a:t>
            </a:fld>
            <a:endParaRPr lang="en-IN" spc="-1">
              <a:solidFill>
                <a:srgbClr val="000000"/>
              </a:solidFill>
              <a:uFill>
                <a:solidFill>
                  <a:srgbClr val="FFFFFF"/>
                </a:solidFill>
              </a:uFill>
            </a:endParaRPr>
          </a:p>
        </p:txBody>
      </p:sp>
      <p:sp>
        <p:nvSpPr>
          <p:cNvPr id="9" name="Rectangle 8"/>
          <p:cNvSpPr/>
          <p:nvPr/>
        </p:nvSpPr>
        <p:spPr>
          <a:xfrm>
            <a:off x="609600" y="1905000"/>
            <a:ext cx="8915400" cy="6186309"/>
          </a:xfrm>
          <a:prstGeom prst="rect">
            <a:avLst/>
          </a:prstGeom>
        </p:spPr>
        <p:txBody>
          <a:bodyPr wrap="square">
            <a:spAutoFit/>
          </a:bodyPr>
          <a:lstStyle/>
          <a:p>
            <a:endParaRPr lang="en-US" b="1" dirty="0" smtClean="0"/>
          </a:p>
          <a:p>
            <a:r>
              <a:rPr lang="en-US" b="1" dirty="0" smtClean="0">
                <a:solidFill>
                  <a:srgbClr val="FF0000"/>
                </a:solidFill>
              </a:rPr>
              <a:t>Example-3:Consider </a:t>
            </a:r>
            <a:r>
              <a:rPr lang="en-US" b="1" dirty="0" smtClean="0">
                <a:solidFill>
                  <a:srgbClr val="FF0000"/>
                </a:solidFill>
              </a:rPr>
              <a:t>the page references 7, 0, 1, 2, 0, 3, 0, 4, 2, 3, 0, 3, 2, with 5 page frame. Find number of page fault. </a:t>
            </a:r>
            <a:endParaRPr lang="en-US" b="1" dirty="0" smtClean="0"/>
          </a:p>
          <a:p>
            <a:r>
              <a:rPr lang="en-US" b="1" dirty="0" smtClean="0"/>
              <a:t>2</a:t>
            </a:r>
            <a:r>
              <a:rPr lang="en-US" b="1" dirty="0"/>
              <a:t>. Optimal Page replacement –</a:t>
            </a:r>
            <a:r>
              <a:rPr lang="en-US" dirty="0"/>
              <a:t> </a:t>
            </a:r>
            <a:br>
              <a:rPr lang="en-US" dirty="0"/>
            </a:br>
            <a:r>
              <a:rPr lang="en-US" dirty="0"/>
              <a:t>In this algorithm, pages are replaced which would not be used for the longest duration of time in the future. </a:t>
            </a:r>
            <a:br>
              <a:rPr lang="en-US" dirty="0"/>
            </a:br>
            <a:r>
              <a:rPr lang="en-US" b="1" dirty="0"/>
              <a:t>Example-2:Consider the page references 7, 0, 1, 2, 0, 3, 0, 4, 2, 3, 0, 3, 2, with </a:t>
            </a:r>
            <a:r>
              <a:rPr lang="en-US" b="1" dirty="0" smtClean="0"/>
              <a:t>4</a:t>
            </a:r>
            <a:r>
              <a:rPr lang="en-US" b="1" dirty="0" smtClean="0"/>
              <a:t> </a:t>
            </a:r>
            <a:r>
              <a:rPr lang="en-US" b="1" dirty="0"/>
              <a:t>page frame. Find number of page fault. </a:t>
            </a:r>
            <a:endParaRPr lang="en-US" b="1" dirty="0" smtClean="0"/>
          </a:p>
          <a:p>
            <a:r>
              <a:rPr lang="en-US" dirty="0" smtClean="0"/>
              <a:t/>
            </a:r>
            <a:br>
              <a:rPr lang="en-US" dirty="0" smtClean="0"/>
            </a:br>
            <a:r>
              <a:rPr lang="en-US" dirty="0"/>
              <a:t>Initially, all slots are empty, so when 7 0 1 2 are allocated to the empty slots —&gt;</a:t>
            </a:r>
            <a:r>
              <a:rPr lang="en-US" b="1" dirty="0"/>
              <a:t> </a:t>
            </a:r>
            <a:r>
              <a:rPr lang="en-US" b="1" dirty="0" smtClean="0"/>
              <a:t>4</a:t>
            </a:r>
            <a:r>
              <a:rPr lang="en-US" b="1" dirty="0" smtClean="0"/>
              <a:t> </a:t>
            </a:r>
            <a:r>
              <a:rPr lang="en-US" b="1" dirty="0"/>
              <a:t>Page faults</a:t>
            </a:r>
            <a:r>
              <a:rPr lang="en-US" dirty="0"/>
              <a:t> </a:t>
            </a:r>
            <a:br>
              <a:rPr lang="en-US" dirty="0"/>
            </a:br>
            <a:r>
              <a:rPr lang="en-US" dirty="0"/>
              <a:t>0 is already there so —&gt; </a:t>
            </a:r>
            <a:r>
              <a:rPr lang="en-US" b="1" dirty="0"/>
              <a:t>0 Page fault.</a:t>
            </a:r>
            <a:r>
              <a:rPr lang="en-US" dirty="0"/>
              <a:t> </a:t>
            </a:r>
            <a:br>
              <a:rPr lang="en-US" dirty="0"/>
            </a:br>
            <a:r>
              <a:rPr lang="en-US" dirty="0"/>
              <a:t>when 3 came it will take the place of 7 because it is not used for the longest duration of time in the future.—&gt;</a:t>
            </a:r>
            <a:r>
              <a:rPr lang="en-US" b="1" dirty="0"/>
              <a:t>1 Page fault.</a:t>
            </a:r>
            <a:r>
              <a:rPr lang="en-US" dirty="0"/>
              <a:t> </a:t>
            </a:r>
            <a:br>
              <a:rPr lang="en-US" dirty="0"/>
            </a:br>
            <a:r>
              <a:rPr lang="en-US" dirty="0"/>
              <a:t>0 is already there so —&gt;</a:t>
            </a:r>
            <a:r>
              <a:rPr lang="en-US" b="1" dirty="0"/>
              <a:t> 0 Page fault.</a:t>
            </a:r>
            <a:r>
              <a:rPr lang="en-US" dirty="0"/>
              <a:t>. </a:t>
            </a:r>
            <a:br>
              <a:rPr lang="en-US" dirty="0"/>
            </a:br>
            <a:r>
              <a:rPr lang="en-US" dirty="0"/>
              <a:t>4 will takes place of 1 —&gt;</a:t>
            </a:r>
            <a:r>
              <a:rPr lang="en-US" b="1" dirty="0"/>
              <a:t> 1 Page Fault. </a:t>
            </a:r>
            <a:endParaRPr lang="en-US" dirty="0"/>
          </a:p>
          <a:p>
            <a:r>
              <a:rPr lang="en-US" dirty="0"/>
              <a:t>Now for the further page reference string —&gt;</a:t>
            </a:r>
            <a:r>
              <a:rPr lang="en-US" b="1" dirty="0"/>
              <a:t> 0 Page fault</a:t>
            </a:r>
            <a:r>
              <a:rPr lang="en-US" dirty="0"/>
              <a:t> because they are already available in the memory. </a:t>
            </a:r>
            <a:br>
              <a:rPr lang="en-US" dirty="0"/>
            </a:br>
            <a:r>
              <a:rPr lang="en-US" dirty="0"/>
              <a:t>Optimal page replacement is perfect, but not possible in practice as the operating system cannot know future requests. The use of Optimal Page replacement is to set up a benchmark so that other replacement algorithms can be analyzed against it.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2" name="CustomShape 5"/>
          <p:cNvSpPr/>
          <p:nvPr/>
        </p:nvSpPr>
        <p:spPr>
          <a:xfrm>
            <a:off x="457200" y="2414588"/>
            <a:ext cx="9144000" cy="97948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19</a:t>
            </a:fld>
            <a:endParaRPr lang="en-IN" spc="-1">
              <a:solidFill>
                <a:srgbClr val="000000"/>
              </a:solidFill>
              <a:uFill>
                <a:solidFill>
                  <a:srgbClr val="FFFFFF"/>
                </a:solidFill>
              </a:uFill>
            </a:endParaRPr>
          </a:p>
        </p:txBody>
      </p:sp>
      <p:sp>
        <p:nvSpPr>
          <p:cNvPr id="9" name="Rectangle 8"/>
          <p:cNvSpPr/>
          <p:nvPr/>
        </p:nvSpPr>
        <p:spPr>
          <a:xfrm>
            <a:off x="609600" y="1905000"/>
            <a:ext cx="8382000" cy="369332"/>
          </a:xfrm>
          <a:prstGeom prst="rect">
            <a:avLst/>
          </a:prstGeom>
        </p:spPr>
        <p:txBody>
          <a:bodyPr wrap="square">
            <a:spAutoFit/>
          </a:bodyPr>
          <a:lstStyle/>
          <a:p>
            <a:r>
              <a:rPr lang="en-US" dirty="0" smtClean="0"/>
              <a:t>.</a:t>
            </a:r>
            <a:endParaRPr lang="en-US" dirty="0"/>
          </a:p>
        </p:txBody>
      </p:sp>
      <p:pic>
        <p:nvPicPr>
          <p:cNvPr id="76802" name="Picture 2" descr="D:\UEM\Subject\OS\OS PPT\optimal.png"/>
          <p:cNvPicPr>
            <a:picLocks noChangeAspect="1" noChangeArrowheads="1"/>
          </p:cNvPicPr>
          <p:nvPr/>
        </p:nvPicPr>
        <p:blipFill>
          <a:blip r:embed="rId4"/>
          <a:srcRect/>
          <a:stretch>
            <a:fillRect/>
          </a:stretch>
        </p:blipFill>
        <p:spPr bwMode="auto">
          <a:xfrm>
            <a:off x="747713" y="1866900"/>
            <a:ext cx="8562975" cy="3924300"/>
          </a:xfrm>
          <a:prstGeom prst="rect">
            <a:avLst/>
          </a:prstGeom>
          <a:noFill/>
        </p:spPr>
      </p:pic>
      <p:sp>
        <p:nvSpPr>
          <p:cNvPr id="11" name="Rectangle 10"/>
          <p:cNvSpPr/>
          <p:nvPr/>
        </p:nvSpPr>
        <p:spPr>
          <a:xfrm>
            <a:off x="2971800" y="6400800"/>
            <a:ext cx="5875326" cy="584775"/>
          </a:xfrm>
          <a:prstGeom prst="rect">
            <a:avLst/>
          </a:prstGeom>
        </p:spPr>
        <p:txBody>
          <a:bodyPr wrap="none">
            <a:spAutoFit/>
          </a:bodyPr>
          <a:lstStyle/>
          <a:p>
            <a:r>
              <a:rPr lang="en-US" sz="3200" b="1" dirty="0" smtClean="0">
                <a:solidFill>
                  <a:srgbClr val="00B0F0"/>
                </a:solidFill>
              </a:rPr>
              <a:t>7</a:t>
            </a:r>
            <a:r>
              <a:rPr lang="en-US" sz="3200" b="1" dirty="0" smtClean="0">
                <a:solidFill>
                  <a:srgbClr val="92D050"/>
                </a:solidFill>
              </a:rPr>
              <a:t>, 0, </a:t>
            </a:r>
            <a:r>
              <a:rPr lang="en-US" sz="3200" b="1" dirty="0" smtClean="0">
                <a:solidFill>
                  <a:srgbClr val="00B0F0"/>
                </a:solidFill>
              </a:rPr>
              <a:t>1</a:t>
            </a:r>
            <a:r>
              <a:rPr lang="en-US" sz="3200" b="1" dirty="0" smtClean="0">
                <a:solidFill>
                  <a:srgbClr val="92D050"/>
                </a:solidFill>
              </a:rPr>
              <a:t>, </a:t>
            </a:r>
            <a:r>
              <a:rPr lang="en-US" sz="3200" b="1" dirty="0" smtClean="0">
                <a:solidFill>
                  <a:srgbClr val="FF0000"/>
                </a:solidFill>
              </a:rPr>
              <a:t>2</a:t>
            </a:r>
            <a:r>
              <a:rPr lang="en-US" sz="3200" dirty="0" smtClean="0"/>
              <a:t>, </a:t>
            </a:r>
            <a:r>
              <a:rPr lang="en-US" sz="3200" dirty="0" smtClean="0">
                <a:solidFill>
                  <a:srgbClr val="FF0000"/>
                </a:solidFill>
              </a:rPr>
              <a:t>0</a:t>
            </a:r>
            <a:r>
              <a:rPr lang="en-US" sz="3200" dirty="0" smtClean="0"/>
              <a:t>, 3, 0, 4, 2, 3, 0, 3, 2</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2</a:t>
            </a:fld>
            <a:endParaRPr lang="en-IN" spc="-1">
              <a:solidFill>
                <a:srgbClr val="000000"/>
              </a:solidFill>
              <a:uFill>
                <a:solidFill>
                  <a:srgbClr val="FFFFFF"/>
                </a:solidFill>
              </a:uFill>
            </a:endParaRPr>
          </a:p>
        </p:txBody>
      </p:sp>
      <p:sp>
        <p:nvSpPr>
          <p:cNvPr id="10" name="Rectangle 9"/>
          <p:cNvSpPr/>
          <p:nvPr/>
        </p:nvSpPr>
        <p:spPr>
          <a:xfrm>
            <a:off x="914400" y="2209800"/>
            <a:ext cx="8610600" cy="4524315"/>
          </a:xfrm>
          <a:prstGeom prst="rect">
            <a:avLst/>
          </a:prstGeom>
        </p:spPr>
        <p:txBody>
          <a:bodyPr wrap="square">
            <a:spAutoFit/>
          </a:bodyPr>
          <a:lstStyle/>
          <a:p>
            <a:pPr algn="just"/>
            <a:r>
              <a:rPr lang="en-US" dirty="0" smtClean="0"/>
              <a:t>One of the important jobs of an Operating System is to manage various I/O devices including mouse, keyboards, touch pad, disk drives, display adapters, USB devices, Bit-mapped screen, LED, Analog-to-digital converter, On/off switch, network connections, audio I/O, printers etc.</a:t>
            </a:r>
          </a:p>
          <a:p>
            <a:pPr algn="just"/>
            <a:endParaRPr lang="en-US" dirty="0"/>
          </a:p>
          <a:p>
            <a:pPr algn="just"/>
            <a:endParaRPr lang="en-US" dirty="0" smtClean="0"/>
          </a:p>
          <a:p>
            <a:r>
              <a:rPr lang="en-US" dirty="0"/>
              <a:t>An I/O system is required to take an application I/O request and send it to the physical device, then take whatever response comes back from the device and send it to the application. I/O devices can be divided into two categories −</a:t>
            </a:r>
          </a:p>
          <a:p>
            <a:r>
              <a:rPr lang="en-US" b="1" dirty="0"/>
              <a:t>Block devices</a:t>
            </a:r>
            <a:r>
              <a:rPr lang="en-US" dirty="0"/>
              <a:t> − A block device is one with which the driver communicates by sending entire blocks of data. For example, Hard disks, USB cameras, Disk-On-Key etc.</a:t>
            </a:r>
          </a:p>
          <a:p>
            <a:r>
              <a:rPr lang="en-US" b="1" dirty="0"/>
              <a:t>Character devices</a:t>
            </a:r>
            <a:r>
              <a:rPr lang="en-US" dirty="0"/>
              <a:t> − A character device is one with which the driver communicates by sending and receiving single characters (bytes, octets). For example, serial ports, parallel ports, sounds cards etc</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2" name="CustomShape 5"/>
          <p:cNvSpPr/>
          <p:nvPr/>
        </p:nvSpPr>
        <p:spPr>
          <a:xfrm>
            <a:off x="457200" y="2414588"/>
            <a:ext cx="9144000" cy="97948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20</a:t>
            </a:fld>
            <a:endParaRPr lang="en-IN" spc="-1">
              <a:solidFill>
                <a:srgbClr val="000000"/>
              </a:solidFill>
              <a:uFill>
                <a:solidFill>
                  <a:srgbClr val="FFFFFF"/>
                </a:solidFill>
              </a:uFill>
            </a:endParaRPr>
          </a:p>
        </p:txBody>
      </p:sp>
      <p:sp>
        <p:nvSpPr>
          <p:cNvPr id="9" name="Rectangle 8"/>
          <p:cNvSpPr/>
          <p:nvPr/>
        </p:nvSpPr>
        <p:spPr>
          <a:xfrm>
            <a:off x="609600" y="1905000"/>
            <a:ext cx="8382000" cy="3970318"/>
          </a:xfrm>
          <a:prstGeom prst="rect">
            <a:avLst/>
          </a:prstGeom>
        </p:spPr>
        <p:txBody>
          <a:bodyPr wrap="square">
            <a:spAutoFit/>
          </a:bodyPr>
          <a:lstStyle/>
          <a:p>
            <a:r>
              <a:rPr lang="en-US" sz="2000" b="1" dirty="0" smtClean="0">
                <a:solidFill>
                  <a:srgbClr val="FF0000"/>
                </a:solidFill>
              </a:rPr>
              <a:t> </a:t>
            </a:r>
            <a:r>
              <a:rPr lang="en-US" sz="2000" b="1" dirty="0">
                <a:solidFill>
                  <a:srgbClr val="FF0000"/>
                </a:solidFill>
              </a:rPr>
              <a:t>Least Recently Used –</a:t>
            </a:r>
            <a:r>
              <a:rPr lang="en-US" sz="2000" dirty="0">
                <a:solidFill>
                  <a:srgbClr val="FF0000"/>
                </a:solidFill>
              </a:rPr>
              <a:t> </a:t>
            </a:r>
            <a:r>
              <a:rPr lang="en-US" sz="2000" dirty="0" smtClean="0">
                <a:solidFill>
                  <a:srgbClr val="FF0000"/>
                </a:solidFill>
              </a:rPr>
              <a:t/>
            </a:r>
            <a:br>
              <a:rPr lang="en-US" sz="2000" dirty="0" smtClean="0">
                <a:solidFill>
                  <a:srgbClr val="FF0000"/>
                </a:solidFill>
              </a:rPr>
            </a:br>
            <a:r>
              <a:rPr lang="en-US" dirty="0"/>
              <a:t>In this algorithm, page will be replaced which is least recently used. </a:t>
            </a:r>
            <a:r>
              <a:rPr lang="en-US" dirty="0" smtClean="0"/>
              <a:t/>
            </a:r>
            <a:br>
              <a:rPr lang="en-US" dirty="0" smtClean="0"/>
            </a:br>
            <a:r>
              <a:rPr lang="en-US" b="1" dirty="0"/>
              <a:t>Example-3</a:t>
            </a:r>
            <a:r>
              <a:rPr lang="en-US" dirty="0"/>
              <a:t>Consider the page reference string 7, 0, 1, 2, 0, 3, 0, 4, 2, 3, 0, 3, 2 with 4 page frames</a:t>
            </a:r>
            <a:r>
              <a:rPr lang="en-US" dirty="0" smtClean="0"/>
              <a:t>. Find </a:t>
            </a:r>
            <a:r>
              <a:rPr lang="en-US" dirty="0"/>
              <a:t>number of page faults. </a:t>
            </a:r>
            <a:endParaRPr lang="en-US" dirty="0" smtClean="0"/>
          </a:p>
          <a:p>
            <a:endParaRPr lang="en-US" dirty="0"/>
          </a:p>
          <a:p>
            <a:r>
              <a:rPr lang="en-US" dirty="0"/>
              <a:t>Initially, all slots are empty, so when 7 0 1 2 are allocated to the empty slots —&gt;</a:t>
            </a:r>
            <a:r>
              <a:rPr lang="en-US" b="1" dirty="0"/>
              <a:t> 4 Page faults</a:t>
            </a:r>
            <a:r>
              <a:rPr lang="en-US" dirty="0"/>
              <a:t> </a:t>
            </a:r>
            <a:r>
              <a:rPr lang="en-US" dirty="0" smtClean="0"/>
              <a:t/>
            </a:r>
            <a:br>
              <a:rPr lang="en-US" dirty="0" smtClean="0"/>
            </a:br>
            <a:r>
              <a:rPr lang="en-US" dirty="0"/>
              <a:t>0 is already their so —&gt; </a:t>
            </a:r>
            <a:r>
              <a:rPr lang="en-US" b="1" dirty="0"/>
              <a:t>0 Page fault.</a:t>
            </a:r>
            <a:r>
              <a:rPr lang="en-US" dirty="0"/>
              <a:t> </a:t>
            </a:r>
            <a:r>
              <a:rPr lang="en-US" dirty="0" smtClean="0"/>
              <a:t/>
            </a:r>
            <a:br>
              <a:rPr lang="en-US" dirty="0" smtClean="0"/>
            </a:br>
            <a:r>
              <a:rPr lang="en-US" dirty="0"/>
              <a:t>when 3 came it will take the place of 7 because it is least recently used —&gt;</a:t>
            </a:r>
            <a:r>
              <a:rPr lang="en-US" b="1" dirty="0"/>
              <a:t>1 Page fault</a:t>
            </a:r>
            <a:r>
              <a:rPr lang="en-US" dirty="0"/>
              <a:t> </a:t>
            </a:r>
            <a:r>
              <a:rPr lang="en-US" dirty="0" smtClean="0"/>
              <a:t/>
            </a:r>
            <a:br>
              <a:rPr lang="en-US" dirty="0" smtClean="0"/>
            </a:br>
            <a:r>
              <a:rPr lang="en-US" dirty="0"/>
              <a:t>0 is already in memory so —&gt;</a:t>
            </a:r>
            <a:r>
              <a:rPr lang="en-US" b="1" dirty="0"/>
              <a:t> 0 Page fault</a:t>
            </a:r>
            <a:r>
              <a:rPr lang="en-US" dirty="0"/>
              <a:t>. </a:t>
            </a:r>
            <a:r>
              <a:rPr lang="en-US" dirty="0" smtClean="0"/>
              <a:t/>
            </a:r>
            <a:br>
              <a:rPr lang="en-US" dirty="0" smtClean="0"/>
            </a:br>
            <a:r>
              <a:rPr lang="en-US" dirty="0"/>
              <a:t>4 will takes place of 1 —&gt;</a:t>
            </a:r>
            <a:r>
              <a:rPr lang="en-US" b="1" dirty="0"/>
              <a:t> 1 Page Fault</a:t>
            </a:r>
            <a:r>
              <a:rPr lang="en-US" dirty="0"/>
              <a:t> </a:t>
            </a:r>
            <a:r>
              <a:rPr lang="en-US" dirty="0" smtClean="0"/>
              <a:t/>
            </a:r>
            <a:br>
              <a:rPr lang="en-US" dirty="0" smtClean="0"/>
            </a:br>
            <a:r>
              <a:rPr lang="en-US" dirty="0"/>
              <a:t>Now for the further page reference string —&gt;</a:t>
            </a:r>
            <a:r>
              <a:rPr lang="en-US" b="1" dirty="0"/>
              <a:t> 0 Page fault</a:t>
            </a:r>
            <a:r>
              <a:rPr lang="en-US" dirty="0"/>
              <a:t> because they are already available in the memory.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2" name="CustomShape 5"/>
          <p:cNvSpPr/>
          <p:nvPr/>
        </p:nvSpPr>
        <p:spPr>
          <a:xfrm>
            <a:off x="457200" y="2414588"/>
            <a:ext cx="9144000" cy="97948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21</a:t>
            </a:fld>
            <a:endParaRPr lang="en-IN" spc="-1">
              <a:solidFill>
                <a:srgbClr val="000000"/>
              </a:solidFill>
              <a:uFill>
                <a:solidFill>
                  <a:srgbClr val="FFFFFF"/>
                </a:solidFill>
              </a:uFill>
            </a:endParaRPr>
          </a:p>
        </p:txBody>
      </p:sp>
      <p:pic>
        <p:nvPicPr>
          <p:cNvPr id="77826" name="Picture 2" descr="D:\UEM\Subject\OS\OS PPT\optimal2.png"/>
          <p:cNvPicPr>
            <a:picLocks noChangeAspect="1" noChangeArrowheads="1"/>
          </p:cNvPicPr>
          <p:nvPr/>
        </p:nvPicPr>
        <p:blipFill>
          <a:blip r:embed="rId4"/>
          <a:srcRect/>
          <a:stretch>
            <a:fillRect/>
          </a:stretch>
        </p:blipFill>
        <p:spPr bwMode="auto">
          <a:xfrm>
            <a:off x="533400" y="2209800"/>
            <a:ext cx="9305925" cy="456247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2" name="CustomShape 5"/>
          <p:cNvSpPr/>
          <p:nvPr/>
        </p:nvSpPr>
        <p:spPr>
          <a:xfrm>
            <a:off x="457200" y="2414588"/>
            <a:ext cx="9144000" cy="97948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22</a:t>
            </a:fld>
            <a:endParaRPr lang="en-IN" spc="-1">
              <a:solidFill>
                <a:srgbClr val="000000"/>
              </a:solidFill>
              <a:uFill>
                <a:solidFill>
                  <a:srgbClr val="FFFFFF"/>
                </a:solidFill>
              </a:uFill>
            </a:endParaRPr>
          </a:p>
        </p:txBody>
      </p:sp>
      <p:sp>
        <p:nvSpPr>
          <p:cNvPr id="10" name="Rectangle 9"/>
          <p:cNvSpPr/>
          <p:nvPr/>
        </p:nvSpPr>
        <p:spPr>
          <a:xfrm>
            <a:off x="685800" y="2286000"/>
            <a:ext cx="8839200" cy="3693319"/>
          </a:xfrm>
          <a:prstGeom prst="rect">
            <a:avLst/>
          </a:prstGeom>
        </p:spPr>
        <p:txBody>
          <a:bodyPr wrap="square">
            <a:spAutoFit/>
          </a:bodyPr>
          <a:lstStyle/>
          <a:p>
            <a:pPr algn="just">
              <a:buFont typeface="Wingdings" pitchFamily="2" charset="2"/>
              <a:buChar char="Ø"/>
            </a:pPr>
            <a:r>
              <a:rPr lang="en-US" b="1" dirty="0"/>
              <a:t>Thrashing</a:t>
            </a:r>
            <a:r>
              <a:rPr lang="en-US" dirty="0"/>
              <a:t> is a condition or a situation when the system is spending a major portion of its time servicing the page faults, but the actual processing done is very negligible. </a:t>
            </a:r>
          </a:p>
          <a:p>
            <a:pPr algn="just">
              <a:buFont typeface="Wingdings" pitchFamily="2" charset="2"/>
              <a:buChar char="Ø"/>
            </a:pPr>
            <a:r>
              <a:rPr lang="en-US" b="1" dirty="0"/>
              <a:t>Thrashing’s Causes</a:t>
            </a:r>
            <a:endParaRPr lang="en-US" dirty="0"/>
          </a:p>
          <a:p>
            <a:pPr algn="just">
              <a:buFont typeface="Wingdings" pitchFamily="2" charset="2"/>
              <a:buChar char="Ø"/>
            </a:pPr>
            <a:r>
              <a:rPr lang="en-US" dirty="0"/>
              <a:t>Thrashing has an impact on the operating system’s execution performance. Thrashing also causes serious performance issues with the operating system. When the CPU’s usage is low, the process scheduling mechanism tries to load multiple processes into memory at the same time, increasing the degree of Multi programming.</a:t>
            </a:r>
          </a:p>
          <a:p>
            <a:pPr algn="just">
              <a:buFont typeface="Wingdings" pitchFamily="2" charset="2"/>
              <a:buChar char="Ø"/>
            </a:pPr>
            <a:r>
              <a:rPr lang="en-US" dirty="0"/>
              <a:t> In this case, the number of processes in the memory exceeds the number of frames available in the memory. Each process is given a set number of frames to work with</a:t>
            </a:r>
            <a:r>
              <a:rPr lang="en-US" dirty="0" smtClean="0"/>
              <a:t>.</a:t>
            </a:r>
          </a:p>
          <a:p>
            <a:pPr algn="just">
              <a:buFont typeface="Wingdings" pitchFamily="2" charset="2"/>
              <a:buChar char="Ø"/>
            </a:pPr>
            <a:endParaRPr lang="en-US" dirty="0"/>
          </a:p>
          <a:p>
            <a:pPr algn="just">
              <a:buFont typeface="Wingdings" pitchFamily="2" charset="2"/>
              <a:buChar char="Ø"/>
            </a:pPr>
            <a:r>
              <a:rPr lang="en-US" dirty="0" smtClean="0"/>
              <a:t>Solution: Long </a:t>
            </a:r>
            <a:r>
              <a:rPr lang="en-US" smtClean="0"/>
              <a:t>term scheduling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2" name="CustomShape 5"/>
          <p:cNvSpPr/>
          <p:nvPr/>
        </p:nvSpPr>
        <p:spPr>
          <a:xfrm>
            <a:off x="457200" y="2414588"/>
            <a:ext cx="9144000" cy="97948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23</a:t>
            </a:fld>
            <a:endParaRPr lang="en-IN" spc="-1">
              <a:solidFill>
                <a:srgbClr val="000000"/>
              </a:solidFill>
              <a:uFill>
                <a:solidFill>
                  <a:srgbClr val="FFFFFF"/>
                </a:solidFill>
              </a:uFill>
            </a:endParaRPr>
          </a:p>
        </p:txBody>
      </p:sp>
      <p:sp>
        <p:nvSpPr>
          <p:cNvPr id="10" name="Rectangle 9"/>
          <p:cNvSpPr/>
          <p:nvPr/>
        </p:nvSpPr>
        <p:spPr>
          <a:xfrm>
            <a:off x="685800" y="2286000"/>
            <a:ext cx="8839200" cy="3139321"/>
          </a:xfrm>
          <a:prstGeom prst="rect">
            <a:avLst/>
          </a:prstGeom>
        </p:spPr>
        <p:txBody>
          <a:bodyPr wrap="square">
            <a:spAutoFit/>
          </a:bodyPr>
          <a:lstStyle/>
          <a:p>
            <a:pPr algn="just">
              <a:buFont typeface="Wingdings" pitchFamily="2" charset="2"/>
              <a:buChar char="Ø"/>
            </a:pPr>
            <a:r>
              <a:rPr lang="en-US" dirty="0"/>
              <a:t>If a high-priority process arrives in memory and the frame is not vacant at the moment, the other process occupying the frame will be moved to secondary storage, and the free frame will be allotted to a higher-priority process</a:t>
            </a:r>
            <a:r>
              <a:rPr lang="en-US" dirty="0" smtClean="0"/>
              <a:t>.</a:t>
            </a:r>
          </a:p>
          <a:p>
            <a:pPr algn="just">
              <a:buFont typeface="Wingdings" pitchFamily="2" charset="2"/>
              <a:buChar char="Ø"/>
            </a:pPr>
            <a:endParaRPr lang="en-US" dirty="0"/>
          </a:p>
          <a:p>
            <a:pPr algn="just">
              <a:buFont typeface="Wingdings" pitchFamily="2" charset="2"/>
              <a:buChar char="Ø"/>
            </a:pPr>
            <a:r>
              <a:rPr lang="en-US" dirty="0"/>
              <a:t>We may also argue that as soon as the memory is full, the procedure begins to take a long time to swap in the required pages. Because most of the processes are waiting for pages, the CPU utilization drops again</a:t>
            </a:r>
            <a:r>
              <a:rPr lang="en-US" dirty="0" smtClean="0"/>
              <a:t>.</a:t>
            </a:r>
          </a:p>
          <a:p>
            <a:pPr algn="just">
              <a:buFont typeface="Wingdings" pitchFamily="2" charset="2"/>
              <a:buChar char="Ø"/>
            </a:pPr>
            <a:endParaRPr lang="en-US" dirty="0"/>
          </a:p>
          <a:p>
            <a:pPr algn="just">
              <a:buFont typeface="Wingdings" pitchFamily="2" charset="2"/>
              <a:buChar char="Ø"/>
            </a:pPr>
            <a:r>
              <a:rPr lang="en-US" dirty="0"/>
              <a:t>As a result, a high level of multi programming and a lack of frames are two of the most common reasons for thrashing in the operating system.</a:t>
            </a:r>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24</a:t>
            </a:fld>
            <a:endParaRPr lang="en-IN" spc="-1">
              <a:solidFill>
                <a:srgbClr val="000000"/>
              </a:solidFill>
              <a:uFill>
                <a:solidFill>
                  <a:srgbClr val="FFFFFF"/>
                </a:solidFill>
              </a:uFill>
            </a:endParaRPr>
          </a:p>
        </p:txBody>
      </p:sp>
      <p:pic>
        <p:nvPicPr>
          <p:cNvPr id="78850" name="Picture 2" descr="D:\UEM\Subject\OS\OS PPT\2-103.png"/>
          <p:cNvPicPr>
            <a:picLocks noChangeAspect="1" noChangeArrowheads="1"/>
          </p:cNvPicPr>
          <p:nvPr/>
        </p:nvPicPr>
        <p:blipFill>
          <a:blip r:embed="rId4"/>
          <a:srcRect/>
          <a:stretch>
            <a:fillRect/>
          </a:stretch>
        </p:blipFill>
        <p:spPr bwMode="auto">
          <a:xfrm>
            <a:off x="2971800" y="1931273"/>
            <a:ext cx="4038600" cy="3174128"/>
          </a:xfrm>
          <a:prstGeom prst="rect">
            <a:avLst/>
          </a:prstGeom>
          <a:noFill/>
        </p:spPr>
      </p:pic>
      <p:sp>
        <p:nvSpPr>
          <p:cNvPr id="11" name="Rectangle 10"/>
          <p:cNvSpPr/>
          <p:nvPr/>
        </p:nvSpPr>
        <p:spPr>
          <a:xfrm>
            <a:off x="457200" y="5276183"/>
            <a:ext cx="9601200" cy="2585323"/>
          </a:xfrm>
          <a:prstGeom prst="rect">
            <a:avLst/>
          </a:prstGeom>
        </p:spPr>
        <p:txBody>
          <a:bodyPr wrap="square">
            <a:spAutoFit/>
          </a:bodyPr>
          <a:lstStyle/>
          <a:p>
            <a:pPr algn="just">
              <a:buFont typeface="Wingdings" pitchFamily="2" charset="2"/>
              <a:buChar char="Ø"/>
            </a:pPr>
            <a:r>
              <a:rPr lang="en-US" dirty="0" smtClean="0"/>
              <a:t>The basic concept involved is that if a process is allocated too few frames, then there will be too many and too frequent page faults. As a result, no useful work would be done by the CPU and the CPU utilization would fall drastically. </a:t>
            </a:r>
          </a:p>
          <a:p>
            <a:pPr algn="just">
              <a:buFont typeface="Wingdings" pitchFamily="2" charset="2"/>
              <a:buChar char="Ø"/>
            </a:pPr>
            <a:endParaRPr lang="en-US" dirty="0" smtClean="0"/>
          </a:p>
          <a:p>
            <a:pPr algn="just">
              <a:buFont typeface="Wingdings" pitchFamily="2" charset="2"/>
              <a:buChar char="Ø"/>
            </a:pPr>
            <a:r>
              <a:rPr lang="en-US" dirty="0" smtClean="0"/>
              <a:t>The long-term scheduler would then try to improve the CPU utilization by loading some more processes into the memory thereby increasing the degree of multi programming. This would result in a further decrease in the CPU utilization triggering a chained reaction of higher page faults followed by an increase in the degree of multi programming, </a:t>
            </a:r>
            <a:r>
              <a:rPr lang="en-US" b="1" dirty="0" smtClean="0">
                <a:solidFill>
                  <a:srgbClr val="FF0000"/>
                </a:solidFill>
              </a:rPr>
              <a:t>called Thrashing</a:t>
            </a:r>
            <a:r>
              <a:rPr lang="en-US" dirty="0" smtClean="0"/>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150"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151"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152"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153" name="CustomShape 5"/>
          <p:cNvSpPr/>
          <p:nvPr/>
        </p:nvSpPr>
        <p:spPr>
          <a:xfrm>
            <a:off x="3417888" y="2559050"/>
            <a:ext cx="3133725" cy="135255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fontAlgn="auto">
              <a:spcBef>
                <a:spcPts val="0"/>
              </a:spcBef>
              <a:spcAft>
                <a:spcPts val="0"/>
              </a:spcAft>
              <a:defRPr/>
            </a:pPr>
            <a:r>
              <a:rPr lang="en-IN" sz="4400" b="1" spc="-7">
                <a:solidFill>
                  <a:srgbClr val="000000"/>
                </a:solidFill>
                <a:uFill>
                  <a:solidFill>
                    <a:srgbClr val="FFFFFF"/>
                  </a:solidFill>
                </a:uFill>
                <a:latin typeface="Cambria"/>
              </a:rPr>
              <a:t>Thank </a:t>
            </a:r>
            <a:r>
              <a:rPr lang="en-IN" sz="4400" b="1" spc="-131">
                <a:solidFill>
                  <a:srgbClr val="000000"/>
                </a:solidFill>
                <a:uFill>
                  <a:solidFill>
                    <a:srgbClr val="FFFFFF"/>
                  </a:solidFill>
                </a:uFill>
                <a:latin typeface="Cambria"/>
              </a:rPr>
              <a:t>You</a:t>
            </a:r>
            <a:endParaRPr lang="en-IN" spc="-1">
              <a:solidFill>
                <a:srgbClr val="000000"/>
              </a:solidFill>
              <a:uFill>
                <a:solidFill>
                  <a:srgbClr val="FFFFFF"/>
                </a:solidFill>
              </a:uFill>
            </a:endParaRPr>
          </a:p>
        </p:txBody>
      </p:sp>
      <p:sp>
        <p:nvSpPr>
          <p:cNvPr id="154" name="CustomShape 6"/>
          <p:cNvSpPr/>
          <p:nvPr/>
        </p:nvSpPr>
        <p:spPr>
          <a:xfrm>
            <a:off x="3200400" y="4572000"/>
            <a:ext cx="2436813" cy="2208213"/>
          </a:xfrm>
          <a:prstGeom prst="rect">
            <a:avLst/>
          </a:prstGeom>
          <a:blipFill>
            <a:blip r:embed="rId4"/>
            <a:stretch>
              <a:fillRect/>
            </a:stretch>
          </a:blipFill>
          <a:ln>
            <a:noFill/>
          </a:ln>
        </p:spPr>
        <p:style>
          <a:lnRef idx="0">
            <a:scrgbClr r="0" g="0" b="0"/>
          </a:lnRef>
          <a:fillRef idx="0">
            <a:scrgbClr r="0" g="0" b="0"/>
          </a:fillRef>
          <a:effectRef idx="0">
            <a:scrgbClr r="0" g="0" b="0"/>
          </a:effectRef>
          <a:fontRef idx="minor"/>
        </p:style>
      </p:sp>
      <p:sp>
        <p:nvSpPr>
          <p:cNvPr id="155"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FA95C7EE-E342-45F0-8E07-102F5E9FE887}" type="slidenum">
              <a:rPr lang="en-IN" sz="1400" spc="-1">
                <a:solidFill>
                  <a:srgbClr val="000000"/>
                </a:solidFill>
                <a:uFill>
                  <a:solidFill>
                    <a:srgbClr val="FFFFFF"/>
                  </a:solidFill>
                </a:uFill>
              </a:rPr>
              <a:pPr marL="38160" fontAlgn="auto">
                <a:lnSpc>
                  <a:spcPts val="205"/>
                </a:lnSpc>
                <a:spcBef>
                  <a:spcPts val="0"/>
                </a:spcBef>
                <a:spcAft>
                  <a:spcPts val="0"/>
                </a:spcAft>
                <a:defRPr/>
              </a:pPr>
              <a:t>25</a:t>
            </a:fld>
            <a:endParaRPr lang="en-IN" spc="-1">
              <a:solidFill>
                <a:srgbClr val="000000"/>
              </a:solidFill>
              <a:uFill>
                <a:solidFill>
                  <a:srgbClr val="FFFFFF"/>
                </a:solidFill>
              </a:u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3</a:t>
            </a:fld>
            <a:endParaRPr lang="en-IN" spc="-1">
              <a:solidFill>
                <a:srgbClr val="000000"/>
              </a:solidFill>
              <a:uFill>
                <a:solidFill>
                  <a:srgbClr val="FFFFFF"/>
                </a:solidFill>
              </a:uFill>
            </a:endParaRPr>
          </a:p>
        </p:txBody>
      </p:sp>
      <p:sp>
        <p:nvSpPr>
          <p:cNvPr id="10" name="Rectangle 9"/>
          <p:cNvSpPr/>
          <p:nvPr/>
        </p:nvSpPr>
        <p:spPr>
          <a:xfrm>
            <a:off x="762000" y="2133600"/>
            <a:ext cx="8839200" cy="4247317"/>
          </a:xfrm>
          <a:prstGeom prst="rect">
            <a:avLst/>
          </a:prstGeom>
        </p:spPr>
        <p:txBody>
          <a:bodyPr wrap="square">
            <a:spAutoFit/>
          </a:bodyPr>
          <a:lstStyle/>
          <a:p>
            <a:pPr algn="just"/>
            <a:r>
              <a:rPr lang="en-US" b="1" dirty="0"/>
              <a:t>Device </a:t>
            </a:r>
            <a:r>
              <a:rPr lang="en-US" b="1" dirty="0" smtClean="0"/>
              <a:t>Controllers:</a:t>
            </a:r>
          </a:p>
          <a:p>
            <a:pPr algn="just"/>
            <a:endParaRPr lang="en-US" dirty="0"/>
          </a:p>
          <a:p>
            <a:pPr algn="just">
              <a:buFont typeface="Wingdings" pitchFamily="2" charset="2"/>
              <a:buChar char="Ø"/>
            </a:pPr>
            <a:r>
              <a:rPr lang="en-US" dirty="0"/>
              <a:t>Device drivers are software modules that can be plugged into an OS to handle a particular device. Operating System takes help from device drivers to handle all I/O devices.</a:t>
            </a:r>
          </a:p>
          <a:p>
            <a:pPr algn="just">
              <a:buFont typeface="Wingdings" pitchFamily="2" charset="2"/>
              <a:buChar char="Ø"/>
            </a:pPr>
            <a:r>
              <a:rPr lang="en-US" dirty="0"/>
              <a:t>The Device Controller works like an interface between a device and a device driver. I/O units (Keyboard, mouse, printer, etc.) typically consist of a mechanical component and an electronic component where electronic component is called the device controller.</a:t>
            </a:r>
          </a:p>
          <a:p>
            <a:pPr algn="just">
              <a:buFont typeface="Wingdings" pitchFamily="2" charset="2"/>
              <a:buChar char="Ø"/>
            </a:pPr>
            <a:r>
              <a:rPr lang="en-US" dirty="0"/>
              <a:t>There is always a device controller and a device driver for each device to communicate with the Operating Systems. </a:t>
            </a:r>
            <a:endParaRPr lang="en-US" dirty="0" smtClean="0"/>
          </a:p>
          <a:p>
            <a:pPr algn="just">
              <a:buFont typeface="Wingdings" pitchFamily="2" charset="2"/>
              <a:buChar char="Ø"/>
            </a:pPr>
            <a:endParaRPr lang="en-US" dirty="0"/>
          </a:p>
          <a:p>
            <a:pPr algn="just">
              <a:buFont typeface="Wingdings" pitchFamily="2" charset="2"/>
              <a:buChar char="Ø"/>
            </a:pPr>
            <a:r>
              <a:rPr lang="en-US" dirty="0" smtClean="0"/>
              <a:t>A </a:t>
            </a:r>
            <a:r>
              <a:rPr lang="en-US" dirty="0"/>
              <a:t>device controller may be able to handle multiple devices. As an interface its main task is to convert serial bit stream to block of bytes, perform error correction as necessary</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2" name="CustomShape 5"/>
          <p:cNvSpPr/>
          <p:nvPr/>
        </p:nvSpPr>
        <p:spPr>
          <a:xfrm>
            <a:off x="457200" y="2414588"/>
            <a:ext cx="9144000" cy="97948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4</a:t>
            </a:fld>
            <a:endParaRPr lang="en-IN" spc="-1">
              <a:solidFill>
                <a:srgbClr val="000000"/>
              </a:solidFill>
              <a:uFill>
                <a:solidFill>
                  <a:srgbClr val="FFFFFF"/>
                </a:solidFill>
              </a:uFill>
            </a:endParaRPr>
          </a:p>
        </p:txBody>
      </p:sp>
      <p:pic>
        <p:nvPicPr>
          <p:cNvPr id="48129" name="Picture 1" descr="D:\UEM\Subject\daa\pic\device_controllers.jpg"/>
          <p:cNvPicPr>
            <a:picLocks noChangeAspect="1" noChangeArrowheads="1"/>
          </p:cNvPicPr>
          <p:nvPr/>
        </p:nvPicPr>
        <p:blipFill>
          <a:blip r:embed="rId4"/>
          <a:srcRect/>
          <a:stretch>
            <a:fillRect/>
          </a:stretch>
        </p:blipFill>
        <p:spPr bwMode="auto">
          <a:xfrm>
            <a:off x="2171700" y="2757488"/>
            <a:ext cx="5715000" cy="2257425"/>
          </a:xfrm>
          <a:prstGeom prst="rect">
            <a:avLst/>
          </a:prstGeom>
          <a:noFill/>
        </p:spPr>
      </p:pic>
      <p:sp>
        <p:nvSpPr>
          <p:cNvPr id="10" name="Rectangle 9"/>
          <p:cNvSpPr/>
          <p:nvPr/>
        </p:nvSpPr>
        <p:spPr>
          <a:xfrm>
            <a:off x="838200" y="5486400"/>
            <a:ext cx="8305800" cy="1200329"/>
          </a:xfrm>
          <a:prstGeom prst="rect">
            <a:avLst/>
          </a:prstGeom>
        </p:spPr>
        <p:txBody>
          <a:bodyPr wrap="square">
            <a:spAutoFit/>
          </a:bodyPr>
          <a:lstStyle/>
          <a:p>
            <a:pPr algn="just">
              <a:buFont typeface="Wingdings" pitchFamily="2" charset="2"/>
              <a:buChar char="Ø"/>
            </a:pPr>
            <a:r>
              <a:rPr lang="en-US" dirty="0" smtClean="0"/>
              <a:t>Any device connected to the computer is connected by a plug and socket, and the socket is connected to a device controller. Following is a model for connecting the CPU, memory, controllers, and I/O devices where CPU and device controllers all use a common bus for communication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2" name="CustomShape 5"/>
          <p:cNvSpPr/>
          <p:nvPr/>
        </p:nvSpPr>
        <p:spPr>
          <a:xfrm>
            <a:off x="457200" y="2414588"/>
            <a:ext cx="9144000" cy="97948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5</a:t>
            </a:fld>
            <a:endParaRPr lang="en-IN" spc="-1">
              <a:solidFill>
                <a:srgbClr val="000000"/>
              </a:solidFill>
              <a:uFill>
                <a:solidFill>
                  <a:srgbClr val="FFFFFF"/>
                </a:solidFill>
              </a:uFill>
            </a:endParaRPr>
          </a:p>
        </p:txBody>
      </p:sp>
      <p:sp>
        <p:nvSpPr>
          <p:cNvPr id="9" name="Rectangle 8"/>
          <p:cNvSpPr/>
          <p:nvPr/>
        </p:nvSpPr>
        <p:spPr>
          <a:xfrm>
            <a:off x="381000" y="2039541"/>
            <a:ext cx="9067800" cy="3970318"/>
          </a:xfrm>
          <a:prstGeom prst="rect">
            <a:avLst/>
          </a:prstGeom>
        </p:spPr>
        <p:txBody>
          <a:bodyPr wrap="square">
            <a:spAutoFit/>
          </a:bodyPr>
          <a:lstStyle/>
          <a:p>
            <a:r>
              <a:rPr lang="en-US" b="1" dirty="0">
                <a:solidFill>
                  <a:srgbClr val="FF0000"/>
                </a:solidFill>
              </a:rPr>
              <a:t>Synchronous </a:t>
            </a:r>
            <a:r>
              <a:rPr lang="en-US" b="1" dirty="0" err="1">
                <a:solidFill>
                  <a:srgbClr val="FF0000"/>
                </a:solidFill>
              </a:rPr>
              <a:t>vs</a:t>
            </a:r>
            <a:r>
              <a:rPr lang="en-US" b="1" dirty="0">
                <a:solidFill>
                  <a:srgbClr val="FF0000"/>
                </a:solidFill>
              </a:rPr>
              <a:t> </a:t>
            </a:r>
            <a:r>
              <a:rPr lang="en-US" b="1" dirty="0" smtClean="0">
                <a:solidFill>
                  <a:srgbClr val="FF0000"/>
                </a:solidFill>
              </a:rPr>
              <a:t>Asynchronous I/O</a:t>
            </a:r>
          </a:p>
          <a:p>
            <a:endParaRPr lang="en-US" dirty="0"/>
          </a:p>
          <a:p>
            <a:r>
              <a:rPr lang="en-US" b="1" dirty="0"/>
              <a:t>Synchronous I/O</a:t>
            </a:r>
            <a:r>
              <a:rPr lang="en-US" dirty="0"/>
              <a:t> − In this scheme CPU execution waits while I/O proceeds</a:t>
            </a:r>
          </a:p>
          <a:p>
            <a:r>
              <a:rPr lang="en-US" b="1" dirty="0"/>
              <a:t>Asynchronous I/O</a:t>
            </a:r>
            <a:r>
              <a:rPr lang="en-US" dirty="0"/>
              <a:t> − I/O proceeds concurrently with CPU execution</a:t>
            </a:r>
          </a:p>
          <a:p>
            <a:r>
              <a:rPr lang="en-US" dirty="0"/>
              <a:t>Communication to I/O </a:t>
            </a:r>
            <a:r>
              <a:rPr lang="en-US" dirty="0" smtClean="0"/>
              <a:t>Devices</a:t>
            </a:r>
          </a:p>
          <a:p>
            <a:endParaRPr lang="en-US" dirty="0"/>
          </a:p>
          <a:p>
            <a:endParaRPr lang="en-US" dirty="0"/>
          </a:p>
          <a:p>
            <a:r>
              <a:rPr lang="en-US" dirty="0"/>
              <a:t>The CPU must have a way to pass information to and from an I/O device. There are three approaches available to communicate with the CPU and Device.</a:t>
            </a:r>
          </a:p>
          <a:p>
            <a:endParaRPr lang="en-US" dirty="0" smtClean="0"/>
          </a:p>
          <a:p>
            <a:endParaRPr lang="en-US" dirty="0"/>
          </a:p>
          <a:p>
            <a:r>
              <a:rPr lang="en-US" dirty="0" smtClean="0"/>
              <a:t>Special </a:t>
            </a:r>
            <a:r>
              <a:rPr lang="en-US" dirty="0"/>
              <a:t>Instruction I/O</a:t>
            </a:r>
          </a:p>
          <a:p>
            <a:r>
              <a:rPr lang="en-US" dirty="0"/>
              <a:t>Memory-mapped I/O</a:t>
            </a:r>
          </a:p>
          <a:p>
            <a:r>
              <a:rPr lang="en-US" dirty="0"/>
              <a:t>Direct memory access (DMA)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6</a:t>
            </a:fld>
            <a:endParaRPr lang="en-IN" spc="-1">
              <a:solidFill>
                <a:srgbClr val="000000"/>
              </a:solidFill>
              <a:uFill>
                <a:solidFill>
                  <a:srgbClr val="FFFFFF"/>
                </a:solidFill>
              </a:uFill>
            </a:endParaRPr>
          </a:p>
        </p:txBody>
      </p:sp>
      <p:sp>
        <p:nvSpPr>
          <p:cNvPr id="9" name="Rectangle 8"/>
          <p:cNvSpPr/>
          <p:nvPr/>
        </p:nvSpPr>
        <p:spPr>
          <a:xfrm>
            <a:off x="533400" y="2039541"/>
            <a:ext cx="8686800" cy="3693319"/>
          </a:xfrm>
          <a:prstGeom prst="rect">
            <a:avLst/>
          </a:prstGeom>
        </p:spPr>
        <p:txBody>
          <a:bodyPr wrap="square">
            <a:spAutoFit/>
          </a:bodyPr>
          <a:lstStyle/>
          <a:p>
            <a:r>
              <a:rPr lang="en-US" b="1" dirty="0"/>
              <a:t>Communication to I/O Devices</a:t>
            </a:r>
          </a:p>
          <a:p>
            <a:endParaRPr lang="en-US" dirty="0" smtClean="0"/>
          </a:p>
          <a:p>
            <a:r>
              <a:rPr lang="en-US" dirty="0" smtClean="0"/>
              <a:t>The </a:t>
            </a:r>
            <a:r>
              <a:rPr lang="en-US" dirty="0"/>
              <a:t>CPU must have a way to pass information to and from an I/O device. There are three approaches available to communicate with the CPU and Device.</a:t>
            </a:r>
          </a:p>
          <a:p>
            <a:r>
              <a:rPr lang="en-US" dirty="0"/>
              <a:t>Special Instruction I/O</a:t>
            </a:r>
          </a:p>
          <a:p>
            <a:r>
              <a:rPr lang="en-US" dirty="0"/>
              <a:t>Memory-mapped I/O</a:t>
            </a:r>
          </a:p>
          <a:p>
            <a:endParaRPr lang="en-US" dirty="0" smtClean="0"/>
          </a:p>
          <a:p>
            <a:r>
              <a:rPr lang="en-US" b="1" dirty="0" smtClean="0"/>
              <a:t>Direct </a:t>
            </a:r>
            <a:r>
              <a:rPr lang="en-US" b="1" dirty="0"/>
              <a:t>memory access (DMA</a:t>
            </a:r>
            <a:r>
              <a:rPr lang="en-US" b="1" dirty="0" smtClean="0"/>
              <a:t>)</a:t>
            </a:r>
          </a:p>
          <a:p>
            <a:endParaRPr lang="en-US" b="1" dirty="0"/>
          </a:p>
          <a:p>
            <a:r>
              <a:rPr lang="en-US" dirty="0"/>
              <a:t>Special Instruction I/O</a:t>
            </a:r>
          </a:p>
          <a:p>
            <a:r>
              <a:rPr lang="en-US" dirty="0"/>
              <a:t>This uses CPU instructions that are specifically made for controlling I/O devices. These instructions typically allow data to be sent to an I/O device or read from an I/O device.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457200"/>
            <a:ext cx="9144000" cy="1300163"/>
          </a:xfrm>
          <a:prstGeom prst="rect">
            <a:avLst/>
          </a:prstGeom>
          <a:noFill/>
          <a:ln>
            <a:noFill/>
          </a:ln>
        </p:spPr>
        <p:style>
          <a:lnRef idx="0">
            <a:scrgbClr r="0" g="0" b="0"/>
          </a:lnRef>
          <a:fillRef idx="0">
            <a:scrgbClr r="0" g="0" b="0"/>
          </a:fillRef>
          <a:effectRef idx="0">
            <a:scrgbClr r="0" g="0" b="0"/>
          </a:effectRef>
          <a:fontRef idx="minor"/>
        </p:style>
        <p:txBody>
          <a:bodyPr lIns="0" tIns="2520" rIns="0" bIns="0"/>
          <a:lstStyle/>
          <a:p>
            <a:pPr fontAlgn="auto">
              <a:spcBef>
                <a:spcPts val="0"/>
              </a:spcBef>
              <a:spcAft>
                <a:spcPts val="0"/>
              </a:spcAft>
              <a:defRPr/>
            </a:pPr>
            <a:endParaRPr lang="en-IN" spc="-1">
              <a:solidFill>
                <a:srgbClr val="000000"/>
              </a:solidFill>
              <a:uFill>
                <a:solidFill>
                  <a:srgbClr val="FFFFFF"/>
                </a:solidFill>
              </a:uFill>
            </a:endParaRPr>
          </a:p>
          <a:p>
            <a:pPr fontAlgn="auto">
              <a:spcBef>
                <a:spcPts val="0"/>
              </a:spcBef>
              <a:spcAft>
                <a:spcPts val="0"/>
              </a:spcAft>
              <a:defRPr/>
            </a:pPr>
            <a:r>
              <a:rPr lang="en-IN" sz="2000" b="1" spc="-7">
                <a:solidFill>
                  <a:srgbClr val="FFFFFF"/>
                </a:solidFill>
                <a:uFill>
                  <a:solidFill>
                    <a:srgbClr val="FFFFFF"/>
                  </a:solidFill>
                </a:uFill>
                <a:latin typeface="Cambria"/>
              </a:rPr>
              <a:t>		UNIVERSITY </a:t>
            </a:r>
            <a:r>
              <a:rPr lang="en-IN" sz="2000" b="1" spc="-1">
                <a:solidFill>
                  <a:srgbClr val="FFFFFF"/>
                </a:solidFill>
                <a:uFill>
                  <a:solidFill>
                    <a:srgbClr val="FFFFFF"/>
                  </a:solidFill>
                </a:uFill>
                <a:latin typeface="Cambria"/>
              </a:rPr>
              <a:t>OF </a:t>
            </a:r>
            <a:r>
              <a:rPr lang="en-IN" sz="2000" b="1" spc="-7">
                <a:solidFill>
                  <a:srgbClr val="FFFFFF"/>
                </a:solidFill>
                <a:uFill>
                  <a:solidFill>
                    <a:srgbClr val="FFFFFF"/>
                  </a:solidFill>
                </a:uFill>
                <a:latin typeface="Cambria"/>
              </a:rPr>
              <a:t>ENGINEERING </a:t>
            </a:r>
            <a:r>
              <a:rPr lang="en-IN" sz="2000" b="1" spc="-1">
                <a:solidFill>
                  <a:srgbClr val="FFFFFF"/>
                </a:solidFill>
                <a:uFill>
                  <a:solidFill>
                    <a:srgbClr val="FFFFFF"/>
                  </a:solidFill>
                </a:uFill>
                <a:latin typeface="Cambria"/>
              </a:rPr>
              <a:t>&amp; </a:t>
            </a:r>
            <a:r>
              <a:rPr lang="en-IN" sz="2000" b="1" spc="-29">
                <a:solidFill>
                  <a:srgbClr val="FFFFFF"/>
                </a:solidFill>
                <a:uFill>
                  <a:solidFill>
                    <a:srgbClr val="FFFFFF"/>
                  </a:solidFill>
                </a:uFill>
                <a:latin typeface="Cambria"/>
              </a:rPr>
              <a:t>MANAGEMENT,</a:t>
            </a:r>
            <a:r>
              <a:rPr lang="en-IN" sz="2000" b="1" spc="21">
                <a:solidFill>
                  <a:srgbClr val="FFFFFF"/>
                </a:solidFill>
                <a:uFill>
                  <a:solidFill>
                    <a:srgbClr val="FFFFFF"/>
                  </a:solidFill>
                </a:uFill>
                <a:latin typeface="Cambria"/>
              </a:rPr>
              <a:t> </a:t>
            </a:r>
            <a:r>
              <a:rPr lang="en-IN" sz="2000" b="1" spc="-66">
                <a:solidFill>
                  <a:srgbClr val="FFFFFF"/>
                </a:solidFill>
                <a:uFill>
                  <a:solidFill>
                    <a:srgbClr val="FFFFFF"/>
                  </a:solidFill>
                </a:uFill>
                <a:latin typeface="Cambria"/>
              </a:rPr>
              <a:t>KOLKATA</a:t>
            </a:r>
            <a:endParaRPr lang="en-IN" spc="-1">
              <a:solidFill>
                <a:srgbClr val="000000"/>
              </a:solidFill>
              <a:uFill>
                <a:solidFill>
                  <a:srgbClr val="FFFFFF"/>
                </a:solidFill>
              </a:uFill>
            </a:endParaRPr>
          </a:p>
        </p:txBody>
      </p:sp>
      <p:sp>
        <p:nvSpPr>
          <p:cNvPr id="79" name="CustomShape 2"/>
          <p:cNvSpPr/>
          <p:nvPr/>
        </p:nvSpPr>
        <p:spPr>
          <a:xfrm>
            <a:off x="609600" y="609600"/>
            <a:ext cx="1266825" cy="8255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80" name="CustomShape 3"/>
          <p:cNvSpPr/>
          <p:nvPr/>
        </p:nvSpPr>
        <p:spPr>
          <a:xfrm>
            <a:off x="457200" y="1436688"/>
            <a:ext cx="9144000" cy="376237"/>
          </a:xfrm>
          <a:custGeom>
            <a:avLst/>
            <a:gdLst/>
            <a:ahLst/>
            <a:cxnLst/>
            <a:rect l="l" t="t" r="r" b="b"/>
            <a:pathLst>
              <a:path w="9144000" h="377189">
                <a:moveTo>
                  <a:pt x="9144000" y="377189"/>
                </a:moveTo>
                <a:lnTo>
                  <a:pt x="9144000" y="0"/>
                </a:lnTo>
                <a:lnTo>
                  <a:pt x="0" y="0"/>
                </a:lnTo>
                <a:lnTo>
                  <a:pt x="0" y="377190"/>
                </a:lnTo>
                <a:lnTo>
                  <a:pt x="9144000" y="377189"/>
                </a:lnTo>
                <a:close/>
              </a:path>
            </a:pathLst>
          </a:custGeom>
          <a:solidFill>
            <a:srgbClr val="FF0000"/>
          </a:solidFill>
          <a:ln>
            <a:noFill/>
          </a:ln>
        </p:spPr>
        <p:style>
          <a:lnRef idx="0">
            <a:scrgbClr r="0" g="0" b="0"/>
          </a:lnRef>
          <a:fillRef idx="0">
            <a:scrgbClr r="0" g="0" b="0"/>
          </a:fillRef>
          <a:effectRef idx="0">
            <a:scrgbClr r="0" g="0" b="0"/>
          </a:effectRef>
          <a:fontRef idx="minor"/>
        </p:style>
      </p:sp>
      <p:sp>
        <p:nvSpPr>
          <p:cNvPr id="81" name="CustomShape 4"/>
          <p:cNvSpPr/>
          <p:nvPr/>
        </p:nvSpPr>
        <p:spPr>
          <a:xfrm>
            <a:off x="609600" y="1436688"/>
            <a:ext cx="1265238" cy="239712"/>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83" name="CustomShape 6"/>
          <p:cNvSpPr/>
          <p:nvPr/>
        </p:nvSpPr>
        <p:spPr>
          <a:xfrm>
            <a:off x="536575" y="2160588"/>
            <a:ext cx="8683625" cy="25161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fontAlgn="auto">
              <a:spcBef>
                <a:spcPts val="0"/>
              </a:spcBef>
              <a:spcAft>
                <a:spcPts val="0"/>
              </a:spcAft>
              <a:defRPr/>
            </a:pPr>
            <a:r>
              <a:rPr lang="en-US" b="1" dirty="0"/>
              <a:t>				</a:t>
            </a:r>
          </a:p>
          <a:p>
            <a:pPr fontAlgn="auto">
              <a:spcBef>
                <a:spcPts val="0"/>
              </a:spcBef>
              <a:spcAft>
                <a:spcPts val="0"/>
              </a:spcAft>
              <a:defRPr/>
            </a:pPr>
            <a:r>
              <a:rPr lang="en-US" b="1" dirty="0"/>
              <a:t>				</a:t>
            </a:r>
            <a:endParaRPr lang="en-US" dirty="0"/>
          </a:p>
        </p:txBody>
      </p:sp>
      <p:sp>
        <p:nvSpPr>
          <p:cNvPr id="84" name="CustomShape 7"/>
          <p:cNvSpPr/>
          <p:nvPr/>
        </p:nvSpPr>
        <p:spPr>
          <a:xfrm>
            <a:off x="8815388" y="6748463"/>
            <a:ext cx="273050" cy="450691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8160" fontAlgn="auto">
              <a:lnSpc>
                <a:spcPts val="205"/>
              </a:lnSpc>
              <a:spcBef>
                <a:spcPts val="0"/>
              </a:spcBef>
              <a:spcAft>
                <a:spcPts val="0"/>
              </a:spcAft>
              <a:defRPr/>
            </a:pPr>
            <a:fld id="{7AF6B5C8-94E8-4735-A492-16DF5C89D628}" type="slidenum">
              <a:rPr lang="en-IN" sz="1400" spc="-1">
                <a:solidFill>
                  <a:srgbClr val="000000"/>
                </a:solidFill>
                <a:uFill>
                  <a:solidFill>
                    <a:srgbClr val="FFFFFF"/>
                  </a:solidFill>
                </a:uFill>
              </a:rPr>
              <a:pPr marL="38160" fontAlgn="auto">
                <a:lnSpc>
                  <a:spcPts val="205"/>
                </a:lnSpc>
                <a:spcBef>
                  <a:spcPts val="0"/>
                </a:spcBef>
                <a:spcAft>
                  <a:spcPts val="0"/>
                </a:spcAft>
                <a:defRPr/>
              </a:pPr>
              <a:t>7</a:t>
            </a:fld>
            <a:endParaRPr lang="en-IN" spc="-1">
              <a:solidFill>
                <a:srgbClr val="000000"/>
              </a:solidFill>
              <a:uFill>
                <a:solidFill>
                  <a:srgbClr val="FFFFFF"/>
                </a:solidFill>
              </a:uFill>
            </a:endParaRPr>
          </a:p>
        </p:txBody>
      </p:sp>
      <p:sp>
        <p:nvSpPr>
          <p:cNvPr id="9" name="Rectangle 8"/>
          <p:cNvSpPr/>
          <p:nvPr/>
        </p:nvSpPr>
        <p:spPr>
          <a:xfrm>
            <a:off x="990600" y="2039541"/>
            <a:ext cx="8001000" cy="3970318"/>
          </a:xfrm>
          <a:prstGeom prst="rect">
            <a:avLst/>
          </a:prstGeom>
        </p:spPr>
        <p:txBody>
          <a:bodyPr wrap="square">
            <a:spAutoFit/>
          </a:bodyPr>
          <a:lstStyle/>
          <a:p>
            <a:pPr algn="just"/>
            <a:r>
              <a:rPr lang="en-US" b="1" dirty="0"/>
              <a:t>Memory-mapped </a:t>
            </a:r>
            <a:r>
              <a:rPr lang="en-US" b="1" dirty="0" smtClean="0"/>
              <a:t>I/O:</a:t>
            </a:r>
          </a:p>
          <a:p>
            <a:pPr algn="just"/>
            <a:endParaRPr lang="en-US" b="1" dirty="0"/>
          </a:p>
          <a:p>
            <a:pPr algn="just">
              <a:buFont typeface="Arial" pitchFamily="34" charset="0"/>
              <a:buChar char="•"/>
            </a:pPr>
            <a:r>
              <a:rPr lang="en-US" dirty="0"/>
              <a:t>When using memory-mapped I/O, the same address space is shared by memory and I/O devices. The device is connected directly to certain main memory locations so that I/O device can transfer block of data to/from memory without going through CPU.</a:t>
            </a:r>
          </a:p>
          <a:p>
            <a:pPr algn="just">
              <a:buFont typeface="Arial" pitchFamily="34" charset="0"/>
              <a:buChar char="•"/>
            </a:pPr>
            <a:r>
              <a:rPr lang="en-US" dirty="0"/>
              <a:t>While using memory mapped IO, OS allocates buffer in memory and informs I/O device to use that buffer to send data to the CPU. I/O device operates asynchronously with CPU, interrupts CPU when finished.</a:t>
            </a:r>
          </a:p>
          <a:p>
            <a:pPr algn="just">
              <a:buFont typeface="Arial" pitchFamily="34" charset="0"/>
              <a:buChar char="•"/>
            </a:pPr>
            <a:r>
              <a:rPr lang="en-US" dirty="0"/>
              <a:t>The advantage to this method is that every instruction which can access memory can be used to manipulate an I/O device. Memory mapped IO is used for most high-speed I/O devices like disks, communication interfaces.</a:t>
            </a:r>
          </a:p>
          <a:p>
            <a:pPr algn="just"/>
            <a:r>
              <a:rPr lang="en-US" dirty="0" smtClean="0"/>
              <a:t/>
            </a:r>
            <a:br>
              <a:rPr lang="en-US" dirty="0" smtClean="0"/>
            </a:br>
            <a:endParaRPr lang="en-US" dirty="0"/>
          </a:p>
        </p:txBody>
      </p:sp>
      <p:pic>
        <p:nvPicPr>
          <p:cNvPr id="74754" name="Picture 2" descr="D:\UEM\Subject\OS\OS PPT\memory_mapped_io.jpg"/>
          <p:cNvPicPr>
            <a:picLocks noChangeAspect="1" noChangeArrowheads="1"/>
          </p:cNvPicPr>
          <p:nvPr/>
        </p:nvPicPr>
        <p:blipFill>
          <a:blip r:embed="rId4"/>
          <a:srcRect/>
          <a:stretch>
            <a:fillRect/>
          </a:stretch>
        </p:blipFill>
        <p:spPr bwMode="auto">
          <a:xfrm>
            <a:off x="3124200" y="5410200"/>
            <a:ext cx="3743325" cy="1981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C:\Users\BISWA\Downloads\20220428_214014.jpg"/>
          <p:cNvPicPr>
            <a:picLocks noChangeAspect="1" noChangeArrowheads="1"/>
          </p:cNvPicPr>
          <p:nvPr/>
        </p:nvPicPr>
        <p:blipFill>
          <a:blip r:embed="rId2" cstate="print"/>
          <a:srcRect/>
          <a:stretch>
            <a:fillRect/>
          </a:stretch>
        </p:blipFill>
        <p:spPr bwMode="auto">
          <a:xfrm>
            <a:off x="914400" y="1828800"/>
            <a:ext cx="8001000" cy="5105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C:\Users\BISWA\Downloads\20220428_213903.jpg"/>
          <p:cNvPicPr>
            <a:picLocks noChangeAspect="1" noChangeArrowheads="1"/>
          </p:cNvPicPr>
          <p:nvPr/>
        </p:nvPicPr>
        <p:blipFill>
          <a:blip r:embed="rId2" cstate="print"/>
          <a:srcRect/>
          <a:stretch>
            <a:fillRect/>
          </a:stretch>
        </p:blipFill>
        <p:spPr bwMode="auto">
          <a:xfrm>
            <a:off x="762000" y="1828800"/>
            <a:ext cx="8458200" cy="42672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861</TotalTime>
  <Words>1160</Words>
  <Application>LibreOffice/5.1.6.2$Linux_x86 LibreOffice_project/10m0$Build-2</Application>
  <PresentationFormat>Custom</PresentationFormat>
  <Paragraphs>206</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OS-lab Week 3.pptx</dc:title>
  <dc:creator>BISWA</dc:creator>
  <cp:lastModifiedBy>BISWA</cp:lastModifiedBy>
  <cp:revision>67</cp:revision>
  <dcterms:created xsi:type="dcterms:W3CDTF">2022-03-15T05:35:53Z</dcterms:created>
  <dcterms:modified xsi:type="dcterms:W3CDTF">2022-04-29T06:08:03Z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2022-03-09T00:00:00Z</vt:filetime>
  </property>
  <property fmtid="{D5CDD505-2E9C-101B-9397-08002B2CF9AE}" pid="4" name="Creator">
    <vt:lpwstr>PScript5.dll Version 5.2.2</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2022-03-15T00:00:00Z</vt:filetime>
  </property>
  <property fmtid="{D5CDD505-2E9C-101B-9397-08002B2CF9AE}" pid="8" name="LinksUpToDate">
    <vt:bool>false</vt:bool>
  </property>
  <property fmtid="{D5CDD505-2E9C-101B-9397-08002B2CF9AE}" pid="9" name="MMClips">
    <vt:i4>0</vt:i4>
  </property>
  <property fmtid="{D5CDD505-2E9C-101B-9397-08002B2CF9AE}" pid="10" name="Notes">
    <vt:i4>0</vt:i4>
  </property>
  <property fmtid="{D5CDD505-2E9C-101B-9397-08002B2CF9AE}" pid="11" name="PresentationFormat">
    <vt:lpwstr>Custom</vt:lpwstr>
  </property>
  <property fmtid="{D5CDD505-2E9C-101B-9397-08002B2CF9AE}" pid="12" name="ScaleCrop">
    <vt:bool>false</vt:bool>
  </property>
  <property fmtid="{D5CDD505-2E9C-101B-9397-08002B2CF9AE}" pid="13" name="ShareDoc">
    <vt:bool>false</vt:bool>
  </property>
  <property fmtid="{D5CDD505-2E9C-101B-9397-08002B2CF9AE}" pid="14" name="Slides">
    <vt:i4>12</vt:i4>
  </property>
</Properties>
</file>