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738C-0CBA-4C6D-93DC-DE0D7ACB6464}" type="datetimeFigureOut">
              <a:rPr lang="en-IN" smtClean="0"/>
              <a:t>2022-03-31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146D-A6D5-4948-AF11-D96FE2BDF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64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738C-0CBA-4C6D-93DC-DE0D7ACB6464}" type="datetimeFigureOut">
              <a:rPr lang="en-IN" smtClean="0"/>
              <a:t>2022-03-31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146D-A6D5-4948-AF11-D96FE2BDF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33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738C-0CBA-4C6D-93DC-DE0D7ACB6464}" type="datetimeFigureOut">
              <a:rPr lang="en-IN" smtClean="0"/>
              <a:t>2022-03-31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146D-A6D5-4948-AF11-D96FE2BDF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22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738C-0CBA-4C6D-93DC-DE0D7ACB6464}" type="datetimeFigureOut">
              <a:rPr lang="en-IN" smtClean="0"/>
              <a:t>2022-03-31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146D-A6D5-4948-AF11-D96FE2BDF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9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738C-0CBA-4C6D-93DC-DE0D7ACB6464}" type="datetimeFigureOut">
              <a:rPr lang="en-IN" smtClean="0"/>
              <a:t>2022-03-31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146D-A6D5-4948-AF11-D96FE2BDF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33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738C-0CBA-4C6D-93DC-DE0D7ACB6464}" type="datetimeFigureOut">
              <a:rPr lang="en-IN" smtClean="0"/>
              <a:t>2022-03-31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146D-A6D5-4948-AF11-D96FE2BDF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1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738C-0CBA-4C6D-93DC-DE0D7ACB6464}" type="datetimeFigureOut">
              <a:rPr lang="en-IN" smtClean="0"/>
              <a:t>2022-03-31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146D-A6D5-4948-AF11-D96FE2BDF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15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738C-0CBA-4C6D-93DC-DE0D7ACB6464}" type="datetimeFigureOut">
              <a:rPr lang="en-IN" smtClean="0"/>
              <a:t>2022-03-31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146D-A6D5-4948-AF11-D96FE2BDF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48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738C-0CBA-4C6D-93DC-DE0D7ACB6464}" type="datetimeFigureOut">
              <a:rPr lang="en-IN" smtClean="0"/>
              <a:t>2022-03-31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146D-A6D5-4948-AF11-D96FE2BDF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39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738C-0CBA-4C6D-93DC-DE0D7ACB6464}" type="datetimeFigureOut">
              <a:rPr lang="en-IN" smtClean="0"/>
              <a:t>2022-03-31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146D-A6D5-4948-AF11-D96FE2BDF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67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738C-0CBA-4C6D-93DC-DE0D7ACB6464}" type="datetimeFigureOut">
              <a:rPr lang="en-IN" smtClean="0"/>
              <a:t>2022-03-31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146D-A6D5-4948-AF11-D96FE2BDF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02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3738C-0CBA-4C6D-93DC-DE0D7ACB6464}" type="datetimeFigureOut">
              <a:rPr lang="en-IN" smtClean="0"/>
              <a:t>2022-03-31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E146D-A6D5-4948-AF11-D96FE2BDF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10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Capital Budgeting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38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process of determining both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How much to spend on capital asset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Which assets to acquire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71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of Capital Budgeting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Acceptance of a new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Replacement of a manual machine with an automatic machine.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Replacement of an old machine with a new improved machine.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Selection of the best projects among alternatives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Expansion &amp; modernization of the firm.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Improvement of the quality of the product to increase the sales in the future.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83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Capital Budgeting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Huge investment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Return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Decision making process( Accept-Reject)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Huge degree of risk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Irreversible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Deferred return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33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Influence Capital Budgeting Decisions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Availability of fund.</a:t>
            </a:r>
          </a:p>
          <a:p>
            <a:r>
              <a:rPr lang="en-US" dirty="0" smtClean="0"/>
              <a:t>Cash Flow Forecasting.</a:t>
            </a:r>
          </a:p>
          <a:p>
            <a:r>
              <a:rPr lang="en-US" dirty="0" smtClean="0"/>
              <a:t>Urgency.</a:t>
            </a:r>
          </a:p>
          <a:p>
            <a:r>
              <a:rPr lang="en-US" dirty="0" smtClean="0"/>
              <a:t>Additional Investment.</a:t>
            </a:r>
          </a:p>
          <a:p>
            <a:r>
              <a:rPr lang="en-US" dirty="0" smtClean="0"/>
              <a:t>Legal Restriction.</a:t>
            </a:r>
          </a:p>
          <a:p>
            <a:r>
              <a:rPr lang="en-US" dirty="0" smtClean="0"/>
              <a:t>Risk &amp; Uncertainty.</a:t>
            </a:r>
          </a:p>
          <a:p>
            <a:r>
              <a:rPr lang="en-US" dirty="0" smtClean="0"/>
              <a:t>Cost of Capital.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925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22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Capital Budgeting</vt:lpstr>
      <vt:lpstr>Concepts</vt:lpstr>
      <vt:lpstr>Areas of Capital Budgeting</vt:lpstr>
      <vt:lpstr>Nature of Capital Budgeting </vt:lpstr>
      <vt:lpstr>Factors Influence Capital Budgeting Decisions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Budgeting</dc:title>
  <dc:creator>BC</dc:creator>
  <cp:lastModifiedBy>BC</cp:lastModifiedBy>
  <cp:revision>8</cp:revision>
  <dcterms:created xsi:type="dcterms:W3CDTF">2022-03-31T15:37:41Z</dcterms:created>
  <dcterms:modified xsi:type="dcterms:W3CDTF">2022-03-31T16:27:36Z</dcterms:modified>
</cp:coreProperties>
</file>