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3"/>
  </p:notesMasterIdLst>
  <p:sldIdLst>
    <p:sldId id="289" r:id="rId2"/>
    <p:sldId id="291" r:id="rId3"/>
    <p:sldId id="296" r:id="rId4"/>
    <p:sldId id="288" r:id="rId5"/>
    <p:sldId id="297" r:id="rId6"/>
    <p:sldId id="287" r:id="rId7"/>
    <p:sldId id="279" r:id="rId8"/>
    <p:sldId id="294" r:id="rId9"/>
    <p:sldId id="292" r:id="rId10"/>
    <p:sldId id="295" r:id="rId11"/>
    <p:sldId id="273" r:id="rId12"/>
  </p:sldIdLst>
  <p:sldSz cx="9144000" cy="5143500" type="screen16x9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  <p:embeddedFont>
      <p:font typeface="Trebuchet MS" panose="020B0603020202020204" pitchFamily="34" charset="0"/>
      <p:regular r:id="rId18"/>
      <p:bold r:id="rId19"/>
      <p:italic r:id="rId20"/>
      <p:boldItalic r:id="rId21"/>
    </p:embeddedFont>
    <p:embeddedFont>
      <p:font typeface="Tw Cen MT" panose="020B0602020104020603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975589"/>
            <a:ext cx="6517482" cy="188191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1"/>
            <a:ext cx="6517482" cy="10286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318837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217030"/>
            <a:ext cx="7773324" cy="60870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523696"/>
            <a:ext cx="7366899" cy="2410602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831546"/>
            <a:ext cx="7773339" cy="511854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73645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2570434"/>
          </a:xfrm>
        </p:spPr>
        <p:txBody>
          <a:bodyPr anchor="ctr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153616"/>
            <a:ext cx="7773339" cy="1189785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61359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4460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279597"/>
            <a:ext cx="7773339" cy="10657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3" name="TextBox 12"/>
          <p:cNvSpPr txBox="1"/>
          <p:nvPr/>
        </p:nvSpPr>
        <p:spPr>
          <a:xfrm>
            <a:off x="751116" y="56562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8169" y="22451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18778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604041"/>
            <a:ext cx="7773339" cy="1883876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496751"/>
            <a:ext cx="777333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836149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1203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2474232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207517"/>
            <a:ext cx="2474232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1775320"/>
            <a:ext cx="246864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207517"/>
            <a:ext cx="2477513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775320"/>
            <a:ext cx="24786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207517"/>
            <a:ext cx="2478696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094394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458079"/>
            <a:ext cx="7773339" cy="1202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3153615"/>
            <a:ext cx="247230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1775320"/>
            <a:ext cx="2472307" cy="1143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3585811"/>
            <a:ext cx="2472307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3153615"/>
            <a:ext cx="247637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1775320"/>
            <a:ext cx="2477514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85811"/>
            <a:ext cx="2477514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3153615"/>
            <a:ext cx="247551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1775320"/>
            <a:ext cx="2478696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3585809"/>
            <a:ext cx="2478790" cy="75759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831100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1775320"/>
            <a:ext cx="7773339" cy="2568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19186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1"/>
            <a:ext cx="1914995" cy="38861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457201"/>
            <a:ext cx="5744043" cy="38861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133824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781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777287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292358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21423"/>
            <a:ext cx="7763814" cy="2052614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743093"/>
            <a:ext cx="7763814" cy="1026137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75260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382952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1775320"/>
            <a:ext cx="382905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229986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1778263"/>
            <a:ext cx="3655106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2288260"/>
            <a:ext cx="3829520" cy="205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1778263"/>
            <a:ext cx="3661353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2288260"/>
            <a:ext cx="3829051" cy="205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15575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388958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407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2951766" cy="1517439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457201"/>
            <a:ext cx="4650122" cy="3886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1974639"/>
            <a:ext cx="2951767" cy="2368761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437113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4451227" cy="151744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457201"/>
            <a:ext cx="2441519" cy="38862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974639"/>
            <a:ext cx="4451212" cy="2368760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816809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7773339" cy="256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427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 u="sng" dirty="0"/>
              <a:t>Question 1:</a:t>
            </a:r>
            <a:endParaRPr lang="en-IN" sz="3400" b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900" y="1226127"/>
            <a:ext cx="8485936" cy="3595255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lnSpc>
                <a:spcPct val="70000"/>
              </a:lnSpc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STATEMENT: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Some Flower are Toys.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Some Toys are Trees.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All Trees are angels.</a:t>
            </a:r>
          </a:p>
          <a:p>
            <a:pPr marL="0" indent="0">
              <a:buNone/>
            </a:pP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1.All Flower is Tree.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2.No Flower is Tree.</a:t>
            </a:r>
          </a:p>
          <a:p>
            <a:pPr marL="0" indent="0">
              <a:buNone/>
            </a:pPr>
            <a:endParaRPr lang="en-IN" sz="20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7515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 u="sng" dirty="0"/>
              <a:t>Question 10:</a:t>
            </a:r>
            <a:endParaRPr lang="en-IN" sz="3400" b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900" y="1226127"/>
            <a:ext cx="8485936" cy="3595255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lnSpc>
                <a:spcPct val="70000"/>
              </a:lnSpc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STATEMENT: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Only Virus are Corona.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Some Virus are Deadly.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 Virus is Vaccine</a:t>
            </a:r>
          </a:p>
          <a:p>
            <a:pPr marL="0" indent="0">
              <a:buNone/>
            </a:pP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1.No Corona is Deadly.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2.All Deadly can be Vaccine.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3.Some Virus not being deadly is a possibility.</a:t>
            </a: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1485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425" y="1095335"/>
            <a:ext cx="4739813" cy="315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38562" y="2122261"/>
            <a:ext cx="2132925" cy="213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0"/>
          <p:cNvSpPr txBox="1"/>
          <p:nvPr/>
        </p:nvSpPr>
        <p:spPr>
          <a:xfrm>
            <a:off x="779700" y="4255200"/>
            <a:ext cx="4020900" cy="796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 b="1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DYC1</a:t>
            </a:r>
            <a:endParaRPr sz="4800" b="1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9" name="Google Shape;189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40975" y="1040249"/>
            <a:ext cx="2128096" cy="171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0"/>
          <p:cNvPicPr preferRelativeResize="0"/>
          <p:nvPr/>
        </p:nvPicPr>
        <p:blipFill rotWithShape="1">
          <a:blip r:embed="rId6">
            <a:alphaModFix/>
          </a:blip>
          <a:srcRect t="28951" b="28836"/>
          <a:stretch/>
        </p:blipFill>
        <p:spPr>
          <a:xfrm>
            <a:off x="6040975" y="4316381"/>
            <a:ext cx="2128100" cy="674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51513" y="135074"/>
            <a:ext cx="6040977" cy="723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 u="sng" dirty="0"/>
              <a:t>Question 2:</a:t>
            </a:r>
            <a:endParaRPr lang="en-IN" sz="3400" b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900" y="1226127"/>
            <a:ext cx="8485936" cy="3595255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lnSpc>
                <a:spcPct val="70000"/>
              </a:lnSpc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STATEMENT: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All Cartoons are Bat.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All Bats are Window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Some Window are Door.</a:t>
            </a:r>
            <a:endParaRPr lang="en-US" sz="2000" b="1" dirty="0"/>
          </a:p>
          <a:p>
            <a:pPr marL="0" indent="0">
              <a:buNone/>
            </a:pPr>
            <a:endParaRPr lang="en-US" sz="2200" b="1" dirty="0"/>
          </a:p>
          <a:p>
            <a:pPr marL="0" indent="0">
              <a:lnSpc>
                <a:spcPct val="70000"/>
              </a:lnSpc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1.Some Bat is Door.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2.Some Bat is not Door.</a:t>
            </a:r>
          </a:p>
          <a:p>
            <a:pPr marL="0" indent="0">
              <a:buNone/>
            </a:pP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05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 u="sng" dirty="0"/>
              <a:t>Question 3:</a:t>
            </a:r>
            <a:endParaRPr lang="en-IN" sz="3400" b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900" y="1226127"/>
            <a:ext cx="8485936" cy="3595255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lnSpc>
                <a:spcPct val="70000"/>
              </a:lnSpc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STATEMENT: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All Effort are Exam.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Some exam are online.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 Online is Room.</a:t>
            </a:r>
          </a:p>
          <a:p>
            <a:pPr marL="0" indent="0">
              <a:buNone/>
            </a:pP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1.All Effort can be online.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2.Some Exam not room is a possibility.</a:t>
            </a:r>
          </a:p>
          <a:p>
            <a:pPr marL="0" indent="0">
              <a:buNone/>
            </a:pPr>
            <a:endParaRPr lang="en-IN" sz="20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9613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 u="sng" dirty="0"/>
              <a:t>Question 4:</a:t>
            </a:r>
            <a:endParaRPr lang="en-IN" sz="3400" b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900" y="1226127"/>
            <a:ext cx="8485936" cy="3595255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lnSpc>
                <a:spcPct val="70000"/>
              </a:lnSpc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STATEMENT: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Some Saints are Balls.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Some Balls is not Bat.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All Bats are Cat.</a:t>
            </a:r>
          </a:p>
          <a:p>
            <a:pPr marL="0" indent="0">
              <a:buNone/>
            </a:pP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Some balls are not Cat.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All Saint being Cat is a possibility.</a:t>
            </a:r>
          </a:p>
          <a:p>
            <a:pPr marL="0" indent="0">
              <a:buNone/>
            </a:pP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744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 u="sng" dirty="0"/>
              <a:t>Question 5:</a:t>
            </a:r>
            <a:endParaRPr lang="en-IN" sz="3400" b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900" y="1226127"/>
            <a:ext cx="8485936" cy="3595255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lnSpc>
                <a:spcPct val="70000"/>
              </a:lnSpc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STATEMENT: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Some Tension is Common.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Some Tension is not Good.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 Common is Worst.</a:t>
            </a:r>
          </a:p>
          <a:p>
            <a:pPr marL="0" indent="0">
              <a:buNone/>
            </a:pP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1.All Tension is common is a possibility.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All Good is Worst.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3.Some Good is not Worst.</a:t>
            </a:r>
          </a:p>
          <a:p>
            <a:pPr marL="0" indent="0">
              <a:buNone/>
            </a:pPr>
            <a:endParaRPr lang="en-IN" sz="20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039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 u="sng" dirty="0"/>
              <a:t>Question 6:</a:t>
            </a:r>
            <a:endParaRPr lang="en-IN" sz="3400" b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900" y="1226127"/>
            <a:ext cx="8485936" cy="3595255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lnSpc>
                <a:spcPct val="70000"/>
              </a:lnSpc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STATEMENT: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Some Book are Paper.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 Paper is Bad.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Some Bad is Library.</a:t>
            </a:r>
          </a:p>
          <a:p>
            <a:pPr marL="0" indent="0">
              <a:buNone/>
            </a:pP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1.Some Library are Paper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2.All Library being paper is a possibility.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3.Some library being books is a possibility.</a:t>
            </a: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925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 u="sng" dirty="0"/>
              <a:t>Question 7:</a:t>
            </a:r>
            <a:endParaRPr lang="en-IN" sz="3400" b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900" y="1226127"/>
            <a:ext cx="8485936" cy="3595255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lnSpc>
                <a:spcPct val="70000"/>
              </a:lnSpc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STATEMENT: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All Goods are Bad.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All Vacancies are Bad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 Bad is Worst.</a:t>
            </a:r>
          </a:p>
          <a:p>
            <a:pPr marL="0" indent="0">
              <a:buNone/>
            </a:pP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1.All Good is Vacancy is a possibility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2.Some Good Being Bad is a possibility.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3.Some Vacancy being worst is a possibility.</a:t>
            </a: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780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 u="sng" dirty="0"/>
              <a:t>Question 8:</a:t>
            </a:r>
            <a:endParaRPr lang="en-IN" sz="3400" b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900" y="1226127"/>
            <a:ext cx="8485936" cy="3595255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lnSpc>
                <a:spcPct val="70000"/>
              </a:lnSpc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STATEMENT: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Some Bottle is not Drum.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All Drum is Joke.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 Joke is Max.</a:t>
            </a:r>
          </a:p>
          <a:p>
            <a:pPr marL="0" indent="0">
              <a:buNone/>
            </a:pP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All Joke can be bottle.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All Joke can be drum.</a:t>
            </a: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518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 u="sng" dirty="0"/>
              <a:t>Question 9:</a:t>
            </a:r>
            <a:endParaRPr lang="en-IN" sz="3400" b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900" y="1226127"/>
            <a:ext cx="8485936" cy="3595255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lnSpc>
                <a:spcPct val="70000"/>
              </a:lnSpc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STATEMENT: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Only Cover are Page.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 Cover is Black.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Some Black are Sky.</a:t>
            </a:r>
          </a:p>
          <a:p>
            <a:pPr marL="0" indent="0">
              <a:buNone/>
            </a:pP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1.Some Cover can be Sky.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2.Some Page can be Sky.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3.All Cover is Sky is a possibility.</a:t>
            </a: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519928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589</TotalTime>
  <Words>434</Words>
  <Application>Microsoft Office PowerPoint</Application>
  <PresentationFormat>On-screen Show (16:9)</PresentationFormat>
  <Paragraphs>96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Trebuchet MS</vt:lpstr>
      <vt:lpstr>Arial</vt:lpstr>
      <vt:lpstr>Tw Cen MT</vt:lpstr>
      <vt:lpstr>Roboto</vt:lpstr>
      <vt:lpstr>Droplet</vt:lpstr>
      <vt:lpstr>Question 1:</vt:lpstr>
      <vt:lpstr>Question 2:</vt:lpstr>
      <vt:lpstr>Question 3:</vt:lpstr>
      <vt:lpstr>Question 4:</vt:lpstr>
      <vt:lpstr>Question 5:</vt:lpstr>
      <vt:lpstr>Question 6:</vt:lpstr>
      <vt:lpstr>Question 7:</vt:lpstr>
      <vt:lpstr>Question 8:</vt:lpstr>
      <vt:lpstr>Question 9:</vt:lpstr>
      <vt:lpstr>Question 10: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Dyutish Chatterjee</dc:creator>
  <cp:lastModifiedBy> </cp:lastModifiedBy>
  <cp:revision>29</cp:revision>
  <dcterms:modified xsi:type="dcterms:W3CDTF">2021-02-03T03:56:01Z</dcterms:modified>
</cp:coreProperties>
</file>