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76" r:id="rId5"/>
    <p:sldId id="278" r:id="rId6"/>
    <p:sldId id="277" r:id="rId7"/>
    <p:sldId id="280" r:id="rId8"/>
    <p:sldId id="279" r:id="rId9"/>
    <p:sldId id="281" r:id="rId10"/>
    <p:sldId id="282" r:id="rId11"/>
    <p:sldId id="283" r:id="rId12"/>
    <p:sldId id="28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PCC-CS404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2 : greatest common divisor (</a:t>
            </a:r>
            <a:r>
              <a:rPr lang="en-IN" dirty="0" err="1"/>
              <a:t>m,n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Euclidean Algorithm GCD(36,48)</a:t>
            </a:r>
          </a:p>
          <a:p>
            <a:r>
              <a:rPr lang="en-IN" dirty="0"/>
              <a:t>Iteration 1: GCD(36,48)   r=12   N=36   M=12</a:t>
            </a:r>
          </a:p>
          <a:p>
            <a:r>
              <a:rPr lang="en-IN" dirty="0"/>
              <a:t>Iteration 2: GCD(12,36)   r=0   N=12   M=0</a:t>
            </a:r>
          </a:p>
          <a:p>
            <a:r>
              <a:rPr lang="en-IN" dirty="0"/>
              <a:t>Iteration 3: GCD=12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302FF-0109-4105-96F3-D69E756A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70" y="2180496"/>
            <a:ext cx="3733800" cy="30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Analysis of ALGORITHM 1 &amp; 2 </a:t>
            </a:r>
            <a:br>
              <a:rPr lang="en-IN" dirty="0"/>
            </a:br>
            <a:r>
              <a:rPr lang="en-IN" dirty="0"/>
              <a:t> greatest common divisor (</a:t>
            </a:r>
            <a:r>
              <a:rPr lang="en-IN" dirty="0" err="1"/>
              <a:t>m,n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825695" cy="3678303"/>
          </a:xfrm>
        </p:spPr>
        <p:txBody>
          <a:bodyPr>
            <a:normAutofit/>
          </a:bodyPr>
          <a:lstStyle/>
          <a:p>
            <a:r>
              <a:rPr lang="en-IN" dirty="0"/>
              <a:t>Euclidean Algorithm GCD(36,48)</a:t>
            </a:r>
          </a:p>
          <a:p>
            <a:r>
              <a:rPr lang="en-IN" dirty="0"/>
              <a:t>Iteration 1: GCD(36,48)   r=12   N=36   M=12</a:t>
            </a:r>
          </a:p>
          <a:p>
            <a:r>
              <a:rPr lang="en-IN" dirty="0"/>
              <a:t>Iteration 2: GCD(12,36)   r=0   N=12   M=0</a:t>
            </a:r>
          </a:p>
          <a:p>
            <a:r>
              <a:rPr lang="en-IN" dirty="0"/>
              <a:t>Iteration 3: GCD=12 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7670BD-7480-4B77-89CB-0C9B8275CEC7}"/>
              </a:ext>
            </a:extLst>
          </p:cNvPr>
          <p:cNvSpPr txBox="1">
            <a:spLocks/>
          </p:cNvSpPr>
          <p:nvPr/>
        </p:nvSpPr>
        <p:spPr>
          <a:xfrm>
            <a:off x="5676653" y="2081104"/>
            <a:ext cx="482569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GCD(36,48)</a:t>
            </a:r>
          </a:p>
          <a:p>
            <a:r>
              <a:rPr lang="en-IN" dirty="0"/>
              <a:t>Step 1 : M= 2*2*3*3</a:t>
            </a:r>
          </a:p>
          <a:p>
            <a:r>
              <a:rPr lang="en-IN" dirty="0"/>
              <a:t>Step 2:  N= 2*2*2*2*3</a:t>
            </a:r>
          </a:p>
          <a:p>
            <a:r>
              <a:rPr lang="en-IN" dirty="0"/>
              <a:t>Step 3:  Common Factor=2,2,3</a:t>
            </a:r>
          </a:p>
          <a:p>
            <a:r>
              <a:rPr lang="en-IN" dirty="0"/>
              <a:t>Step 4:  GCD=12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GCD(434,966)</a:t>
            </a:r>
          </a:p>
          <a:p>
            <a:r>
              <a:rPr lang="en-IN" dirty="0"/>
              <a:t>Step 1 : M= 2*7*31</a:t>
            </a:r>
          </a:p>
          <a:p>
            <a:r>
              <a:rPr lang="en-IN" dirty="0"/>
              <a:t>Step 2:  N= 2*7*139</a:t>
            </a:r>
          </a:p>
          <a:p>
            <a:r>
              <a:rPr lang="en-IN" dirty="0"/>
              <a:t>Step 3:  Common Factor=2,7</a:t>
            </a:r>
          </a:p>
          <a:p>
            <a:r>
              <a:rPr lang="en-IN" dirty="0"/>
              <a:t>Step 4:  GCD=2*7=14</a:t>
            </a:r>
          </a:p>
          <a:p>
            <a:endParaRPr lang="en-IN" dirty="0"/>
          </a:p>
          <a:p>
            <a:r>
              <a:rPr lang="en-IN" b="1" dirty="0"/>
              <a:t>Number of division?  a) 6     b) 7    c) 8      d) many </a:t>
            </a:r>
          </a:p>
        </p:txBody>
      </p:sp>
    </p:spTree>
    <p:extLst>
      <p:ext uri="{BB962C8B-B14F-4D97-AF65-F5344CB8AC3E}">
        <p14:creationId xmlns:p14="http://schemas.microsoft.com/office/powerpoint/2010/main" val="20236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 </a:t>
            </a:r>
            <a:r>
              <a:rPr lang="en-IN" smtClean="0"/>
              <a:t>topic-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Frame work for Algorithm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Analysis</a:t>
            </a:r>
            <a:r>
              <a:rPr lang="en-US" sz="3200" dirty="0"/>
              <a:t>.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</a:t>
            </a:r>
          </a:p>
          <a:p>
            <a:r>
              <a:rPr lang="en-IN" dirty="0"/>
              <a:t>DATA STRUCTURE &amp; ALGORITHM</a:t>
            </a:r>
          </a:p>
          <a:p>
            <a:r>
              <a:rPr lang="en-IN" dirty="0"/>
              <a:t>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41886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205299"/>
              </p:ext>
            </p:extLst>
          </p:nvPr>
        </p:nvGraphicFramePr>
        <p:xfrm>
          <a:off x="581192" y="1934817"/>
          <a:ext cx="11029615" cy="463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,FIND ALGORITHM &amp; CYCLE DETCETION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sequence of computational steps that transform the input into the output.</a:t>
            </a:r>
          </a:p>
          <a:p>
            <a:r>
              <a:rPr lang="en-IN" b="1" i="1" dirty="0"/>
              <a:t>Example - sorting problem</a:t>
            </a:r>
            <a:r>
              <a:rPr lang="en-IN" dirty="0"/>
              <a:t>:</a:t>
            </a:r>
          </a:p>
          <a:p>
            <a:r>
              <a:rPr lang="en-IN" b="1" dirty="0"/>
              <a:t>Input: </a:t>
            </a:r>
            <a:r>
              <a:rPr lang="en-IN" dirty="0"/>
              <a:t>A sequence of n numbers a1; a2; : : : ;an.</a:t>
            </a:r>
          </a:p>
          <a:p>
            <a:r>
              <a:rPr lang="en-IN" b="1" dirty="0"/>
              <a:t>Output: </a:t>
            </a:r>
            <a:r>
              <a:rPr lang="en-IN" dirty="0"/>
              <a:t>A permutation (reordering) (a’1; a’2; ……………….. </a:t>
            </a:r>
            <a:r>
              <a:rPr lang="en-IN" dirty="0" err="1"/>
              <a:t>a’n</a:t>
            </a:r>
            <a:r>
              <a:rPr lang="en-IN" dirty="0"/>
              <a:t>) of the input sequence such that </a:t>
            </a:r>
          </a:p>
          <a:p>
            <a:pPr marL="0" indent="0">
              <a:buNone/>
            </a:pPr>
            <a:r>
              <a:rPr lang="en-IN" dirty="0"/>
              <a:t>      a’1&lt;= a’2&lt;=a’3…………………&lt;=</a:t>
            </a:r>
            <a:r>
              <a:rPr lang="en-IN" dirty="0" err="1"/>
              <a:t>a’n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6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type of approach is required to build an algorithm?</a:t>
            </a:r>
          </a:p>
        </p:txBody>
      </p:sp>
    </p:spTree>
    <p:extLst>
      <p:ext uri="{BB962C8B-B14F-4D97-AF65-F5344CB8AC3E}">
        <p14:creationId xmlns:p14="http://schemas.microsoft.com/office/powerpoint/2010/main" val="41136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: greatest common divisor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Algorithm 1: Simple level, School level</a:t>
            </a:r>
          </a:p>
          <a:p>
            <a:r>
              <a:rPr lang="en-IN" dirty="0"/>
              <a:t>Algorithm 2: Euclid’s </a:t>
            </a:r>
          </a:p>
        </p:txBody>
      </p:sp>
    </p:spTree>
    <p:extLst>
      <p:ext uri="{BB962C8B-B14F-4D97-AF65-F5344CB8AC3E}">
        <p14:creationId xmlns:p14="http://schemas.microsoft.com/office/powerpoint/2010/main" val="4955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1 : greatest common divisor (</a:t>
            </a:r>
            <a:r>
              <a:rPr lang="en-IN" dirty="0" err="1"/>
              <a:t>m,n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Simple level, School level</a:t>
            </a:r>
          </a:p>
          <a:p>
            <a:r>
              <a:rPr lang="en-IN" dirty="0"/>
              <a:t>Step 1 : Factorize M </a:t>
            </a:r>
            <a:r>
              <a:rPr lang="en-IN" dirty="0" err="1"/>
              <a:t>i.e</a:t>
            </a:r>
            <a:r>
              <a:rPr lang="en-IN" dirty="0"/>
              <a:t> M=m1 * m2 * m3…….</a:t>
            </a:r>
          </a:p>
          <a:p>
            <a:r>
              <a:rPr lang="en-IN" dirty="0"/>
              <a:t>Step 2:  Factorize N </a:t>
            </a:r>
            <a:r>
              <a:rPr lang="en-IN" dirty="0" err="1"/>
              <a:t>i.e</a:t>
            </a:r>
            <a:r>
              <a:rPr lang="en-IN" dirty="0"/>
              <a:t> N=n1 * n2 * n3……..</a:t>
            </a:r>
          </a:p>
          <a:p>
            <a:r>
              <a:rPr lang="en-IN" dirty="0"/>
              <a:t>Step 3:  Identify the common factor/factors.</a:t>
            </a:r>
          </a:p>
          <a:p>
            <a:r>
              <a:rPr lang="en-IN" dirty="0"/>
              <a:t>Step 4:  GCD= multiplication of common factors.</a:t>
            </a:r>
          </a:p>
          <a:p>
            <a:r>
              <a:rPr lang="en-IN" dirty="0"/>
              <a:t> Step 5: return GCD</a:t>
            </a:r>
          </a:p>
        </p:txBody>
      </p:sp>
    </p:spTree>
    <p:extLst>
      <p:ext uri="{BB962C8B-B14F-4D97-AF65-F5344CB8AC3E}">
        <p14:creationId xmlns:p14="http://schemas.microsoft.com/office/powerpoint/2010/main" val="23042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1 : greatest common divisor (</a:t>
            </a:r>
            <a:r>
              <a:rPr lang="en-IN" dirty="0" err="1"/>
              <a:t>m,n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GCD(36,48)</a:t>
            </a:r>
          </a:p>
          <a:p>
            <a:r>
              <a:rPr lang="en-IN" dirty="0"/>
              <a:t>Step 1 : M= 2*2*3*3</a:t>
            </a:r>
          </a:p>
          <a:p>
            <a:r>
              <a:rPr lang="en-IN" dirty="0"/>
              <a:t>Step 2:  N= 2*2*2*2*3</a:t>
            </a:r>
          </a:p>
          <a:p>
            <a:r>
              <a:rPr lang="en-IN" dirty="0"/>
              <a:t>Step 3:  Common Factor=2*2*3</a:t>
            </a:r>
          </a:p>
          <a:p>
            <a:r>
              <a:rPr lang="en-IN" dirty="0"/>
              <a:t>Step 4:  GCD=12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B4BF7-5A07-4ACB-8930-B13318B6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39" y="2491408"/>
            <a:ext cx="4770783" cy="26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75C-2E43-4EB7-BEFB-8F8564A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2 : greatest common divisor (</a:t>
            </a:r>
            <a:r>
              <a:rPr lang="en-IN" dirty="0" err="1"/>
              <a:t>m,n</a:t>
            </a:r>
            <a:r>
              <a:rPr lang="en-IN" dirty="0"/>
              <a:t>) n&gt;=m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8505-E0F2-446E-BBBC-63184D9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Euclidean Algorithm </a:t>
            </a:r>
          </a:p>
          <a:p>
            <a:r>
              <a:rPr lang="en-IN" dirty="0"/>
              <a:t>Step 1 : r           N mod M</a:t>
            </a:r>
          </a:p>
          <a:p>
            <a:r>
              <a:rPr lang="en-IN" dirty="0"/>
              <a:t>Step 2:  N         M</a:t>
            </a:r>
          </a:p>
          <a:p>
            <a:r>
              <a:rPr lang="en-IN" dirty="0"/>
              <a:t>Step 3:  M         r</a:t>
            </a:r>
          </a:p>
          <a:p>
            <a:r>
              <a:rPr lang="en-IN" dirty="0"/>
              <a:t>Step 4:  Repeat step 1to 3 while M doesn’t divide N</a:t>
            </a:r>
          </a:p>
          <a:p>
            <a:r>
              <a:rPr lang="en-IN" dirty="0"/>
              <a:t> Step 5: return 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FF7C51-D273-435E-B4E4-DCB9DF2DA036}"/>
              </a:ext>
            </a:extLst>
          </p:cNvPr>
          <p:cNvCxnSpPr/>
          <p:nvPr/>
        </p:nvCxnSpPr>
        <p:spPr>
          <a:xfrm>
            <a:off x="1921564" y="2832652"/>
            <a:ext cx="33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B53D4A-6D37-4671-8A87-74E48C32C769}"/>
              </a:ext>
            </a:extLst>
          </p:cNvPr>
          <p:cNvCxnSpPr/>
          <p:nvPr/>
        </p:nvCxnSpPr>
        <p:spPr>
          <a:xfrm>
            <a:off x="2087216" y="3223591"/>
            <a:ext cx="33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2472FC-DC09-4B06-9934-26EF4825696B}"/>
              </a:ext>
            </a:extLst>
          </p:cNvPr>
          <p:cNvCxnSpPr/>
          <p:nvPr/>
        </p:nvCxnSpPr>
        <p:spPr>
          <a:xfrm>
            <a:off x="2087216" y="3621156"/>
            <a:ext cx="33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3612</TotalTime>
  <Words>490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Times New Roman</vt:lpstr>
      <vt:lpstr>Wingdings 2</vt:lpstr>
      <vt:lpstr>Dividend</vt:lpstr>
      <vt:lpstr>DESIGN &amp; ANALYSIS OF ALGORITHM</vt:lpstr>
      <vt:lpstr>PRE-REQUISITES</vt:lpstr>
      <vt:lpstr>Design &amp; analysis of ALGORITHM Schedule ----topic wise</vt:lpstr>
      <vt:lpstr>ALGORITHM</vt:lpstr>
      <vt:lpstr>Question </vt:lpstr>
      <vt:lpstr>ALGORITHM : greatest common divisor</vt:lpstr>
      <vt:lpstr>ALGORITHM 1 : greatest common divisor (m,n)</vt:lpstr>
      <vt:lpstr>ALGORITHM 1 : greatest common divisor (m,n)</vt:lpstr>
      <vt:lpstr>ALGORITHM 2 : greatest common divisor (m,n) n&gt;=m</vt:lpstr>
      <vt:lpstr>ALGORITHM 2 : greatest common divisor (m,n)</vt:lpstr>
      <vt:lpstr>Analysis of ALGORITHM 1 &amp; 2   greatest common divisor (m,n)</vt:lpstr>
      <vt:lpstr>Question </vt:lpstr>
      <vt:lpstr>Next class topic-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UEM</cp:lastModifiedBy>
  <cp:revision>93</cp:revision>
  <dcterms:created xsi:type="dcterms:W3CDTF">2020-06-21T01:35:24Z</dcterms:created>
  <dcterms:modified xsi:type="dcterms:W3CDTF">2022-02-22T05:35:16Z</dcterms:modified>
</cp:coreProperties>
</file>