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4" r:id="rId4"/>
    <p:sldId id="336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DACC4-4087-4A1E-8780-B18B17D4F06E}">
          <p14:sldIdLst>
            <p14:sldId id="256"/>
            <p14:sldId id="257"/>
          </p14:sldIdLst>
        </p14:section>
        <p14:section name="Untitled Section" id="{DC33BADD-DF91-4E4E-B717-5302E963B15A}">
          <p14:sldIdLst>
            <p14:sldId id="304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PCC-CS501</a:t>
            </a:r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7AC-E7BD-4409-BC2A-6BDFA2C1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cut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47D6-C60A-4F1A-A54F-74EEAFA2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542391" cy="4445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T(n)= T(n-1) +1…………………………..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T(n</a:t>
            </a:r>
            <a:r>
              <a:rPr lang="en-IN" sz="2400" dirty="0"/>
              <a:t>)= T(n-1) + n………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T(n</a:t>
            </a:r>
            <a:r>
              <a:rPr lang="en-IN" sz="2400" dirty="0"/>
              <a:t>)= T(n-1) + n^2……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T(n</a:t>
            </a:r>
            <a:r>
              <a:rPr lang="en-IN" sz="2400" dirty="0"/>
              <a:t>)= T(n-1) + log n…………………O(n log n)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T(n</a:t>
            </a:r>
            <a:r>
              <a:rPr lang="en-IN" sz="2400" dirty="0"/>
              <a:t>)= T(n-2) + 1……………………..O(n)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T(n</a:t>
            </a:r>
            <a:r>
              <a:rPr lang="en-IN" sz="2400" dirty="0"/>
              <a:t>)= T(n-100) + n…………………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 T(n)= 2T(n-1) + 1……………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2FABF-535F-4CBF-A5E6-80B2ADCBB1B7}"/>
              </a:ext>
            </a:extLst>
          </p:cNvPr>
          <p:cNvSpPr txBox="1">
            <a:spLocks/>
          </p:cNvSpPr>
          <p:nvPr/>
        </p:nvSpPr>
        <p:spPr>
          <a:xfrm>
            <a:off x="4596600" y="2180496"/>
            <a:ext cx="7542391" cy="4445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………………O(n)</a:t>
            </a:r>
          </a:p>
          <a:p>
            <a:pPr marL="0" indent="0">
              <a:buNone/>
            </a:pPr>
            <a:r>
              <a:rPr lang="en-IN" sz="2400" dirty="0"/>
              <a:t>  …………………O(n^2)</a:t>
            </a:r>
          </a:p>
          <a:p>
            <a:pPr marL="0" indent="0">
              <a:buNone/>
            </a:pPr>
            <a:r>
              <a:rPr lang="en-IN" sz="2400" dirty="0"/>
              <a:t>     …………………O(n^3)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…………….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…………………O(n^2)</a:t>
            </a:r>
          </a:p>
          <a:p>
            <a:pPr marL="0" indent="0">
              <a:buNone/>
            </a:pPr>
            <a:r>
              <a:rPr lang="en-IN" sz="2400" dirty="0"/>
              <a:t>…………………O(2^n)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3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8B6A-0713-4701-80A3-29583DF4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179E-EA8F-4A48-9183-6143D5A5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Recurrence Relation Solve Using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313987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15C7-DE69-4C6E-9A41-D9C640F7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                       Find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6523-640D-47E6-8FBC-9C8BE98E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T(n)=T(n-1)+ log n   ,n&gt;0</a:t>
            </a:r>
          </a:p>
          <a:p>
            <a:r>
              <a:rPr lang="en-IN" sz="4000" dirty="0"/>
              <a:t>      = 1           ,n=0                        </a:t>
            </a:r>
            <a:r>
              <a:rPr lang="en-IN" sz="5400" dirty="0"/>
              <a:t>O(</a:t>
            </a:r>
            <a:r>
              <a:rPr lang="en-IN" sz="5400" dirty="0" err="1"/>
              <a:t>nlogn</a:t>
            </a:r>
            <a:r>
              <a:rPr lang="en-IN" sz="5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20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67364"/>
              </p:ext>
            </p:extLst>
          </p:nvPr>
        </p:nvGraphicFramePr>
        <p:xfrm>
          <a:off x="581192" y="1934817"/>
          <a:ext cx="11029615" cy="4581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FIND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Factorial(n)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994419" cy="3678303"/>
          </a:xfrm>
        </p:spPr>
        <p:txBody>
          <a:bodyPr>
            <a:noAutofit/>
          </a:bodyPr>
          <a:lstStyle/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representation of recursive function.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int factorial (int n){…………..T(n)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if(n&gt;1)…………………………….1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return n*factorial(n-1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)…..T(n-1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else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return 1……………………….1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6374297" y="2180495"/>
            <a:ext cx="615091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T(n)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=T(n-1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)+1, n&gt;1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1,           n=0 or n=1</a:t>
            </a:r>
          </a:p>
        </p:txBody>
      </p:sp>
    </p:spTree>
    <p:extLst>
      <p:ext uri="{BB962C8B-B14F-4D97-AF65-F5344CB8AC3E}">
        <p14:creationId xmlns:p14="http://schemas.microsoft.com/office/powerpoint/2010/main" val="19136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sum()  - recursive sum of n natural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sum (int n){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if(  n &gt;1)…………………….1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return n + sum(n-1)…..T(n-1)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else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return 1……………………..1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5868811" y="2180495"/>
            <a:ext cx="3186289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T(n-1)+1, n&gt;1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1,            n=1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T(n)=O(n)</a:t>
            </a:r>
          </a:p>
        </p:txBody>
      </p:sp>
    </p:spTree>
    <p:extLst>
      <p:ext uri="{BB962C8B-B14F-4D97-AF65-F5344CB8AC3E}">
        <p14:creationId xmlns:p14="http://schemas.microsoft.com/office/powerpoint/2010/main" val="299340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Func1()          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func1 (int n){ ……………………………..T(n)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                           if(  n &gt;0){…………………..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                         for(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=0;i&lt;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n;i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++){………...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                                 write(“A“)……………..                      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}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                       func1(n-1) }……………......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6794501" y="2180495"/>
            <a:ext cx="42672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?  , n&gt;0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= 1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037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Func1()          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func1 (int n){ ……………………………..T(n)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if(  n &gt;0){…………………..1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for(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=0;i&lt;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n;i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++){………...n+1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write(“A“)……………..n                      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}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func1(n-1) }……………......T(n-1)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6794501" y="2180495"/>
            <a:ext cx="42672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T(n-1)+2n+2  , n&gt;0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 T(n-1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)+O(n)      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,n&gt;0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= 1            </a:t>
            </a:r>
          </a:p>
        </p:txBody>
      </p:sp>
    </p:spTree>
    <p:extLst>
      <p:ext uri="{BB962C8B-B14F-4D97-AF65-F5344CB8AC3E}">
        <p14:creationId xmlns:p14="http://schemas.microsoft.com/office/powerpoint/2010/main" val="883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 Recurrence relation       T(n) = T(n-1)+n                        Recursion tree                            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6794501" y="2180495"/>
            <a:ext cx="42672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T(n-1)+n       ,n&gt;0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 1                    ,n=0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57E7E-13BA-4553-AB2A-5ADAB0E4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4" y="2180495"/>
            <a:ext cx="5019676" cy="39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 Recurrence relation       T(n) = T(n-1)+n                        Recursion tree                            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93104" cy="3678303"/>
          </a:xfrm>
        </p:spPr>
        <p:txBody>
          <a:bodyPr>
            <a:noAutofit/>
          </a:bodyPr>
          <a:lstStyle/>
          <a:p>
            <a:pPr lvl="1"/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3A8C8-4420-411D-9CC0-C1A63B794915}"/>
              </a:ext>
            </a:extLst>
          </p:cNvPr>
          <p:cNvSpPr txBox="1">
            <a:spLocks/>
          </p:cNvSpPr>
          <p:nvPr/>
        </p:nvSpPr>
        <p:spPr>
          <a:xfrm>
            <a:off x="7772399" y="2180495"/>
            <a:ext cx="3289301" cy="1248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Relation                                                                                                            T(n) = T(n-1)+n       ,n&gt;0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 1                    ,n=0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57E7E-13BA-4553-AB2A-5ADAB0E4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4" y="2180495"/>
            <a:ext cx="5006976" cy="39753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845C1-763D-458E-9586-F3C374DFE4B0}"/>
              </a:ext>
            </a:extLst>
          </p:cNvPr>
          <p:cNvSpPr txBox="1">
            <a:spLocks/>
          </p:cNvSpPr>
          <p:nvPr/>
        </p:nvSpPr>
        <p:spPr>
          <a:xfrm>
            <a:off x="6374297" y="3644901"/>
            <a:ext cx="4420703" cy="2213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T(n) = n+(n-1)+(n-2)+…….1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=n(n+1)/2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=O(n^2)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017BF6-A2CA-4FC2-918E-7D68E54AE98D}"/>
              </a:ext>
            </a:extLst>
          </p:cNvPr>
          <p:cNvSpPr txBox="1">
            <a:spLocks/>
          </p:cNvSpPr>
          <p:nvPr/>
        </p:nvSpPr>
        <p:spPr>
          <a:xfrm>
            <a:off x="2209250" y="2017770"/>
            <a:ext cx="4420703" cy="3841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…………………….. n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…….. (n-1)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………(n-2)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……(n-3)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………2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….1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2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15C7-DE69-4C6E-9A41-D9C640F7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                       Find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6523-640D-47E6-8FBC-9C8BE98E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T(n)=T(n-1)+ log n   ,n&gt;0</a:t>
            </a:r>
          </a:p>
          <a:p>
            <a:r>
              <a:rPr lang="en-IN" sz="4000" dirty="0"/>
              <a:t>      = 1           ,n=0                        </a:t>
            </a:r>
            <a:r>
              <a:rPr lang="en-IN" sz="5400" dirty="0"/>
              <a:t>O(?)</a:t>
            </a:r>
          </a:p>
        </p:txBody>
      </p:sp>
    </p:spTree>
    <p:extLst>
      <p:ext uri="{BB962C8B-B14F-4D97-AF65-F5344CB8AC3E}">
        <p14:creationId xmlns:p14="http://schemas.microsoft.com/office/powerpoint/2010/main" val="2892317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9899</TotalTime>
  <Words>514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Times New Roman</vt:lpstr>
      <vt:lpstr>Wingdings 2</vt:lpstr>
      <vt:lpstr>Dividend</vt:lpstr>
      <vt:lpstr>DESIGN &amp; ANALYSIS OF ALGORITHM</vt:lpstr>
      <vt:lpstr>Design &amp; analysis of ALGORITHM Schedule ----topic wise</vt:lpstr>
      <vt:lpstr>               Recurrence relation           Factorial(n)                                                              </vt:lpstr>
      <vt:lpstr>               Recurrence relation           sum()  - recursive sum of n natural nos                                                            </vt:lpstr>
      <vt:lpstr>               Recurrence relation               Func1()                                                                         </vt:lpstr>
      <vt:lpstr>               Recurrence relation               Func1()                                                                         </vt:lpstr>
      <vt:lpstr>               solving Recurrence relation       T(n) = T(n-1)+n                        Recursion tree                                                                                           </vt:lpstr>
      <vt:lpstr>               solving Recurrence relation       T(n) = T(n-1)+n                        Recursion tree                                                                                           </vt:lpstr>
      <vt:lpstr>Question                        Find complexity</vt:lpstr>
      <vt:lpstr>Short cut approach</vt:lpstr>
      <vt:lpstr>Next class</vt:lpstr>
      <vt:lpstr>answer                        Find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UEM</cp:lastModifiedBy>
  <cp:revision>231</cp:revision>
  <dcterms:created xsi:type="dcterms:W3CDTF">2020-06-21T01:35:24Z</dcterms:created>
  <dcterms:modified xsi:type="dcterms:W3CDTF">2022-03-08T05:21:48Z</dcterms:modified>
</cp:coreProperties>
</file>