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20"/>
  </p:notesMasterIdLst>
  <p:sldIdLst>
    <p:sldId id="32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280" autoAdjust="0"/>
  </p:normalViewPr>
  <p:slideViewPr>
    <p:cSldViewPr>
      <p:cViewPr>
        <p:scale>
          <a:sx n="66" d="100"/>
          <a:sy n="66" d="100"/>
        </p:scale>
        <p:origin x="388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1A63E-98FD-401E-A755-A089CF9CA3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4E3032-E9B4-40D8-AA7B-A6F1A492BB06}">
      <dgm:prSet custT="1"/>
      <dgm:spPr/>
      <dgm:t>
        <a:bodyPr/>
        <a:lstStyle/>
        <a:p>
          <a:pPr rtl="0"/>
          <a:r>
            <a:rPr lang="en-US" sz="2400" b="1" dirty="0">
              <a:latin typeface="Times New Roman" pitchFamily="18" charset="0"/>
              <a:cs typeface="Times New Roman" pitchFamily="18" charset="0"/>
            </a:rPr>
            <a:t>ACTIVE VOICE</a:t>
          </a:r>
        </a:p>
      </dgm:t>
    </dgm:pt>
    <dgm:pt modelId="{CE884561-F3BF-4C4F-B9E1-EFEF370EAC73}" type="parTrans" cxnId="{8FAAEB2A-7D9C-48DE-8696-9D1AD3B44D52}">
      <dgm:prSet/>
      <dgm:spPr/>
      <dgm:t>
        <a:bodyPr/>
        <a:lstStyle/>
        <a:p>
          <a:endParaRPr lang="en-US"/>
        </a:p>
      </dgm:t>
    </dgm:pt>
    <dgm:pt modelId="{53B977E7-30A8-48A6-9762-AFC661CFF746}" type="sibTrans" cxnId="{8FAAEB2A-7D9C-48DE-8696-9D1AD3B44D52}">
      <dgm:prSet/>
      <dgm:spPr/>
      <dgm:t>
        <a:bodyPr/>
        <a:lstStyle/>
        <a:p>
          <a:endParaRPr lang="en-US"/>
        </a:p>
      </dgm:t>
    </dgm:pt>
    <dgm:pt modelId="{70E13D99-DCEC-44EE-8FF4-76B9C9597799}" type="pres">
      <dgm:prSet presAssocID="{5801A63E-98FD-401E-A755-A089CF9CA316}" presName="linear" presStyleCnt="0">
        <dgm:presLayoutVars>
          <dgm:animLvl val="lvl"/>
          <dgm:resizeHandles val="exact"/>
        </dgm:presLayoutVars>
      </dgm:prSet>
      <dgm:spPr/>
    </dgm:pt>
    <dgm:pt modelId="{4FA37321-DC91-4DE5-9D9F-30383369E44B}" type="pres">
      <dgm:prSet presAssocID="{574E3032-E9B4-40D8-AA7B-A6F1A492BB0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FAAEB2A-7D9C-48DE-8696-9D1AD3B44D52}" srcId="{5801A63E-98FD-401E-A755-A089CF9CA316}" destId="{574E3032-E9B4-40D8-AA7B-A6F1A492BB06}" srcOrd="0" destOrd="0" parTransId="{CE884561-F3BF-4C4F-B9E1-EFEF370EAC73}" sibTransId="{53B977E7-30A8-48A6-9762-AFC661CFF746}"/>
    <dgm:cxn modelId="{C5D2EABC-985D-4700-8DB6-54607D2235D6}" type="presOf" srcId="{574E3032-E9B4-40D8-AA7B-A6F1A492BB06}" destId="{4FA37321-DC91-4DE5-9D9F-30383369E44B}" srcOrd="0" destOrd="0" presId="urn:microsoft.com/office/officeart/2005/8/layout/vList2"/>
    <dgm:cxn modelId="{6A891FF0-BEF2-45C7-8819-C6E683D2B1EB}" type="presOf" srcId="{5801A63E-98FD-401E-A755-A089CF9CA316}" destId="{70E13D99-DCEC-44EE-8FF4-76B9C9597799}" srcOrd="0" destOrd="0" presId="urn:microsoft.com/office/officeart/2005/8/layout/vList2"/>
    <dgm:cxn modelId="{27B7E054-5445-41FE-AFFA-6C0C3417D95E}" type="presParOf" srcId="{70E13D99-DCEC-44EE-8FF4-76B9C9597799}" destId="{4FA37321-DC91-4DE5-9D9F-30383369E4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EF8C0C-6B66-4CB6-B8FE-2A1F36884D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E2D6A0-163C-4DEC-8C39-2D99E8C9A0A4}">
      <dgm:prSet custT="1"/>
      <dgm:spPr/>
      <dgm:t>
        <a:bodyPr/>
        <a:lstStyle/>
        <a:p>
          <a:pPr rtl="0"/>
          <a:r>
            <a:rPr lang="en-US" sz="2400" b="1" dirty="0">
              <a:latin typeface="Times New Roman" pitchFamily="18" charset="0"/>
              <a:cs typeface="Times New Roman" pitchFamily="18" charset="0"/>
            </a:rPr>
            <a:t>PASSIVE VOICE</a:t>
          </a:r>
        </a:p>
      </dgm:t>
    </dgm:pt>
    <dgm:pt modelId="{8226C8E4-CA01-4C27-87D6-48E859C507A3}" type="parTrans" cxnId="{A1E09B80-D6E1-4AA0-B1C6-73953D30B0D1}">
      <dgm:prSet/>
      <dgm:spPr/>
      <dgm:t>
        <a:bodyPr/>
        <a:lstStyle/>
        <a:p>
          <a:endParaRPr lang="en-US"/>
        </a:p>
      </dgm:t>
    </dgm:pt>
    <dgm:pt modelId="{CDD55D7B-726D-46C1-8650-5EF9CB89CD4F}" type="sibTrans" cxnId="{A1E09B80-D6E1-4AA0-B1C6-73953D30B0D1}">
      <dgm:prSet/>
      <dgm:spPr/>
      <dgm:t>
        <a:bodyPr/>
        <a:lstStyle/>
        <a:p>
          <a:endParaRPr lang="en-US"/>
        </a:p>
      </dgm:t>
    </dgm:pt>
    <dgm:pt modelId="{52579E90-42A6-46DD-8499-CC7EB48AA252}" type="pres">
      <dgm:prSet presAssocID="{F3EF8C0C-6B66-4CB6-B8FE-2A1F36884D96}" presName="linear" presStyleCnt="0">
        <dgm:presLayoutVars>
          <dgm:animLvl val="lvl"/>
          <dgm:resizeHandles val="exact"/>
        </dgm:presLayoutVars>
      </dgm:prSet>
      <dgm:spPr/>
    </dgm:pt>
    <dgm:pt modelId="{CB2745AB-96D4-4FA4-BFA4-BC67335B4F48}" type="pres">
      <dgm:prSet presAssocID="{1EE2D6A0-163C-4DEC-8C39-2D99E8C9A0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10A6A67-2EE9-4A0F-B7F1-18E28BFB2EC9}" type="presOf" srcId="{1EE2D6A0-163C-4DEC-8C39-2D99E8C9A0A4}" destId="{CB2745AB-96D4-4FA4-BFA4-BC67335B4F48}" srcOrd="0" destOrd="0" presId="urn:microsoft.com/office/officeart/2005/8/layout/vList2"/>
    <dgm:cxn modelId="{A1E09B80-D6E1-4AA0-B1C6-73953D30B0D1}" srcId="{F3EF8C0C-6B66-4CB6-B8FE-2A1F36884D96}" destId="{1EE2D6A0-163C-4DEC-8C39-2D99E8C9A0A4}" srcOrd="0" destOrd="0" parTransId="{8226C8E4-CA01-4C27-87D6-48E859C507A3}" sibTransId="{CDD55D7B-726D-46C1-8650-5EF9CB89CD4F}"/>
    <dgm:cxn modelId="{BA7B4B9D-059D-408E-9B73-CA60BC21D73D}" type="presOf" srcId="{F3EF8C0C-6B66-4CB6-B8FE-2A1F36884D96}" destId="{52579E90-42A6-46DD-8499-CC7EB48AA252}" srcOrd="0" destOrd="0" presId="urn:microsoft.com/office/officeart/2005/8/layout/vList2"/>
    <dgm:cxn modelId="{7F600F71-FF81-4CD2-B260-4C56F26E5DE7}" type="presParOf" srcId="{52579E90-42A6-46DD-8499-CC7EB48AA252}" destId="{CB2745AB-96D4-4FA4-BFA4-BC67335B4F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37321-DC91-4DE5-9D9F-30383369E44B}">
      <dsp:nvSpPr>
        <dsp:cNvPr id="0" name=""/>
        <dsp:cNvSpPr/>
      </dsp:nvSpPr>
      <dsp:spPr>
        <a:xfrm>
          <a:off x="0" y="3231"/>
          <a:ext cx="2857519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ACTIVE VOICE</a:t>
          </a:r>
        </a:p>
      </dsp:txBody>
      <dsp:txXfrm>
        <a:off x="31070" y="34301"/>
        <a:ext cx="2795379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745AB-96D4-4FA4-BFA4-BC67335B4F48}">
      <dsp:nvSpPr>
        <dsp:cNvPr id="0" name=""/>
        <dsp:cNvSpPr/>
      </dsp:nvSpPr>
      <dsp:spPr>
        <a:xfrm>
          <a:off x="0" y="3231"/>
          <a:ext cx="2714644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PASSIVE VOICE</a:t>
          </a:r>
        </a:p>
      </dsp:txBody>
      <dsp:txXfrm>
        <a:off x="31070" y="34301"/>
        <a:ext cx="2652504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82233-1CDB-42D2-A9EC-741D771744C0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C990B-D69D-4500-8EB6-17F131039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4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66112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6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39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6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5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11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6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79080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9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8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3312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74380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8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39785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E88E-1A9D-4628-97AB-9D436567C0A2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FB5E05-BA33-4A16-BA70-F84C597524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4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ransition>
    <p:wipe dir="d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0883-0BF0-40D1-8493-DAC65F16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116632"/>
            <a:ext cx="8568952" cy="13716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ENGINEERING </a:t>
            </a:r>
            <a:b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&amp;</a:t>
            </a:r>
            <a:b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MANAGEMENT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D961157-36F7-4787-8696-E95FDB768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72" y="459432"/>
            <a:ext cx="9247090" cy="68580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4CE4F3-56C2-4293-9EDC-06D5BB66D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155" y="773010"/>
            <a:ext cx="1800825" cy="14698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2679F9-E4D5-4DC5-95F0-486A9A6D9965}"/>
              </a:ext>
            </a:extLst>
          </p:cNvPr>
          <p:cNvSpPr/>
          <p:nvPr/>
        </p:nvSpPr>
        <p:spPr>
          <a:xfrm>
            <a:off x="2081002" y="282656"/>
            <a:ext cx="856895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ENGINEERING AND MANAGEMENT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70" y="669006"/>
            <a:ext cx="1883671" cy="14347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4511824" y="4869161"/>
            <a:ext cx="3783090" cy="17825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NABANITA CHAKRABORTY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 DEPARTMENT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UEM,KOLKATA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B95F1-CA91-4A6A-B4CF-464ED06D54D5}"/>
              </a:ext>
            </a:extLst>
          </p:cNvPr>
          <p:cNvSpPr txBox="1"/>
          <p:nvPr/>
        </p:nvSpPr>
        <p:spPr>
          <a:xfrm>
            <a:off x="1775520" y="332656"/>
            <a:ext cx="9865096" cy="639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C. </a:t>
            </a:r>
            <a:r>
              <a:rPr lang="en-IN" sz="28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 Perfect Tense</a:t>
            </a:r>
            <a:endParaRPr lang="en-IN" sz="2800" u="sng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active sentence is based on the structure of-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'Subject + has/have + M.V + Object", it is changed into Passive Voice on the basis of the structure given below: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: </a:t>
            </a:r>
            <a:r>
              <a:rPr lang="en-IN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Subject + has/have + been +MVP+ by + Passive Object </a:t>
            </a:r>
            <a:endParaRPr lang="en-IN" sz="2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 at these sentences :</a:t>
            </a:r>
            <a:endParaRPr lang="en-IN" sz="24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Active :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Nutan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written this letter.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Passive : This letter has been written by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Nutan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Active : He has washed the plates.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Passive : The plates have been washed by him.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Active : Someone has stolen my watch.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Passive : My watch has been stolen.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58682736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4B7E4-7F29-41D3-8D45-D88D47884A87}"/>
              </a:ext>
            </a:extLst>
          </p:cNvPr>
          <p:cNvSpPr txBox="1"/>
          <p:nvPr/>
        </p:nvSpPr>
        <p:spPr>
          <a:xfrm>
            <a:off x="2279576" y="476672"/>
            <a:ext cx="9577064" cy="639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D. </a:t>
            </a:r>
            <a:r>
              <a:rPr lang="en-IN" sz="2800" b="1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Past Tense</a:t>
            </a:r>
            <a:endParaRPr lang="en-IN" sz="2800" u="sng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active sentence is based on the structure of-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'Subject +M.V2 + Object', it is changed into passive voice on the basis of the structure given below: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: </a:t>
            </a:r>
            <a:r>
              <a:rPr lang="en-IN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Subject + was/were + M.V + by + Passive Object </a:t>
            </a:r>
            <a:endParaRPr lang="en-IN" sz="2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4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 at these sentence:</a:t>
            </a:r>
            <a:endParaRPr lang="en-IN" sz="2400" b="1" u="sng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Active : He stole my book.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Passive : My book was stolen by him.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Active : Ajay spoke the truth.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Passive : The truth was spoken by Ajay.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Active : The mad dog bit the beggar.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Passive : The beggar was bitten by the mad dog.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3725310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03DF1-E576-4659-AE95-FF670086DD9E}"/>
              </a:ext>
            </a:extLst>
          </p:cNvPr>
          <p:cNvSpPr txBox="1"/>
          <p:nvPr/>
        </p:nvSpPr>
        <p:spPr>
          <a:xfrm>
            <a:off x="1703512" y="505094"/>
            <a:ext cx="9937104" cy="590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E. </a:t>
            </a:r>
            <a:r>
              <a:rPr lang="en-IN" sz="28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 Continuous Tense</a:t>
            </a:r>
            <a:endParaRPr lang="en-IN" sz="2800" u="sng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active sentence is based on the structure of-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'Subject + was/were + M.V* (= M.V +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Object, it is changed into passive voice on the basis of the structure given below: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</a:t>
            </a:r>
            <a:r>
              <a:rPr lang="en-IN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Passive Subject + was/were + being + M.V3 + by + Passive Object</a:t>
            </a:r>
            <a:endParaRPr lang="en-IN" sz="2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 at these sentences :</a:t>
            </a:r>
            <a:endParaRPr lang="en-IN" sz="24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Active: The farmers were sowing the seeds.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Passive : The seeds were being sown by the farmers.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Active : The gardener was watering the plants.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Passive : The plants were being watered by the gardener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35977942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7B22E-6E9B-46E9-B65A-161BD74124B9}"/>
              </a:ext>
            </a:extLst>
          </p:cNvPr>
          <p:cNvSpPr txBox="1"/>
          <p:nvPr/>
        </p:nvSpPr>
        <p:spPr>
          <a:xfrm>
            <a:off x="1559496" y="476672"/>
            <a:ext cx="10153128" cy="639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F. </a:t>
            </a:r>
            <a:r>
              <a:rPr lang="en-IN" sz="2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 Perfect Tense</a:t>
            </a:r>
            <a:endParaRPr lang="en-IN" sz="28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active sentence is based on the structure of-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'Subject + had +M.V+ Object', it is changed into passive voice on the basis of the structure given below: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: </a:t>
            </a:r>
            <a:r>
              <a:rPr lang="en-IN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Subject + had been + M.V3 + by + Passive Object </a:t>
            </a:r>
            <a:endParaRPr lang="en-IN" sz="2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4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 at these sentences :</a:t>
            </a:r>
            <a:endParaRPr lang="en-IN" sz="24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Active : He had written a letter.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Passive : A letter had been written by him.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Active : They had not done their homework.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Passive : Their homework had not been done.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Active : The players had won the match.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Passive : The match had been won by the players.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67064500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5C811-7019-467E-BA56-FCD0AAEB72AB}"/>
              </a:ext>
            </a:extLst>
          </p:cNvPr>
          <p:cNvSpPr txBox="1"/>
          <p:nvPr/>
        </p:nvSpPr>
        <p:spPr>
          <a:xfrm>
            <a:off x="1127448" y="692696"/>
            <a:ext cx="10729192" cy="590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IN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G. </a:t>
            </a:r>
            <a:r>
              <a:rPr lang="en-IN" sz="2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Future Tense</a:t>
            </a:r>
            <a:endParaRPr lang="en-IN" sz="2800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active sentence is based on the structure of-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'Subject + shall/will + MV + Object', it is changed into passive voice on the basis of the structure given below: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: </a:t>
            </a:r>
            <a:r>
              <a:rPr lang="en-IN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Subject + shall be will be + M.V. + by + Passive Object </a:t>
            </a:r>
            <a:endParaRPr lang="en-IN" sz="2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 at these sentences :</a:t>
            </a:r>
            <a:endParaRPr lang="en-IN" sz="24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Active :  The postman will deliver the letters.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Passive :  The letters will be delivered by the postman.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Active :  People will remember Mother Teresa.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Passive :  Mother Teresa will be remembered.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5019000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5B38E-FF25-476D-B455-50EA700D5FD5}"/>
              </a:ext>
            </a:extLst>
          </p:cNvPr>
          <p:cNvSpPr txBox="1"/>
          <p:nvPr/>
        </p:nvSpPr>
        <p:spPr>
          <a:xfrm>
            <a:off x="1487488" y="548680"/>
            <a:ext cx="10704512" cy="5834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H. Future Perfect Tense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active sentence is based on the structure of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'Subject + Shall have/Will have + MV + Object', it is changed into passive voice on the basis of the structure given below: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: </a:t>
            </a:r>
            <a:r>
              <a:rPr lang="en-IN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Subject + shall/will + have been + M.V. + by + Passive Object </a:t>
            </a:r>
            <a:endParaRPr lang="en-IN" sz="2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 at these sentences :</a:t>
            </a:r>
            <a:endParaRPr lang="en-IN" sz="24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Active : The police will have caught the terrorist.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Passive : The terrorist will have been caught by the police.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Active : The chemist will have closed the shop by ten o'clock.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Passive : The shop will have been closed by the chemist by ten o'clock.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1256946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FCD25-B932-4AA2-B0FD-3F121DFE1C6E}"/>
              </a:ext>
            </a:extLst>
          </p:cNvPr>
          <p:cNvSpPr txBox="1"/>
          <p:nvPr/>
        </p:nvSpPr>
        <p:spPr>
          <a:xfrm>
            <a:off x="1343472" y="836712"/>
            <a:ext cx="10369152" cy="480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8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 Knowledgeable Facts:</a:t>
            </a:r>
            <a:endParaRPr lang="en-IN" sz="2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Generally The Passive Voice forms of Present Perfect Continuous Tense, Past Perfect Continuous Tense, Future Continuous Tense and Future Perfect Continuous Tense are not used in Modern English.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 Perfect Continuous Tense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 : He has been writing a letter for an hour.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: A letter has been being written by him for an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Active: The girls have been learning music for several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: Music has been being learnt by the girls for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months.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2352829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00705-C9C1-4F63-B702-8921DE6A6620}"/>
              </a:ext>
            </a:extLst>
          </p:cNvPr>
          <p:cNvSpPr txBox="1"/>
          <p:nvPr/>
        </p:nvSpPr>
        <p:spPr>
          <a:xfrm>
            <a:off x="2063552" y="620688"/>
            <a:ext cx="9073008" cy="5935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Past Perfect Continuous Tense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Active : Mr. Thakur had been writing this book for six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Passive : This book had been being written by Mr.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Thakur for six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Future Continuous Tense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Active: The boys will be playing hockey.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Passive : Hockey will be being played by the boys.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Future Perfect Continuous Tense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Active : They will have been making the toys for two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Passive : The toys will have been being made for two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years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1557798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C0F456-94AE-4114-8902-9F33AF1D0952}"/>
              </a:ext>
            </a:extLst>
          </p:cNvPr>
          <p:cNvSpPr txBox="1"/>
          <p:nvPr/>
        </p:nvSpPr>
        <p:spPr>
          <a:xfrm>
            <a:off x="3392557" y="1219199"/>
            <a:ext cx="6440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DD51E-200E-494E-833C-56B3C066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97" y="1905814"/>
            <a:ext cx="3238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02295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480" y="642919"/>
            <a:ext cx="5857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VOICES </a:t>
            </a:r>
          </a:p>
          <a:p>
            <a:r>
              <a:rPr 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ACTIVE AND PASSIVE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3674" y="3789040"/>
            <a:ext cx="530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rot="5400000">
            <a:off x="4310050" y="1428736"/>
            <a:ext cx="107157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/>
        </p:nvGraphicFramePr>
        <p:xfrm>
          <a:off x="2452662" y="2500306"/>
          <a:ext cx="2857520" cy="642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453058" y="1428736"/>
            <a:ext cx="107157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6310314" y="2500306"/>
          <a:ext cx="2714644" cy="642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09786" y="3500439"/>
            <a:ext cx="314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the Subject of the sentence is the doer.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7438" y="3429001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the subject is not the doer but received the action.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95736" y="4500570"/>
            <a:ext cx="3929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 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has written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 letter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38546" y="5429264"/>
            <a:ext cx="4786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 letter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been written by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24430" y="4929198"/>
            <a:ext cx="264320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4810116" y="4857760"/>
            <a:ext cx="192882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7174" y="782406"/>
            <a:ext cx="328614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Voices of Verb</a:t>
            </a: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AB917-85A5-4A4D-91C0-40886A8A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693068"/>
            <a:ext cx="7416824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21695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2802C-503B-4C6E-879F-39F5FB786D65}"/>
              </a:ext>
            </a:extLst>
          </p:cNvPr>
          <p:cNvSpPr txBox="1"/>
          <p:nvPr/>
        </p:nvSpPr>
        <p:spPr>
          <a:xfrm>
            <a:off x="1559496" y="332656"/>
            <a:ext cx="10441160" cy="6090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Rules for changing the Active Voice into Passive Voice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u="sng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(1):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object of Active Voice in place of 'subject' in Passive Voice.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(2):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Auxiliary Verb according to the number, person and tense of the passive subject.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(3):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past participle form of the Main Verb or use the third form of Main Verb (M.V»).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(4):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the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-preposition.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-preposition can be used or can not be used according to need. The other prepositions-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at, to, with...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 can be used besides the by-preposition according to need.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(5)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subject of Active Voice in place of 'object' in passive voice.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71745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D2A7C-8217-450B-AFA9-C4E817C13707}"/>
              </a:ext>
            </a:extLst>
          </p:cNvPr>
          <p:cNvSpPr txBox="1"/>
          <p:nvPr/>
        </p:nvSpPr>
        <p:spPr>
          <a:xfrm>
            <a:off x="1631504" y="260648"/>
            <a:ext cx="10441160" cy="434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words- </a:t>
            </a:r>
            <a:r>
              <a:rPr lang="en-IN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one, someone, nobody, people, somebody, no one, police, public, us, them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 are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used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passive objects in Passive Voice.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Active : We should love our country.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Passive : Our country should be loved.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Active : Nobody could kill the criminal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Passive : The criminal could not be killed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Subject + Verb + Object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: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Subject +Auxiliary Verb + M.V3 + by + Object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77541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406691-C5BE-4E8A-AED6-D9EC2B8ED1AD}"/>
              </a:ext>
            </a:extLst>
          </p:cNvPr>
          <p:cNvSpPr/>
          <p:nvPr/>
        </p:nvSpPr>
        <p:spPr>
          <a:xfrm>
            <a:off x="2495600" y="2564904"/>
            <a:ext cx="7920880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Active Voice To Passive Voice</a:t>
            </a:r>
            <a:r>
              <a:rPr lang="en-IN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484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7EBB9-CF8F-4EEB-A307-48FB8892890C}"/>
              </a:ext>
            </a:extLst>
          </p:cNvPr>
          <p:cNvSpPr txBox="1"/>
          <p:nvPr/>
        </p:nvSpPr>
        <p:spPr>
          <a:xfrm>
            <a:off x="1559496" y="476672"/>
            <a:ext cx="9865096" cy="639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IN" sz="28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Simple Present Tense</a:t>
            </a:r>
            <a:endParaRPr lang="en-IN" sz="2800" u="sng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active sentence is based on the structure of-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'Subject +M.V/M.Vs + Object', it is changed into Passive Voice on the basis of the structure given below: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: </a:t>
            </a:r>
            <a:r>
              <a:rPr lang="en-IN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Subject + is/are/am + M. V3 + by + Passive Object </a:t>
            </a:r>
            <a:endParaRPr lang="en-IN" sz="2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 at these sentences :</a:t>
            </a:r>
            <a:endParaRPr lang="en-IN" sz="24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Active : Children like sweets.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Passive : Sweets are liked by children.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Active : Boys love animals.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Passive : Animals are loved by boys.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206475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F9BF93-1ACA-4669-BB6F-823E2734613A}"/>
              </a:ext>
            </a:extLst>
          </p:cNvPr>
          <p:cNvSpPr txBox="1"/>
          <p:nvPr/>
        </p:nvSpPr>
        <p:spPr>
          <a:xfrm>
            <a:off x="1415480" y="620688"/>
            <a:ext cx="10297144" cy="639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IN" sz="28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 Continuous Tense</a:t>
            </a:r>
            <a:endParaRPr lang="en-IN" sz="2800" u="sng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active sentence is based on the structure of-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'Subject + is/are/am + M.V4 (M.V1 +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+ Object', it is changed into Passive Voice on the basis of the structure given below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4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Subject + is/are/am + being +M.Vs + by + Passive Object </a:t>
            </a:r>
            <a:endParaRPr lang="en-IN" sz="2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Look at these sentences :</a:t>
            </a:r>
            <a:endParaRPr lang="en-IN" sz="2400" b="1" u="sng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Active : He is writing a letter.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Passive : A letter is being written by him.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Active : Bhavna is singing a song.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Passive : A song is being sung by Bhavna.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Active: The students are watching the match.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Passive : The match is being watched by the students.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95967613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</TotalTime>
  <Words>1471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            UNIVERSITY OF ENGINEERING                                         &amp;                         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NABANITA CHAKRABORTY</cp:lastModifiedBy>
  <cp:revision>23</cp:revision>
  <dcterms:created xsi:type="dcterms:W3CDTF">2021-03-24T18:14:09Z</dcterms:created>
  <dcterms:modified xsi:type="dcterms:W3CDTF">2022-03-31T08:47:34Z</dcterms:modified>
</cp:coreProperties>
</file>