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2F5C-39B5-48C8-BD7F-89BEA655AA3A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05A3-BBD5-448A-A35B-29F9E9A3E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01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2F5C-39B5-48C8-BD7F-89BEA655AA3A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05A3-BBD5-448A-A35B-29F9E9A3E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36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2F5C-39B5-48C8-BD7F-89BEA655AA3A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05A3-BBD5-448A-A35B-29F9E9A3E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20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2F5C-39B5-48C8-BD7F-89BEA655AA3A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05A3-BBD5-448A-A35B-29F9E9A3E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61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2F5C-39B5-48C8-BD7F-89BEA655AA3A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05A3-BBD5-448A-A35B-29F9E9A3E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36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2F5C-39B5-48C8-BD7F-89BEA655AA3A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05A3-BBD5-448A-A35B-29F9E9A3E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5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2F5C-39B5-48C8-BD7F-89BEA655AA3A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05A3-BBD5-448A-A35B-29F9E9A3E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31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2F5C-39B5-48C8-BD7F-89BEA655AA3A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05A3-BBD5-448A-A35B-29F9E9A3E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42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2F5C-39B5-48C8-BD7F-89BEA655AA3A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05A3-BBD5-448A-A35B-29F9E9A3E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01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2F5C-39B5-48C8-BD7F-89BEA655AA3A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05A3-BBD5-448A-A35B-29F9E9A3E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91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2F5C-39B5-48C8-BD7F-89BEA655AA3A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05A3-BBD5-448A-A35B-29F9E9A3E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44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62F5C-39B5-48C8-BD7F-89BEA655AA3A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105A3-BBD5-448A-A35B-29F9E9A3E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7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51263" y="2664188"/>
            <a:ext cx="10515600" cy="13255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 Division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57362" y="4208307"/>
            <a:ext cx="470340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Nilanjan Byabarta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University of Engineering and Management</a:t>
            </a:r>
          </a:p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Kolkata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441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on-Restoring Division work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71" y="169818"/>
            <a:ext cx="6663236" cy="657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binary - Non-restoring division algorithm - Stack Over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462" y="219740"/>
            <a:ext cx="3301904" cy="652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40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nary division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859" y="785631"/>
            <a:ext cx="4912815" cy="55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69868" y="3120402"/>
            <a:ext cx="4347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 Division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125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1" y="1856992"/>
            <a:ext cx="8591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12529"/>
                </a:solidFill>
                <a:effectLst/>
                <a:latin typeface="-apple-system"/>
              </a:rPr>
              <a:t>Restoring division is a method wherein, by default, without identifying the magnitude of the dividend set, the divisor is subtracted. 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38201" y="2904980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212529"/>
                </a:solidFill>
                <a:effectLst/>
                <a:latin typeface="-apple-system"/>
              </a:rPr>
              <a:t>This is called trial subtraction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38201" y="3624050"/>
            <a:ext cx="82383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12529"/>
                </a:solidFill>
                <a:effectLst/>
                <a:latin typeface="-apple-system"/>
              </a:rPr>
              <a:t>If the result of trial subtraction is positive, then the quotient is marked '1' and also the subtraction becomes the desired step.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838201" y="4620119"/>
            <a:ext cx="85387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12529"/>
                </a:solidFill>
                <a:effectLst/>
                <a:latin typeface="-apple-system"/>
              </a:rPr>
              <a:t>However, if the trial subtraction result is negative then this becomes an undesired step necessitating a correction; and hence the step is reverted or restored by adding the divisor. 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38200" y="5762786"/>
            <a:ext cx="9335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12529"/>
                </a:solidFill>
                <a:effectLst/>
                <a:latin typeface="-apple-system"/>
              </a:rPr>
              <a:t>Subsequently, the quotient is marked '0. For this reason, this method of division algorithm is called Restoring Division method.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895068"/>
            <a:ext cx="10515600" cy="593489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Restoring </a:t>
            </a:r>
            <a:r>
              <a:rPr lang="en-IN" b="1" dirty="0"/>
              <a:t>Division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73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toring division datap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68" y="1048296"/>
            <a:ext cx="7211695" cy="509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71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raw the flow chart for restore division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541" y="142466"/>
            <a:ext cx="5683521" cy="666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20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orkout for restoring divi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6" y="376623"/>
            <a:ext cx="5786845" cy="624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IGITAL NOTES ON COMPUTER ORGANIZATION AND ARCHITECTURE B.TECH II YEAR - I  SEM (2020-2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511" y="925263"/>
            <a:ext cx="4560117" cy="542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97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Non-Restoring Division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38199" y="2101529"/>
            <a:ext cx="10343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12529"/>
                </a:solidFill>
                <a:effectLst/>
                <a:latin typeface="-apple-system"/>
              </a:rPr>
              <a:t>The non-restoring division is expected to eliminate the 50% overhead due to restoration.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38199" y="2862720"/>
            <a:ext cx="92332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12529"/>
                </a:solidFill>
                <a:effectLst/>
                <a:latin typeface="-apple-system"/>
              </a:rPr>
              <a:t>In restoring algorithm on finding A-B to be negative, restoration was done by adding B. we have (A-B+B = A) then left shift was done (we have 2A). In the subsequent iteration, A-B will be found out. (making it 2A-B).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38200" y="4200436"/>
            <a:ext cx="92332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12529"/>
                </a:solidFill>
                <a:effectLst/>
                <a:latin typeface="-apple-system"/>
              </a:rPr>
              <a:t>In the non-restoring algorithm, on finding A-B to be negative, B is not added right then. Instead, it proceeds with shift left (making it 2(A-B) ). In the next time around the loop B is added (making it 2A-2B+B=2A-B).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18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inary - Non-restoring division algorithm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803" y="0"/>
            <a:ext cx="4547053" cy="680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041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9897" y="812511"/>
            <a:ext cx="1076379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i="0" dirty="0" smtClean="0">
                <a:solidFill>
                  <a:srgbClr val="212529"/>
                </a:solidFill>
                <a:effectLst/>
                <a:latin typeface="-apple-system"/>
              </a:rPr>
              <a:t>Basic steps of non-restoring division:</a:t>
            </a:r>
          </a:p>
          <a:p>
            <a:pPr algn="just"/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algn="just"/>
            <a:endParaRPr lang="en-US" b="0" i="0" dirty="0" smtClean="0">
              <a:solidFill>
                <a:srgbClr val="212529"/>
              </a:solidFill>
              <a:effectLst/>
              <a:latin typeface="-apple-system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212529"/>
                </a:solidFill>
                <a:effectLst/>
                <a:latin typeface="-apple-system"/>
              </a:rPr>
              <a:t>Initialize E and A to zero. Load Dividend in Q, divisor in B. Load shift register with word size (n) value.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212529"/>
              </a:solidFill>
              <a:effectLst/>
              <a:latin typeface="-apple-system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212529"/>
                </a:solidFill>
                <a:effectLst/>
                <a:latin typeface="-apple-system"/>
              </a:rPr>
              <a:t>Shift Left EAQ by 1.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212529"/>
              </a:solidFill>
              <a:effectLst/>
              <a:latin typeface="-apple-system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212529"/>
                </a:solidFill>
                <a:effectLst/>
                <a:latin typeface="-apple-system"/>
              </a:rPr>
              <a:t>If E value is '0' find A-B else find A+B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212529"/>
              </a:solidFill>
              <a:effectLst/>
              <a:latin typeface="-apple-system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212529"/>
                </a:solidFill>
                <a:effectLst/>
                <a:latin typeface="-apple-system"/>
              </a:rPr>
              <a:t>If the new E value is '0' set Quotient to '1' else '0‘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212529"/>
              </a:solidFill>
              <a:effectLst/>
              <a:latin typeface="-apple-system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212529"/>
                </a:solidFill>
                <a:effectLst/>
                <a:latin typeface="-apple-system"/>
              </a:rPr>
              <a:t>Reduce shift counter by '1‘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212529"/>
              </a:solidFill>
              <a:effectLst/>
              <a:latin typeface="-apple-system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212529"/>
                </a:solidFill>
                <a:effectLst/>
                <a:latin typeface="-apple-system"/>
              </a:rPr>
              <a:t>Repeat steps 2 to 5 until the shift counter &gt; 0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212529"/>
              </a:solidFill>
              <a:effectLst/>
              <a:latin typeface="-apple-system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212529"/>
                </a:solidFill>
                <a:effectLst/>
                <a:latin typeface="-apple-system"/>
              </a:rPr>
              <a:t>Correction is required for the final remainder if E value is '1' i.e. A is negative. Do the correction using A = A+B</a:t>
            </a:r>
          </a:p>
          <a:p>
            <a:pPr algn="just"/>
            <a:endParaRPr lang="en-US" b="0" i="0" dirty="0" smtClean="0">
              <a:solidFill>
                <a:srgbClr val="212529"/>
              </a:solidFill>
              <a:effectLst/>
              <a:latin typeface="-apple-system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212529"/>
                </a:solidFill>
                <a:effectLst/>
                <a:latin typeface="-apple-system"/>
              </a:rPr>
              <a:t>The final remainder in A register. Final Quotient in Q register.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1588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180</TotalTime>
  <Words>363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Binary Division</vt:lpstr>
      <vt:lpstr>PowerPoint Presentation</vt:lpstr>
      <vt:lpstr>Restoring Division </vt:lpstr>
      <vt:lpstr>PowerPoint Presentation</vt:lpstr>
      <vt:lpstr>PowerPoint Presentation</vt:lpstr>
      <vt:lpstr>PowerPoint Presentation</vt:lpstr>
      <vt:lpstr>Non-Restoring Division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nil.the.great@gmail.com</dc:creator>
  <cp:lastModifiedBy>nil.the.great@gmail.com</cp:lastModifiedBy>
  <cp:revision>8</cp:revision>
  <dcterms:created xsi:type="dcterms:W3CDTF">2022-03-14T06:32:21Z</dcterms:created>
  <dcterms:modified xsi:type="dcterms:W3CDTF">2022-03-15T06:09:12Z</dcterms:modified>
</cp:coreProperties>
</file>