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853" autoAdjust="0"/>
    <p:restoredTop sz="94660"/>
  </p:normalViewPr>
  <p:slideViewPr>
    <p:cSldViewPr>
      <p:cViewPr varScale="1">
        <p:scale>
          <a:sx n="68" d="100"/>
          <a:sy n="68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9230-5864-4FF4-874D-AF37C0DCC9E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9298-EF83-4B9D-AC7D-145FA359B6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9230-5864-4FF4-874D-AF37C0DCC9E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9298-EF83-4B9D-AC7D-145FA359B6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9230-5864-4FF4-874D-AF37C0DCC9E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9298-EF83-4B9D-AC7D-145FA359B6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9230-5864-4FF4-874D-AF37C0DCC9E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9298-EF83-4B9D-AC7D-145FA359B6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9230-5864-4FF4-874D-AF37C0DCC9E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9298-EF83-4B9D-AC7D-145FA359B6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9230-5864-4FF4-874D-AF37C0DCC9E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9298-EF83-4B9D-AC7D-145FA359B6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9230-5864-4FF4-874D-AF37C0DCC9E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9298-EF83-4B9D-AC7D-145FA359B6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9230-5864-4FF4-874D-AF37C0DCC9E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9298-EF83-4B9D-AC7D-145FA359B6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9230-5864-4FF4-874D-AF37C0DCC9E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9298-EF83-4B9D-AC7D-145FA359B6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9230-5864-4FF4-874D-AF37C0DCC9E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9298-EF83-4B9D-AC7D-145FA359B6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9230-5864-4FF4-874D-AF37C0DCC9E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9298-EF83-4B9D-AC7D-145FA359B6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89230-5864-4FF4-874D-AF37C0DCC9E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19298-EF83-4B9D-AC7D-145FA359B6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428604"/>
            <a:ext cx="8001056" cy="6215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9" y="357166"/>
            <a:ext cx="8286808" cy="62865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85728"/>
            <a:ext cx="8072493" cy="6215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642918"/>
            <a:ext cx="7000924" cy="57864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 (3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0"/>
            <a:ext cx="485778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s (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9" y="785794"/>
            <a:ext cx="7643866" cy="5357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571480"/>
            <a:ext cx="7358114" cy="58579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bffd2e9e0ca7475be5de7dc8cdc0b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0"/>
            <a:ext cx="707236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214290"/>
            <a:ext cx="7143799" cy="62865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</cp:revision>
  <dcterms:created xsi:type="dcterms:W3CDTF">2019-07-30T11:57:21Z</dcterms:created>
  <dcterms:modified xsi:type="dcterms:W3CDTF">2019-07-30T12:41:15Z</dcterms:modified>
</cp:coreProperties>
</file>