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7" r:id="rId5"/>
    <p:sldId id="266" r:id="rId6"/>
    <p:sldId id="259" r:id="rId7"/>
    <p:sldId id="267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4094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EFDF0B-B8B5-3A1F-FD89-3F77AF818D39}" v="3535" dt="2023-03-09T14:14:37.252"/>
    <p1510:client id="{6994964B-7B62-1037-4553-F4E69488D78C}" v="65" dt="2023-03-08T11:18:13.208"/>
    <p1510:client id="{B7F7F09F-1344-D8E6-49FB-979194C194C3}" v="399" dt="2023-03-07T14:58:57.830"/>
    <p1510:client id="{B9E76935-0870-3F72-7C7C-C88210902244}" v="538" dt="2023-03-09T11:30:05.044"/>
    <p1510:client id="{BA8FF285-ED11-508F-F91D-347E2A495038}" v="339" dt="2023-03-08T06:07:04.953"/>
    <p1510:client id="{C8257C40-7D04-DAF7-8C06-92C33F844A80}" v="24" dt="2023-03-09T13:01:37.074"/>
    <p1510:client id="{CADA238E-31E3-5C3B-8A0B-59768CAB8C5B}" v="32" dt="2023-04-09T06:06:28.606"/>
    <p1510:client id="{FD211B67-3E76-B9C0-7676-B2BD85CADDBA}" v="197" dt="2023-03-09T15:07:39.0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an J . 20BCS048" userId="S::karan.20cs@kct.ac.in::5735adf3-b2fe-4f63-971e-49ea4aa65abd" providerId="AD" clId="Web-{0CEFDF0B-B8B5-3A1F-FD89-3F77AF818D39}"/>
    <pc:docChg chg="modSld">
      <pc:chgData name="Karan J . 20BCS048" userId="S::karan.20cs@kct.ac.in::5735adf3-b2fe-4f63-971e-49ea4aa65abd" providerId="AD" clId="Web-{0CEFDF0B-B8B5-3A1F-FD89-3F77AF818D39}" dt="2023-03-09T14:14:37.252" v="1749" actId="20577"/>
      <pc:docMkLst>
        <pc:docMk/>
      </pc:docMkLst>
      <pc:sldChg chg="modSp">
        <pc:chgData name="Karan J . 20BCS048" userId="S::karan.20cs@kct.ac.in::5735adf3-b2fe-4f63-971e-49ea4aa65abd" providerId="AD" clId="Web-{0CEFDF0B-B8B5-3A1F-FD89-3F77AF818D39}" dt="2023-03-09T14:14:37.252" v="1749" actId="20577"/>
        <pc:sldMkLst>
          <pc:docMk/>
          <pc:sldMk cId="3136712270" sldId="259"/>
        </pc:sldMkLst>
        <pc:spChg chg="mod">
          <ac:chgData name="Karan J . 20BCS048" userId="S::karan.20cs@kct.ac.in::5735adf3-b2fe-4f63-971e-49ea4aa65abd" providerId="AD" clId="Web-{0CEFDF0B-B8B5-3A1F-FD89-3F77AF818D39}" dt="2023-03-09T14:14:37.252" v="1749" actId="20577"/>
          <ac:spMkLst>
            <pc:docMk/>
            <pc:sldMk cId="3136712270" sldId="259"/>
            <ac:spMk id="7" creationId="{00000000-0000-0000-0000-000000000000}"/>
          </ac:spMkLst>
        </pc:spChg>
      </pc:sldChg>
    </pc:docChg>
  </pc:docChgLst>
  <pc:docChgLst>
    <pc:chgData name="SENTHIL KUMAR V" userId="S::senthilkumar.v.cse@kct.ac.in::57f410ae-146a-4f51-bec1-dffe58e831c6" providerId="AD" clId="Web-{6994964B-7B62-1037-4553-F4E69488D78C}"/>
    <pc:docChg chg="modSld">
      <pc:chgData name="SENTHIL KUMAR V" userId="S::senthilkumar.v.cse@kct.ac.in::57f410ae-146a-4f51-bec1-dffe58e831c6" providerId="AD" clId="Web-{6994964B-7B62-1037-4553-F4E69488D78C}" dt="2023-03-08T11:18:13.208" v="33" actId="14100"/>
      <pc:docMkLst>
        <pc:docMk/>
      </pc:docMkLst>
      <pc:sldChg chg="modSp">
        <pc:chgData name="SENTHIL KUMAR V" userId="S::senthilkumar.v.cse@kct.ac.in::57f410ae-146a-4f51-bec1-dffe58e831c6" providerId="AD" clId="Web-{6994964B-7B62-1037-4553-F4E69488D78C}" dt="2023-03-08T11:18:13.208" v="33" actId="14100"/>
        <pc:sldMkLst>
          <pc:docMk/>
          <pc:sldMk cId="1915069121" sldId="257"/>
        </pc:sldMkLst>
        <pc:spChg chg="mod">
          <ac:chgData name="SENTHIL KUMAR V" userId="S::senthilkumar.v.cse@kct.ac.in::57f410ae-146a-4f51-bec1-dffe58e831c6" providerId="AD" clId="Web-{6994964B-7B62-1037-4553-F4E69488D78C}" dt="2023-03-08T11:18:13.208" v="33" actId="14100"/>
          <ac:spMkLst>
            <pc:docMk/>
            <pc:sldMk cId="1915069121" sldId="257"/>
            <ac:spMk id="24" creationId="{00000000-0000-0000-0000-000000000000}"/>
          </ac:spMkLst>
        </pc:spChg>
      </pc:sldChg>
    </pc:docChg>
  </pc:docChgLst>
  <pc:docChgLst>
    <pc:chgData name="Devasenan M . 20BCS025" userId="S::devasenan.20cs@kct.ac.in::3d49f734-7e38-4023-9b38-1acd10e88a23" providerId="AD" clId="Web-{FD211B67-3E76-B9C0-7676-B2BD85CADDBA}"/>
    <pc:docChg chg="modSld">
      <pc:chgData name="Devasenan M . 20BCS025" userId="S::devasenan.20cs@kct.ac.in::3d49f734-7e38-4023-9b38-1acd10e88a23" providerId="AD" clId="Web-{FD211B67-3E76-B9C0-7676-B2BD85CADDBA}" dt="2023-03-09T15:07:39.082" v="99" actId="20577"/>
      <pc:docMkLst>
        <pc:docMk/>
      </pc:docMkLst>
      <pc:sldChg chg="modSp">
        <pc:chgData name="Devasenan M . 20BCS025" userId="S::devasenan.20cs@kct.ac.in::3d49f734-7e38-4023-9b38-1acd10e88a23" providerId="AD" clId="Web-{FD211B67-3E76-B9C0-7676-B2BD85CADDBA}" dt="2023-03-09T15:07:39.082" v="99" actId="20577"/>
        <pc:sldMkLst>
          <pc:docMk/>
          <pc:sldMk cId="2398978580" sldId="262"/>
        </pc:sldMkLst>
        <pc:spChg chg="mod">
          <ac:chgData name="Devasenan M . 20BCS025" userId="S::devasenan.20cs@kct.ac.in::3d49f734-7e38-4023-9b38-1acd10e88a23" providerId="AD" clId="Web-{FD211B67-3E76-B9C0-7676-B2BD85CADDBA}" dt="2023-03-09T15:07:39.082" v="99" actId="20577"/>
          <ac:spMkLst>
            <pc:docMk/>
            <pc:sldMk cId="2398978580" sldId="262"/>
            <ac:spMk id="8" creationId="{00000000-0000-0000-0000-000000000000}"/>
          </ac:spMkLst>
        </pc:spChg>
      </pc:sldChg>
    </pc:docChg>
  </pc:docChgLst>
  <pc:docChgLst>
    <pc:chgData name="Devasenan M . 20BCS025" userId="S::devasenan.20cs@kct.ac.in::3d49f734-7e38-4023-9b38-1acd10e88a23" providerId="AD" clId="Web-{B9E76935-0870-3F72-7C7C-C88210902244}"/>
    <pc:docChg chg="modSld">
      <pc:chgData name="Devasenan M . 20BCS025" userId="S::devasenan.20cs@kct.ac.in::3d49f734-7e38-4023-9b38-1acd10e88a23" providerId="AD" clId="Web-{B9E76935-0870-3F72-7C7C-C88210902244}" dt="2023-03-09T11:30:05.028" v="299" actId="20577"/>
      <pc:docMkLst>
        <pc:docMk/>
      </pc:docMkLst>
      <pc:sldChg chg="modSp">
        <pc:chgData name="Devasenan M . 20BCS025" userId="S::devasenan.20cs@kct.ac.in::3d49f734-7e38-4023-9b38-1acd10e88a23" providerId="AD" clId="Web-{B9E76935-0870-3F72-7C7C-C88210902244}" dt="2023-03-09T10:05:51.252" v="7" actId="14100"/>
        <pc:sldMkLst>
          <pc:docMk/>
          <pc:sldMk cId="1915069121" sldId="257"/>
        </pc:sldMkLst>
        <pc:spChg chg="mod">
          <ac:chgData name="Devasenan M . 20BCS025" userId="S::devasenan.20cs@kct.ac.in::3d49f734-7e38-4023-9b38-1acd10e88a23" providerId="AD" clId="Web-{B9E76935-0870-3F72-7C7C-C88210902244}" dt="2023-03-09T10:05:51.252" v="7" actId="14100"/>
          <ac:spMkLst>
            <pc:docMk/>
            <pc:sldMk cId="1915069121" sldId="257"/>
            <ac:spMk id="24" creationId="{00000000-0000-0000-0000-000000000000}"/>
          </ac:spMkLst>
        </pc:spChg>
      </pc:sldChg>
      <pc:sldChg chg="modSp">
        <pc:chgData name="Devasenan M . 20BCS025" userId="S::devasenan.20cs@kct.ac.in::3d49f734-7e38-4023-9b38-1acd10e88a23" providerId="AD" clId="Web-{B9E76935-0870-3F72-7C7C-C88210902244}" dt="2023-03-09T11:30:05.028" v="299" actId="20577"/>
        <pc:sldMkLst>
          <pc:docMk/>
          <pc:sldMk cId="3136712270" sldId="259"/>
        </pc:sldMkLst>
        <pc:spChg chg="mod">
          <ac:chgData name="Devasenan M . 20BCS025" userId="S::devasenan.20cs@kct.ac.in::3d49f734-7e38-4023-9b38-1acd10e88a23" providerId="AD" clId="Web-{B9E76935-0870-3F72-7C7C-C88210902244}" dt="2023-03-09T11:30:05.028" v="299" actId="20577"/>
          <ac:spMkLst>
            <pc:docMk/>
            <pc:sldMk cId="3136712270" sldId="259"/>
            <ac:spMk id="7" creationId="{00000000-0000-0000-0000-000000000000}"/>
          </ac:spMkLst>
        </pc:spChg>
      </pc:sldChg>
    </pc:docChg>
  </pc:docChgLst>
  <pc:docChgLst>
    <pc:chgData name="Devasenan M . 20BCS025" userId="S::devasenan.20cs@kct.ac.in::3d49f734-7e38-4023-9b38-1acd10e88a23" providerId="AD" clId="Web-{CADA238E-31E3-5C3B-8A0B-59768CAB8C5B}"/>
    <pc:docChg chg="addSld delSld modSld">
      <pc:chgData name="Devasenan M . 20BCS025" userId="S::devasenan.20cs@kct.ac.in::3d49f734-7e38-4023-9b38-1acd10e88a23" providerId="AD" clId="Web-{CADA238E-31E3-5C3B-8A0B-59768CAB8C5B}" dt="2023-04-09T06:06:28.591" v="17" actId="20577"/>
      <pc:docMkLst>
        <pc:docMk/>
      </pc:docMkLst>
      <pc:sldChg chg="modSp add replId">
        <pc:chgData name="Devasenan M . 20BCS025" userId="S::devasenan.20cs@kct.ac.in::3d49f734-7e38-4023-9b38-1acd10e88a23" providerId="AD" clId="Web-{CADA238E-31E3-5C3B-8A0B-59768CAB8C5B}" dt="2023-04-09T06:06:28.591" v="17" actId="20577"/>
        <pc:sldMkLst>
          <pc:docMk/>
          <pc:sldMk cId="900618969" sldId="267"/>
        </pc:sldMkLst>
        <pc:spChg chg="mod">
          <ac:chgData name="Devasenan M . 20BCS025" userId="S::devasenan.20cs@kct.ac.in::3d49f734-7e38-4023-9b38-1acd10e88a23" providerId="AD" clId="Web-{CADA238E-31E3-5C3B-8A0B-59768CAB8C5B}" dt="2023-04-09T06:06:28.591" v="17" actId="20577"/>
          <ac:spMkLst>
            <pc:docMk/>
            <pc:sldMk cId="900618969" sldId="267"/>
            <ac:spMk id="7" creationId="{00000000-0000-0000-0000-000000000000}"/>
          </ac:spMkLst>
        </pc:spChg>
        <pc:spChg chg="mod">
          <ac:chgData name="Devasenan M . 20BCS025" userId="S::devasenan.20cs@kct.ac.in::3d49f734-7e38-4023-9b38-1acd10e88a23" providerId="AD" clId="Web-{CADA238E-31E3-5C3B-8A0B-59768CAB8C5B}" dt="2023-04-09T06:06:18.059" v="14" actId="20577"/>
          <ac:spMkLst>
            <pc:docMk/>
            <pc:sldMk cId="900618969" sldId="267"/>
            <ac:spMk id="12" creationId="{00000000-0000-0000-0000-000000000000}"/>
          </ac:spMkLst>
        </pc:spChg>
      </pc:sldChg>
      <pc:sldChg chg="new del">
        <pc:chgData name="Devasenan M . 20BCS025" userId="S::devasenan.20cs@kct.ac.in::3d49f734-7e38-4023-9b38-1acd10e88a23" providerId="AD" clId="Web-{CADA238E-31E3-5C3B-8A0B-59768CAB8C5B}" dt="2023-04-09T06:05:57.855" v="1"/>
        <pc:sldMkLst>
          <pc:docMk/>
          <pc:sldMk cId="996839927" sldId="267"/>
        </pc:sldMkLst>
      </pc:sldChg>
    </pc:docChg>
  </pc:docChgLst>
  <pc:docChgLst>
    <pc:chgData name="Devasenan M . 20BCS025" userId="S::devasenan.20cs@kct.ac.in::3d49f734-7e38-4023-9b38-1acd10e88a23" providerId="AD" clId="Web-{BA8FF285-ED11-508F-F91D-347E2A495038}"/>
    <pc:docChg chg="modSld">
      <pc:chgData name="Devasenan M . 20BCS025" userId="S::devasenan.20cs@kct.ac.in::3d49f734-7e38-4023-9b38-1acd10e88a23" providerId="AD" clId="Web-{BA8FF285-ED11-508F-F91D-347E2A495038}" dt="2023-03-08T06:07:03.562" v="171" actId="20577"/>
      <pc:docMkLst>
        <pc:docMk/>
      </pc:docMkLst>
      <pc:sldChg chg="modSp">
        <pc:chgData name="Devasenan M . 20BCS025" userId="S::devasenan.20cs@kct.ac.in::3d49f734-7e38-4023-9b38-1acd10e88a23" providerId="AD" clId="Web-{BA8FF285-ED11-508F-F91D-347E2A495038}" dt="2023-03-08T06:07:03.562" v="171" actId="20577"/>
        <pc:sldMkLst>
          <pc:docMk/>
          <pc:sldMk cId="2398978580" sldId="262"/>
        </pc:sldMkLst>
        <pc:spChg chg="mod">
          <ac:chgData name="Devasenan M . 20BCS025" userId="S::devasenan.20cs@kct.ac.in::3d49f734-7e38-4023-9b38-1acd10e88a23" providerId="AD" clId="Web-{BA8FF285-ED11-508F-F91D-347E2A495038}" dt="2023-03-08T06:07:03.562" v="171" actId="20577"/>
          <ac:spMkLst>
            <pc:docMk/>
            <pc:sldMk cId="2398978580" sldId="262"/>
            <ac:spMk id="8" creationId="{00000000-0000-0000-0000-000000000000}"/>
          </ac:spMkLst>
        </pc:spChg>
      </pc:sldChg>
    </pc:docChg>
  </pc:docChgLst>
  <pc:docChgLst>
    <pc:chgData name="Devasenan M . 20BCS025" userId="S::devasenan.20cs@kct.ac.in::3d49f734-7e38-4023-9b38-1acd10e88a23" providerId="AD" clId="Web-{B7F7F09F-1344-D8E6-49FB-979194C194C3}"/>
    <pc:docChg chg="addSld delSld modSld">
      <pc:chgData name="Devasenan M . 20BCS025" userId="S::devasenan.20cs@kct.ac.in::3d49f734-7e38-4023-9b38-1acd10e88a23" providerId="AD" clId="Web-{B7F7F09F-1344-D8E6-49FB-979194C194C3}" dt="2023-03-07T14:58:57.830" v="231" actId="14100"/>
      <pc:docMkLst>
        <pc:docMk/>
      </pc:docMkLst>
      <pc:sldChg chg="modSp">
        <pc:chgData name="Devasenan M . 20BCS025" userId="S::devasenan.20cs@kct.ac.in::3d49f734-7e38-4023-9b38-1acd10e88a23" providerId="AD" clId="Web-{B7F7F09F-1344-D8E6-49FB-979194C194C3}" dt="2023-03-07T14:58:57.830" v="231" actId="14100"/>
        <pc:sldMkLst>
          <pc:docMk/>
          <pc:sldMk cId="1915069121" sldId="257"/>
        </pc:sldMkLst>
        <pc:spChg chg="mod">
          <ac:chgData name="Devasenan M . 20BCS025" userId="S::devasenan.20cs@kct.ac.in::3d49f734-7e38-4023-9b38-1acd10e88a23" providerId="AD" clId="Web-{B7F7F09F-1344-D8E6-49FB-979194C194C3}" dt="2023-03-07T14:58:57.830" v="231" actId="14100"/>
          <ac:spMkLst>
            <pc:docMk/>
            <pc:sldMk cId="1915069121" sldId="257"/>
            <ac:spMk id="9" creationId="{00000000-0000-0000-0000-000000000000}"/>
          </ac:spMkLst>
        </pc:spChg>
        <pc:spChg chg="mod">
          <ac:chgData name="Devasenan M . 20BCS025" userId="S::devasenan.20cs@kct.ac.in::3d49f734-7e38-4023-9b38-1acd10e88a23" providerId="AD" clId="Web-{B7F7F09F-1344-D8E6-49FB-979194C194C3}" dt="2023-03-07T14:53:27.795" v="223" actId="20577"/>
          <ac:spMkLst>
            <pc:docMk/>
            <pc:sldMk cId="1915069121" sldId="257"/>
            <ac:spMk id="24" creationId="{00000000-0000-0000-0000-000000000000}"/>
          </ac:spMkLst>
        </pc:spChg>
        <pc:spChg chg="mod">
          <ac:chgData name="Devasenan M . 20BCS025" userId="S::devasenan.20cs@kct.ac.in::3d49f734-7e38-4023-9b38-1acd10e88a23" providerId="AD" clId="Web-{B7F7F09F-1344-D8E6-49FB-979194C194C3}" dt="2023-03-07T14:53:58.139" v="228" actId="1076"/>
          <ac:spMkLst>
            <pc:docMk/>
            <pc:sldMk cId="1915069121" sldId="257"/>
            <ac:spMk id="28" creationId="{00000000-0000-0000-0000-000000000000}"/>
          </ac:spMkLst>
        </pc:spChg>
        <pc:spChg chg="mod">
          <ac:chgData name="Devasenan M . 20BCS025" userId="S::devasenan.20cs@kct.ac.in::3d49f734-7e38-4023-9b38-1acd10e88a23" providerId="AD" clId="Web-{B7F7F09F-1344-D8E6-49FB-979194C194C3}" dt="2023-03-07T14:45:46.226" v="121" actId="20577"/>
          <ac:spMkLst>
            <pc:docMk/>
            <pc:sldMk cId="1915069121" sldId="257"/>
            <ac:spMk id="34" creationId="{00000000-0000-0000-0000-000000000000}"/>
          </ac:spMkLst>
        </pc:spChg>
      </pc:sldChg>
      <pc:sldChg chg="modSp">
        <pc:chgData name="Devasenan M . 20BCS025" userId="S::devasenan.20cs@kct.ac.in::3d49f734-7e38-4023-9b38-1acd10e88a23" providerId="AD" clId="Web-{B7F7F09F-1344-D8E6-49FB-979194C194C3}" dt="2023-03-07T14:58:49.580" v="230" actId="14100"/>
        <pc:sldMkLst>
          <pc:docMk/>
          <pc:sldMk cId="3136712270" sldId="259"/>
        </pc:sldMkLst>
        <pc:spChg chg="mod">
          <ac:chgData name="Devasenan M . 20BCS025" userId="S::devasenan.20cs@kct.ac.in::3d49f734-7e38-4023-9b38-1acd10e88a23" providerId="AD" clId="Web-{B7F7F09F-1344-D8E6-49FB-979194C194C3}" dt="2023-03-07T14:58:49.580" v="230" actId="14100"/>
          <ac:spMkLst>
            <pc:docMk/>
            <pc:sldMk cId="3136712270" sldId="259"/>
            <ac:spMk id="7" creationId="{00000000-0000-0000-0000-000000000000}"/>
          </ac:spMkLst>
        </pc:spChg>
      </pc:sldChg>
      <pc:sldChg chg="del">
        <pc:chgData name="Devasenan M . 20BCS025" userId="S::devasenan.20cs@kct.ac.in::3d49f734-7e38-4023-9b38-1acd10e88a23" providerId="AD" clId="Web-{B7F7F09F-1344-D8E6-49FB-979194C194C3}" dt="2023-03-07T14:36:53.282" v="24"/>
        <pc:sldMkLst>
          <pc:docMk/>
          <pc:sldMk cId="3841503618" sldId="264"/>
        </pc:sldMkLst>
      </pc:sldChg>
      <pc:sldChg chg="addSp delSp add replId">
        <pc:chgData name="Devasenan M . 20BCS025" userId="S::devasenan.20cs@kct.ac.in::3d49f734-7e38-4023-9b38-1acd10e88a23" providerId="AD" clId="Web-{B7F7F09F-1344-D8E6-49FB-979194C194C3}" dt="2023-03-07T14:36:18.032" v="23"/>
        <pc:sldMkLst>
          <pc:docMk/>
          <pc:sldMk cId="2791185823" sldId="266"/>
        </pc:sldMkLst>
        <pc:spChg chg="del">
          <ac:chgData name="Devasenan M . 20BCS025" userId="S::devasenan.20cs@kct.ac.in::3d49f734-7e38-4023-9b38-1acd10e88a23" providerId="AD" clId="Web-{B7F7F09F-1344-D8E6-49FB-979194C194C3}" dt="2023-03-07T14:36:15.907" v="21"/>
          <ac:spMkLst>
            <pc:docMk/>
            <pc:sldMk cId="2791185823" sldId="266"/>
            <ac:spMk id="4" creationId="{00000000-0000-0000-0000-000000000000}"/>
          </ac:spMkLst>
        </pc:spChg>
        <pc:spChg chg="del">
          <ac:chgData name="Devasenan M . 20BCS025" userId="S::devasenan.20cs@kct.ac.in::3d49f734-7e38-4023-9b38-1acd10e88a23" providerId="AD" clId="Web-{B7F7F09F-1344-D8E6-49FB-979194C194C3}" dt="2023-03-07T14:36:15.907" v="20"/>
          <ac:spMkLst>
            <pc:docMk/>
            <pc:sldMk cId="2791185823" sldId="266"/>
            <ac:spMk id="5" creationId="{00000000-0000-0000-0000-000000000000}"/>
          </ac:spMkLst>
        </pc:spChg>
        <pc:spChg chg="del">
          <ac:chgData name="Devasenan M . 20BCS025" userId="S::devasenan.20cs@kct.ac.in::3d49f734-7e38-4023-9b38-1acd10e88a23" providerId="AD" clId="Web-{B7F7F09F-1344-D8E6-49FB-979194C194C3}" dt="2023-03-07T14:36:15.907" v="18"/>
          <ac:spMkLst>
            <pc:docMk/>
            <pc:sldMk cId="2791185823" sldId="266"/>
            <ac:spMk id="8" creationId="{00000000-0000-0000-0000-000000000000}"/>
          </ac:spMkLst>
        </pc:spChg>
        <pc:spChg chg="del">
          <ac:chgData name="Devasenan M . 20BCS025" userId="S::devasenan.20cs@kct.ac.in::3d49f734-7e38-4023-9b38-1acd10e88a23" providerId="AD" clId="Web-{B7F7F09F-1344-D8E6-49FB-979194C194C3}" dt="2023-03-07T14:36:15.891" v="1"/>
          <ac:spMkLst>
            <pc:docMk/>
            <pc:sldMk cId="2791185823" sldId="266"/>
            <ac:spMk id="9" creationId="{00000000-0000-0000-0000-000000000000}"/>
          </ac:spMkLst>
        </pc:spChg>
        <pc:spChg chg="del">
          <ac:chgData name="Devasenan M . 20BCS025" userId="S::devasenan.20cs@kct.ac.in::3d49f734-7e38-4023-9b38-1acd10e88a23" providerId="AD" clId="Web-{B7F7F09F-1344-D8E6-49FB-979194C194C3}" dt="2023-03-07T14:36:15.907" v="16"/>
          <ac:spMkLst>
            <pc:docMk/>
            <pc:sldMk cId="2791185823" sldId="266"/>
            <ac:spMk id="15" creationId="{00000000-0000-0000-0000-000000000000}"/>
          </ac:spMkLst>
        </pc:spChg>
        <pc:spChg chg="add">
          <ac:chgData name="Devasenan M . 20BCS025" userId="S::devasenan.20cs@kct.ac.in::3d49f734-7e38-4023-9b38-1acd10e88a23" providerId="AD" clId="Web-{B7F7F09F-1344-D8E6-49FB-979194C194C3}" dt="2023-03-07T14:36:18.032" v="23"/>
          <ac:spMkLst>
            <pc:docMk/>
            <pc:sldMk cId="2791185823" sldId="266"/>
            <ac:spMk id="16" creationId="{0D233584-37C9-2BFF-F66B-10CCC6ED347B}"/>
          </ac:spMkLst>
        </pc:spChg>
        <pc:spChg chg="add">
          <ac:chgData name="Devasenan M . 20BCS025" userId="S::devasenan.20cs@kct.ac.in::3d49f734-7e38-4023-9b38-1acd10e88a23" providerId="AD" clId="Web-{B7F7F09F-1344-D8E6-49FB-979194C194C3}" dt="2023-03-07T14:36:18.032" v="23"/>
          <ac:spMkLst>
            <pc:docMk/>
            <pc:sldMk cId="2791185823" sldId="266"/>
            <ac:spMk id="17" creationId="{4123BF4A-33BE-8D41-37A3-81BB5B2C8341}"/>
          </ac:spMkLst>
        </pc:spChg>
        <pc:spChg chg="del">
          <ac:chgData name="Devasenan M . 20BCS025" userId="S::devasenan.20cs@kct.ac.in::3d49f734-7e38-4023-9b38-1acd10e88a23" providerId="AD" clId="Web-{B7F7F09F-1344-D8E6-49FB-979194C194C3}" dt="2023-03-07T14:36:15.907" v="15"/>
          <ac:spMkLst>
            <pc:docMk/>
            <pc:sldMk cId="2791185823" sldId="266"/>
            <ac:spMk id="19" creationId="{00000000-0000-0000-0000-000000000000}"/>
          </ac:spMkLst>
        </pc:spChg>
        <pc:spChg chg="del">
          <ac:chgData name="Devasenan M . 20BCS025" userId="S::devasenan.20cs@kct.ac.in::3d49f734-7e38-4023-9b38-1acd10e88a23" providerId="AD" clId="Web-{B7F7F09F-1344-D8E6-49FB-979194C194C3}" dt="2023-03-07T14:36:15.907" v="14"/>
          <ac:spMkLst>
            <pc:docMk/>
            <pc:sldMk cId="2791185823" sldId="266"/>
            <ac:spMk id="20" creationId="{00000000-0000-0000-0000-000000000000}"/>
          </ac:spMkLst>
        </pc:spChg>
        <pc:spChg chg="add">
          <ac:chgData name="Devasenan M . 20BCS025" userId="S::devasenan.20cs@kct.ac.in::3d49f734-7e38-4023-9b38-1acd10e88a23" providerId="AD" clId="Web-{B7F7F09F-1344-D8E6-49FB-979194C194C3}" dt="2023-03-07T14:36:18.032" v="23"/>
          <ac:spMkLst>
            <pc:docMk/>
            <pc:sldMk cId="2791185823" sldId="266"/>
            <ac:spMk id="21" creationId="{0B5DBEF4-1754-70D0-B680-9BE2D04F35C6}"/>
          </ac:spMkLst>
        </pc:spChg>
        <pc:spChg chg="del">
          <ac:chgData name="Devasenan M . 20BCS025" userId="S::devasenan.20cs@kct.ac.in::3d49f734-7e38-4023-9b38-1acd10e88a23" providerId="AD" clId="Web-{B7F7F09F-1344-D8E6-49FB-979194C194C3}" dt="2023-03-07T14:36:15.907" v="12"/>
          <ac:spMkLst>
            <pc:docMk/>
            <pc:sldMk cId="2791185823" sldId="266"/>
            <ac:spMk id="23" creationId="{00000000-0000-0000-0000-000000000000}"/>
          </ac:spMkLst>
        </pc:spChg>
        <pc:spChg chg="del">
          <ac:chgData name="Devasenan M . 20BCS025" userId="S::devasenan.20cs@kct.ac.in::3d49f734-7e38-4023-9b38-1acd10e88a23" providerId="AD" clId="Web-{B7F7F09F-1344-D8E6-49FB-979194C194C3}" dt="2023-03-07T14:36:15.907" v="11"/>
          <ac:spMkLst>
            <pc:docMk/>
            <pc:sldMk cId="2791185823" sldId="266"/>
            <ac:spMk id="24" creationId="{00000000-0000-0000-0000-000000000000}"/>
          </ac:spMkLst>
        </pc:spChg>
        <pc:spChg chg="del">
          <ac:chgData name="Devasenan M . 20BCS025" userId="S::devasenan.20cs@kct.ac.in::3d49f734-7e38-4023-9b38-1acd10e88a23" providerId="AD" clId="Web-{B7F7F09F-1344-D8E6-49FB-979194C194C3}" dt="2023-03-07T14:36:15.907" v="10"/>
          <ac:spMkLst>
            <pc:docMk/>
            <pc:sldMk cId="2791185823" sldId="266"/>
            <ac:spMk id="25" creationId="{00000000-0000-0000-0000-000000000000}"/>
          </ac:spMkLst>
        </pc:spChg>
        <pc:spChg chg="del">
          <ac:chgData name="Devasenan M . 20BCS025" userId="S::devasenan.20cs@kct.ac.in::3d49f734-7e38-4023-9b38-1acd10e88a23" providerId="AD" clId="Web-{B7F7F09F-1344-D8E6-49FB-979194C194C3}" dt="2023-03-07T14:36:15.907" v="9"/>
          <ac:spMkLst>
            <pc:docMk/>
            <pc:sldMk cId="2791185823" sldId="266"/>
            <ac:spMk id="26" creationId="{00000000-0000-0000-0000-000000000000}"/>
          </ac:spMkLst>
        </pc:spChg>
        <pc:spChg chg="del">
          <ac:chgData name="Devasenan M . 20BCS025" userId="S::devasenan.20cs@kct.ac.in::3d49f734-7e38-4023-9b38-1acd10e88a23" providerId="AD" clId="Web-{B7F7F09F-1344-D8E6-49FB-979194C194C3}" dt="2023-03-07T14:36:15.907" v="22"/>
          <ac:spMkLst>
            <pc:docMk/>
            <pc:sldMk cId="2791185823" sldId="266"/>
            <ac:spMk id="27" creationId="{00000000-0000-0000-0000-000000000000}"/>
          </ac:spMkLst>
        </pc:spChg>
        <pc:spChg chg="del">
          <ac:chgData name="Devasenan M . 20BCS025" userId="S::devasenan.20cs@kct.ac.in::3d49f734-7e38-4023-9b38-1acd10e88a23" providerId="AD" clId="Web-{B7F7F09F-1344-D8E6-49FB-979194C194C3}" dt="2023-03-07T14:36:15.907" v="3"/>
          <ac:spMkLst>
            <pc:docMk/>
            <pc:sldMk cId="2791185823" sldId="266"/>
            <ac:spMk id="28" creationId="{00000000-0000-0000-0000-000000000000}"/>
          </ac:spMkLst>
        </pc:spChg>
        <pc:spChg chg="del">
          <ac:chgData name="Devasenan M . 20BCS025" userId="S::devasenan.20cs@kct.ac.in::3d49f734-7e38-4023-9b38-1acd10e88a23" providerId="AD" clId="Web-{B7F7F09F-1344-D8E6-49FB-979194C194C3}" dt="2023-03-07T14:36:15.907" v="2"/>
          <ac:spMkLst>
            <pc:docMk/>
            <pc:sldMk cId="2791185823" sldId="266"/>
            <ac:spMk id="29" creationId="{00000000-0000-0000-0000-000000000000}"/>
          </ac:spMkLst>
        </pc:spChg>
        <pc:spChg chg="add">
          <ac:chgData name="Devasenan M . 20BCS025" userId="S::devasenan.20cs@kct.ac.in::3d49f734-7e38-4023-9b38-1acd10e88a23" providerId="AD" clId="Web-{B7F7F09F-1344-D8E6-49FB-979194C194C3}" dt="2023-03-07T14:36:18.032" v="23"/>
          <ac:spMkLst>
            <pc:docMk/>
            <pc:sldMk cId="2791185823" sldId="266"/>
            <ac:spMk id="30" creationId="{CCE13846-9A51-318C-1227-6B6E5E34D87A}"/>
          </ac:spMkLst>
        </pc:spChg>
        <pc:spChg chg="del">
          <ac:chgData name="Devasenan M . 20BCS025" userId="S::devasenan.20cs@kct.ac.in::3d49f734-7e38-4023-9b38-1acd10e88a23" providerId="AD" clId="Web-{B7F7F09F-1344-D8E6-49FB-979194C194C3}" dt="2023-03-07T14:36:15.907" v="8"/>
          <ac:spMkLst>
            <pc:docMk/>
            <pc:sldMk cId="2791185823" sldId="266"/>
            <ac:spMk id="31" creationId="{00000000-0000-0000-0000-000000000000}"/>
          </ac:spMkLst>
        </pc:spChg>
        <pc:spChg chg="del">
          <ac:chgData name="Devasenan M . 20BCS025" userId="S::devasenan.20cs@kct.ac.in::3d49f734-7e38-4023-9b38-1acd10e88a23" providerId="AD" clId="Web-{B7F7F09F-1344-D8E6-49FB-979194C194C3}" dt="2023-03-07T14:36:15.907" v="7"/>
          <ac:spMkLst>
            <pc:docMk/>
            <pc:sldMk cId="2791185823" sldId="266"/>
            <ac:spMk id="32" creationId="{00000000-0000-0000-0000-000000000000}"/>
          </ac:spMkLst>
        </pc:spChg>
        <pc:spChg chg="add">
          <ac:chgData name="Devasenan M . 20BCS025" userId="S::devasenan.20cs@kct.ac.in::3d49f734-7e38-4023-9b38-1acd10e88a23" providerId="AD" clId="Web-{B7F7F09F-1344-D8E6-49FB-979194C194C3}" dt="2023-03-07T14:36:18.032" v="23"/>
          <ac:spMkLst>
            <pc:docMk/>
            <pc:sldMk cId="2791185823" sldId="266"/>
            <ac:spMk id="33" creationId="{8655616F-98AA-8C1E-EE36-E68EC868DBE6}"/>
          </ac:spMkLst>
        </pc:spChg>
        <pc:spChg chg="add">
          <ac:chgData name="Devasenan M . 20BCS025" userId="S::devasenan.20cs@kct.ac.in::3d49f734-7e38-4023-9b38-1acd10e88a23" providerId="AD" clId="Web-{B7F7F09F-1344-D8E6-49FB-979194C194C3}" dt="2023-03-07T14:36:18.032" v="23"/>
          <ac:spMkLst>
            <pc:docMk/>
            <pc:sldMk cId="2791185823" sldId="266"/>
            <ac:spMk id="34" creationId="{9BDF8194-F9B2-80EC-543E-EDEA015014EF}"/>
          </ac:spMkLst>
        </pc:spChg>
        <pc:spChg chg="add">
          <ac:chgData name="Devasenan M . 20BCS025" userId="S::devasenan.20cs@kct.ac.in::3d49f734-7e38-4023-9b38-1acd10e88a23" providerId="AD" clId="Web-{B7F7F09F-1344-D8E6-49FB-979194C194C3}" dt="2023-03-07T14:36:18.032" v="23"/>
          <ac:spMkLst>
            <pc:docMk/>
            <pc:sldMk cId="2791185823" sldId="266"/>
            <ac:spMk id="35" creationId="{B70358F3-5594-4D77-F96D-7A1C05B89DB5}"/>
          </ac:spMkLst>
        </pc:spChg>
        <pc:spChg chg="add">
          <ac:chgData name="Devasenan M . 20BCS025" userId="S::devasenan.20cs@kct.ac.in::3d49f734-7e38-4023-9b38-1acd10e88a23" providerId="AD" clId="Web-{B7F7F09F-1344-D8E6-49FB-979194C194C3}" dt="2023-03-07T14:36:18.032" v="23"/>
          <ac:spMkLst>
            <pc:docMk/>
            <pc:sldMk cId="2791185823" sldId="266"/>
            <ac:spMk id="36" creationId="{7783C724-F277-D45B-5812-3DD8071CB58F}"/>
          </ac:spMkLst>
        </pc:spChg>
        <pc:spChg chg="add">
          <ac:chgData name="Devasenan M . 20BCS025" userId="S::devasenan.20cs@kct.ac.in::3d49f734-7e38-4023-9b38-1acd10e88a23" providerId="AD" clId="Web-{B7F7F09F-1344-D8E6-49FB-979194C194C3}" dt="2023-03-07T14:36:18.032" v="23"/>
          <ac:spMkLst>
            <pc:docMk/>
            <pc:sldMk cId="2791185823" sldId="266"/>
            <ac:spMk id="37" creationId="{C77AFDA7-F0E4-E863-6DD5-CFA066E71517}"/>
          </ac:spMkLst>
        </pc:spChg>
        <pc:spChg chg="add">
          <ac:chgData name="Devasenan M . 20BCS025" userId="S::devasenan.20cs@kct.ac.in::3d49f734-7e38-4023-9b38-1acd10e88a23" providerId="AD" clId="Web-{B7F7F09F-1344-D8E6-49FB-979194C194C3}" dt="2023-03-07T14:36:18.032" v="23"/>
          <ac:spMkLst>
            <pc:docMk/>
            <pc:sldMk cId="2791185823" sldId="266"/>
            <ac:spMk id="38" creationId="{08D0E5E3-7514-0105-E738-2586DEBD5156}"/>
          </ac:spMkLst>
        </pc:spChg>
        <pc:spChg chg="add">
          <ac:chgData name="Devasenan M . 20BCS025" userId="S::devasenan.20cs@kct.ac.in::3d49f734-7e38-4023-9b38-1acd10e88a23" providerId="AD" clId="Web-{B7F7F09F-1344-D8E6-49FB-979194C194C3}" dt="2023-03-07T14:36:18.032" v="23"/>
          <ac:spMkLst>
            <pc:docMk/>
            <pc:sldMk cId="2791185823" sldId="266"/>
            <ac:spMk id="39" creationId="{36F4F18C-C653-58F0-B919-AE00F3F1DCCB}"/>
          </ac:spMkLst>
        </pc:spChg>
        <pc:spChg chg="add">
          <ac:chgData name="Devasenan M . 20BCS025" userId="S::devasenan.20cs@kct.ac.in::3d49f734-7e38-4023-9b38-1acd10e88a23" providerId="AD" clId="Web-{B7F7F09F-1344-D8E6-49FB-979194C194C3}" dt="2023-03-07T14:36:18.032" v="23"/>
          <ac:spMkLst>
            <pc:docMk/>
            <pc:sldMk cId="2791185823" sldId="266"/>
            <ac:spMk id="40" creationId="{A585619C-879D-3957-44A9-7CAF6C50952C}"/>
          </ac:spMkLst>
        </pc:spChg>
        <pc:spChg chg="add">
          <ac:chgData name="Devasenan M . 20BCS025" userId="S::devasenan.20cs@kct.ac.in::3d49f734-7e38-4023-9b38-1acd10e88a23" providerId="AD" clId="Web-{B7F7F09F-1344-D8E6-49FB-979194C194C3}" dt="2023-03-07T14:36:18.032" v="23"/>
          <ac:spMkLst>
            <pc:docMk/>
            <pc:sldMk cId="2791185823" sldId="266"/>
            <ac:spMk id="42" creationId="{06E77754-BFFB-AC43-5D6F-3A7677A25EBD}"/>
          </ac:spMkLst>
        </pc:spChg>
        <pc:spChg chg="add">
          <ac:chgData name="Devasenan M . 20BCS025" userId="S::devasenan.20cs@kct.ac.in::3d49f734-7e38-4023-9b38-1acd10e88a23" providerId="AD" clId="Web-{B7F7F09F-1344-D8E6-49FB-979194C194C3}" dt="2023-03-07T14:36:18.032" v="23"/>
          <ac:spMkLst>
            <pc:docMk/>
            <pc:sldMk cId="2791185823" sldId="266"/>
            <ac:spMk id="43" creationId="{5C679C66-BA2C-2E91-665B-56AE2BB8F962}"/>
          </ac:spMkLst>
        </pc:spChg>
        <pc:spChg chg="add">
          <ac:chgData name="Devasenan M . 20BCS025" userId="S::devasenan.20cs@kct.ac.in::3d49f734-7e38-4023-9b38-1acd10e88a23" providerId="AD" clId="Web-{B7F7F09F-1344-D8E6-49FB-979194C194C3}" dt="2023-03-07T14:36:18.032" v="23"/>
          <ac:spMkLst>
            <pc:docMk/>
            <pc:sldMk cId="2791185823" sldId="266"/>
            <ac:spMk id="44" creationId="{B3DC7B70-C585-5FAE-C5B1-137BAF4CB16E}"/>
          </ac:spMkLst>
        </pc:spChg>
        <pc:spChg chg="add">
          <ac:chgData name="Devasenan M . 20BCS025" userId="S::devasenan.20cs@kct.ac.in::3d49f734-7e38-4023-9b38-1acd10e88a23" providerId="AD" clId="Web-{B7F7F09F-1344-D8E6-49FB-979194C194C3}" dt="2023-03-07T14:36:18.032" v="23"/>
          <ac:spMkLst>
            <pc:docMk/>
            <pc:sldMk cId="2791185823" sldId="266"/>
            <ac:spMk id="45" creationId="{9AE71834-26E9-09AC-82FD-7345430DC5A3}"/>
          </ac:spMkLst>
        </pc:spChg>
        <pc:spChg chg="add">
          <ac:chgData name="Devasenan M . 20BCS025" userId="S::devasenan.20cs@kct.ac.in::3d49f734-7e38-4023-9b38-1acd10e88a23" providerId="AD" clId="Web-{B7F7F09F-1344-D8E6-49FB-979194C194C3}" dt="2023-03-07T14:36:18.032" v="23"/>
          <ac:spMkLst>
            <pc:docMk/>
            <pc:sldMk cId="2791185823" sldId="266"/>
            <ac:spMk id="46" creationId="{0F03BE45-A650-1D4B-2FAD-6D41278BE53B}"/>
          </ac:spMkLst>
        </pc:spChg>
        <pc:spChg chg="add">
          <ac:chgData name="Devasenan M . 20BCS025" userId="S::devasenan.20cs@kct.ac.in::3d49f734-7e38-4023-9b38-1acd10e88a23" providerId="AD" clId="Web-{B7F7F09F-1344-D8E6-49FB-979194C194C3}" dt="2023-03-07T14:36:18.032" v="23"/>
          <ac:spMkLst>
            <pc:docMk/>
            <pc:sldMk cId="2791185823" sldId="266"/>
            <ac:spMk id="47" creationId="{4F28B96E-9BEA-405A-910A-64CFDE49F9EC}"/>
          </ac:spMkLst>
        </pc:spChg>
        <pc:spChg chg="add">
          <ac:chgData name="Devasenan M . 20BCS025" userId="S::devasenan.20cs@kct.ac.in::3d49f734-7e38-4023-9b38-1acd10e88a23" providerId="AD" clId="Web-{B7F7F09F-1344-D8E6-49FB-979194C194C3}" dt="2023-03-07T14:36:18.032" v="23"/>
          <ac:spMkLst>
            <pc:docMk/>
            <pc:sldMk cId="2791185823" sldId="266"/>
            <ac:spMk id="48" creationId="{7FF8A986-D767-579B-60CA-BDE563963EF5}"/>
          </ac:spMkLst>
        </pc:spChg>
        <pc:spChg chg="add">
          <ac:chgData name="Devasenan M . 20BCS025" userId="S::devasenan.20cs@kct.ac.in::3d49f734-7e38-4023-9b38-1acd10e88a23" providerId="AD" clId="Web-{B7F7F09F-1344-D8E6-49FB-979194C194C3}" dt="2023-03-07T14:36:18.032" v="23"/>
          <ac:spMkLst>
            <pc:docMk/>
            <pc:sldMk cId="2791185823" sldId="266"/>
            <ac:spMk id="49" creationId="{87524F80-D386-73AB-7563-6DCFF126E6FA}"/>
          </ac:spMkLst>
        </pc:spChg>
        <pc:spChg chg="add">
          <ac:chgData name="Devasenan M . 20BCS025" userId="S::devasenan.20cs@kct.ac.in::3d49f734-7e38-4023-9b38-1acd10e88a23" providerId="AD" clId="Web-{B7F7F09F-1344-D8E6-49FB-979194C194C3}" dt="2023-03-07T14:36:18.032" v="23"/>
          <ac:spMkLst>
            <pc:docMk/>
            <pc:sldMk cId="2791185823" sldId="266"/>
            <ac:spMk id="50" creationId="{D61E5CEF-4DD8-B960-8AF3-0352A9EC7829}"/>
          </ac:spMkLst>
        </pc:spChg>
        <pc:spChg chg="add">
          <ac:chgData name="Devasenan M . 20BCS025" userId="S::devasenan.20cs@kct.ac.in::3d49f734-7e38-4023-9b38-1acd10e88a23" providerId="AD" clId="Web-{B7F7F09F-1344-D8E6-49FB-979194C194C3}" dt="2023-03-07T14:36:18.032" v="23"/>
          <ac:spMkLst>
            <pc:docMk/>
            <pc:sldMk cId="2791185823" sldId="266"/>
            <ac:spMk id="51" creationId="{8734BFEC-8D44-3529-3BB4-423E245A9E9E}"/>
          </ac:spMkLst>
        </pc:spChg>
        <pc:spChg chg="add">
          <ac:chgData name="Devasenan M . 20BCS025" userId="S::devasenan.20cs@kct.ac.in::3d49f734-7e38-4023-9b38-1acd10e88a23" providerId="AD" clId="Web-{B7F7F09F-1344-D8E6-49FB-979194C194C3}" dt="2023-03-07T14:36:18.032" v="23"/>
          <ac:spMkLst>
            <pc:docMk/>
            <pc:sldMk cId="2791185823" sldId="266"/>
            <ac:spMk id="53" creationId="{EE7D0FA6-D2CF-4999-46AC-02ACD447CA8B}"/>
          </ac:spMkLst>
        </pc:spChg>
        <pc:spChg chg="add">
          <ac:chgData name="Devasenan M . 20BCS025" userId="S::devasenan.20cs@kct.ac.in::3d49f734-7e38-4023-9b38-1acd10e88a23" providerId="AD" clId="Web-{B7F7F09F-1344-D8E6-49FB-979194C194C3}" dt="2023-03-07T14:36:18.032" v="23"/>
          <ac:spMkLst>
            <pc:docMk/>
            <pc:sldMk cId="2791185823" sldId="266"/>
            <ac:spMk id="54" creationId="{07F5EA5A-726B-A202-9903-FE2B701E610B}"/>
          </ac:spMkLst>
        </pc:spChg>
        <pc:spChg chg="add">
          <ac:chgData name="Devasenan M . 20BCS025" userId="S::devasenan.20cs@kct.ac.in::3d49f734-7e38-4023-9b38-1acd10e88a23" providerId="AD" clId="Web-{B7F7F09F-1344-D8E6-49FB-979194C194C3}" dt="2023-03-07T14:36:18.032" v="23"/>
          <ac:spMkLst>
            <pc:docMk/>
            <pc:sldMk cId="2791185823" sldId="266"/>
            <ac:spMk id="55" creationId="{F1BBB43F-E96F-1D89-73E1-CB1A67615D74}"/>
          </ac:spMkLst>
        </pc:spChg>
        <pc:spChg chg="add">
          <ac:chgData name="Devasenan M . 20BCS025" userId="S::devasenan.20cs@kct.ac.in::3d49f734-7e38-4023-9b38-1acd10e88a23" providerId="AD" clId="Web-{B7F7F09F-1344-D8E6-49FB-979194C194C3}" dt="2023-03-07T14:36:18.032" v="23"/>
          <ac:spMkLst>
            <pc:docMk/>
            <pc:sldMk cId="2791185823" sldId="266"/>
            <ac:spMk id="56" creationId="{F2F26135-4218-F685-4611-95613048228B}"/>
          </ac:spMkLst>
        </pc:spChg>
        <pc:spChg chg="add">
          <ac:chgData name="Devasenan M . 20BCS025" userId="S::devasenan.20cs@kct.ac.in::3d49f734-7e38-4023-9b38-1acd10e88a23" providerId="AD" clId="Web-{B7F7F09F-1344-D8E6-49FB-979194C194C3}" dt="2023-03-07T14:36:18.032" v="23"/>
          <ac:spMkLst>
            <pc:docMk/>
            <pc:sldMk cId="2791185823" sldId="266"/>
            <ac:spMk id="57" creationId="{CEE66F5C-5DFC-96BE-0C74-2DEC7C33BD6F}"/>
          </ac:spMkLst>
        </pc:spChg>
        <pc:spChg chg="add">
          <ac:chgData name="Devasenan M . 20BCS025" userId="S::devasenan.20cs@kct.ac.in::3d49f734-7e38-4023-9b38-1acd10e88a23" providerId="AD" clId="Web-{B7F7F09F-1344-D8E6-49FB-979194C194C3}" dt="2023-03-07T14:36:18.032" v="23"/>
          <ac:spMkLst>
            <pc:docMk/>
            <pc:sldMk cId="2791185823" sldId="266"/>
            <ac:spMk id="58" creationId="{CB2EBD19-A6E3-BA6F-1390-ADF5DD6C33D6}"/>
          </ac:spMkLst>
        </pc:spChg>
        <pc:spChg chg="add">
          <ac:chgData name="Devasenan M . 20BCS025" userId="S::devasenan.20cs@kct.ac.in::3d49f734-7e38-4023-9b38-1acd10e88a23" providerId="AD" clId="Web-{B7F7F09F-1344-D8E6-49FB-979194C194C3}" dt="2023-03-07T14:36:18.032" v="23"/>
          <ac:spMkLst>
            <pc:docMk/>
            <pc:sldMk cId="2791185823" sldId="266"/>
            <ac:spMk id="59" creationId="{5D735F25-F059-F4A9-F0EF-CC9F72F6794F}"/>
          </ac:spMkLst>
        </pc:spChg>
        <pc:spChg chg="add">
          <ac:chgData name="Devasenan M . 20BCS025" userId="S::devasenan.20cs@kct.ac.in::3d49f734-7e38-4023-9b38-1acd10e88a23" providerId="AD" clId="Web-{B7F7F09F-1344-D8E6-49FB-979194C194C3}" dt="2023-03-07T14:36:18.032" v="23"/>
          <ac:spMkLst>
            <pc:docMk/>
            <pc:sldMk cId="2791185823" sldId="266"/>
            <ac:spMk id="60" creationId="{543735CD-E63B-DE6E-0890-144FA4EA9A96}"/>
          </ac:spMkLst>
        </pc:spChg>
        <pc:spChg chg="add">
          <ac:chgData name="Devasenan M . 20BCS025" userId="S::devasenan.20cs@kct.ac.in::3d49f734-7e38-4023-9b38-1acd10e88a23" providerId="AD" clId="Web-{B7F7F09F-1344-D8E6-49FB-979194C194C3}" dt="2023-03-07T14:36:18.032" v="23"/>
          <ac:spMkLst>
            <pc:docMk/>
            <pc:sldMk cId="2791185823" sldId="266"/>
            <ac:spMk id="61" creationId="{D361DD85-A426-EE20-7679-6873CE66FE7A}"/>
          </ac:spMkLst>
        </pc:spChg>
        <pc:spChg chg="add">
          <ac:chgData name="Devasenan M . 20BCS025" userId="S::devasenan.20cs@kct.ac.in::3d49f734-7e38-4023-9b38-1acd10e88a23" providerId="AD" clId="Web-{B7F7F09F-1344-D8E6-49FB-979194C194C3}" dt="2023-03-07T14:36:18.032" v="23"/>
          <ac:spMkLst>
            <pc:docMk/>
            <pc:sldMk cId="2791185823" sldId="266"/>
            <ac:spMk id="62" creationId="{40D13F2D-37E9-340C-A2EE-A0B95778D63C}"/>
          </ac:spMkLst>
        </pc:spChg>
        <pc:spChg chg="add">
          <ac:chgData name="Devasenan M . 20BCS025" userId="S::devasenan.20cs@kct.ac.in::3d49f734-7e38-4023-9b38-1acd10e88a23" providerId="AD" clId="Web-{B7F7F09F-1344-D8E6-49FB-979194C194C3}" dt="2023-03-07T14:36:18.032" v="23"/>
          <ac:spMkLst>
            <pc:docMk/>
            <pc:sldMk cId="2791185823" sldId="266"/>
            <ac:spMk id="63" creationId="{A0522F40-89D9-03FA-CB5F-B2229A8A369E}"/>
          </ac:spMkLst>
        </pc:spChg>
        <pc:spChg chg="add">
          <ac:chgData name="Devasenan M . 20BCS025" userId="S::devasenan.20cs@kct.ac.in::3d49f734-7e38-4023-9b38-1acd10e88a23" providerId="AD" clId="Web-{B7F7F09F-1344-D8E6-49FB-979194C194C3}" dt="2023-03-07T14:36:18.032" v="23"/>
          <ac:spMkLst>
            <pc:docMk/>
            <pc:sldMk cId="2791185823" sldId="266"/>
            <ac:spMk id="64" creationId="{C7D13D08-FCAE-20B1-BDEB-7FD202853BC8}"/>
          </ac:spMkLst>
        </pc:spChg>
        <pc:grpChg chg="del">
          <ac:chgData name="Devasenan M . 20BCS025" userId="S::devasenan.20cs@kct.ac.in::3d49f734-7e38-4023-9b38-1acd10e88a23" providerId="AD" clId="Web-{B7F7F09F-1344-D8E6-49FB-979194C194C3}" dt="2023-03-07T14:36:15.907" v="17"/>
          <ac:grpSpMkLst>
            <pc:docMk/>
            <pc:sldMk cId="2791185823" sldId="266"/>
            <ac:grpSpMk id="41" creationId="{00000000-0000-0000-0000-000000000000}"/>
          </ac:grpSpMkLst>
        </pc:grpChg>
        <pc:picChg chg="del">
          <ac:chgData name="Devasenan M . 20BCS025" userId="S::devasenan.20cs@kct.ac.in::3d49f734-7e38-4023-9b38-1acd10e88a23" providerId="AD" clId="Web-{B7F7F09F-1344-D8E6-49FB-979194C194C3}" dt="2023-03-07T14:36:15.907" v="6"/>
          <ac:picMkLst>
            <pc:docMk/>
            <pc:sldMk cId="2791185823" sldId="266"/>
            <ac:picMk id="2" creationId="{00000000-0000-0000-0000-000000000000}"/>
          </ac:picMkLst>
        </pc:picChg>
        <pc:picChg chg="del">
          <ac:chgData name="Devasenan M . 20BCS025" userId="S::devasenan.20cs@kct.ac.in::3d49f734-7e38-4023-9b38-1acd10e88a23" providerId="AD" clId="Web-{B7F7F09F-1344-D8E6-49FB-979194C194C3}" dt="2023-03-07T14:36:15.907" v="5"/>
          <ac:picMkLst>
            <pc:docMk/>
            <pc:sldMk cId="2791185823" sldId="266"/>
            <ac:picMk id="3" creationId="{00000000-0000-0000-0000-000000000000}"/>
          </ac:picMkLst>
        </pc:picChg>
        <pc:picChg chg="del">
          <ac:chgData name="Devasenan M . 20BCS025" userId="S::devasenan.20cs@kct.ac.in::3d49f734-7e38-4023-9b38-1acd10e88a23" providerId="AD" clId="Web-{B7F7F09F-1344-D8E6-49FB-979194C194C3}" dt="2023-03-07T14:36:15.907" v="4"/>
          <ac:picMkLst>
            <pc:docMk/>
            <pc:sldMk cId="2791185823" sldId="266"/>
            <ac:picMk id="6" creationId="{00000000-0000-0000-0000-000000000000}"/>
          </ac:picMkLst>
        </pc:picChg>
        <pc:picChg chg="del">
          <ac:chgData name="Devasenan M . 20BCS025" userId="S::devasenan.20cs@kct.ac.in::3d49f734-7e38-4023-9b38-1acd10e88a23" providerId="AD" clId="Web-{B7F7F09F-1344-D8E6-49FB-979194C194C3}" dt="2023-03-07T14:36:15.907" v="19"/>
          <ac:picMkLst>
            <pc:docMk/>
            <pc:sldMk cId="2791185823" sldId="266"/>
            <ac:picMk id="7" creationId="{00000000-0000-0000-0000-000000000000}"/>
          </ac:picMkLst>
        </pc:picChg>
        <pc:picChg chg="add">
          <ac:chgData name="Devasenan M . 20BCS025" userId="S::devasenan.20cs@kct.ac.in::3d49f734-7e38-4023-9b38-1acd10e88a23" providerId="AD" clId="Web-{B7F7F09F-1344-D8E6-49FB-979194C194C3}" dt="2023-03-07T14:36:18.032" v="23"/>
          <ac:picMkLst>
            <pc:docMk/>
            <pc:sldMk cId="2791185823" sldId="266"/>
            <ac:picMk id="18" creationId="{0C78C597-B998-D560-346B-0373A27BB764}"/>
          </ac:picMkLst>
        </pc:picChg>
        <pc:cxnChg chg="del">
          <ac:chgData name="Devasenan M . 20BCS025" userId="S::devasenan.20cs@kct.ac.in::3d49f734-7e38-4023-9b38-1acd10e88a23" providerId="AD" clId="Web-{B7F7F09F-1344-D8E6-49FB-979194C194C3}" dt="2023-03-07T14:36:15.907" v="13"/>
          <ac:cxnSpMkLst>
            <pc:docMk/>
            <pc:sldMk cId="2791185823" sldId="266"/>
            <ac:cxnSpMk id="22" creationId="{00000000-0000-0000-0000-000000000000}"/>
          </ac:cxnSpMkLst>
        </pc:cxnChg>
        <pc:cxnChg chg="add">
          <ac:chgData name="Devasenan M . 20BCS025" userId="S::devasenan.20cs@kct.ac.in::3d49f734-7e38-4023-9b38-1acd10e88a23" providerId="AD" clId="Web-{B7F7F09F-1344-D8E6-49FB-979194C194C3}" dt="2023-03-07T14:36:18.032" v="23"/>
          <ac:cxnSpMkLst>
            <pc:docMk/>
            <pc:sldMk cId="2791185823" sldId="266"/>
            <ac:cxnSpMk id="52" creationId="{226F73C6-525F-79A6-8B84-35CF53061DA7}"/>
          </ac:cxnSpMkLst>
        </pc:cxnChg>
      </pc:sldChg>
    </pc:docChg>
  </pc:docChgLst>
  <pc:docChgLst>
    <pc:chgData name="Devasenan M . 20BCS025" userId="S::devasenan.20cs@kct.ac.in::3d49f734-7e38-4023-9b38-1acd10e88a23" providerId="AD" clId="Web-{C8257C40-7D04-DAF7-8C06-92C33F844A80}"/>
    <pc:docChg chg="modSld">
      <pc:chgData name="Devasenan M . 20BCS025" userId="S::devasenan.20cs@kct.ac.in::3d49f734-7e38-4023-9b38-1acd10e88a23" providerId="AD" clId="Web-{C8257C40-7D04-DAF7-8C06-92C33F844A80}" dt="2023-03-09T13:01:37.074" v="18" actId="1076"/>
      <pc:docMkLst>
        <pc:docMk/>
      </pc:docMkLst>
      <pc:sldChg chg="modSp">
        <pc:chgData name="Devasenan M . 20BCS025" userId="S::devasenan.20cs@kct.ac.in::3d49f734-7e38-4023-9b38-1acd10e88a23" providerId="AD" clId="Web-{C8257C40-7D04-DAF7-8C06-92C33F844A80}" dt="2023-03-09T13:01:37.074" v="18" actId="1076"/>
        <pc:sldMkLst>
          <pc:docMk/>
          <pc:sldMk cId="1915069121" sldId="257"/>
        </pc:sldMkLst>
        <pc:spChg chg="mod">
          <ac:chgData name="Devasenan M . 20BCS025" userId="S::devasenan.20cs@kct.ac.in::3d49f734-7e38-4023-9b38-1acd10e88a23" providerId="AD" clId="Web-{C8257C40-7D04-DAF7-8C06-92C33F844A80}" dt="2023-03-09T13:00:59.808" v="7" actId="14100"/>
          <ac:spMkLst>
            <pc:docMk/>
            <pc:sldMk cId="1915069121" sldId="257"/>
            <ac:spMk id="9" creationId="{00000000-0000-0000-0000-000000000000}"/>
          </ac:spMkLst>
        </pc:spChg>
        <pc:spChg chg="mod">
          <ac:chgData name="Devasenan M . 20BCS025" userId="S::devasenan.20cs@kct.ac.in::3d49f734-7e38-4023-9b38-1acd10e88a23" providerId="AD" clId="Web-{C8257C40-7D04-DAF7-8C06-92C33F844A80}" dt="2023-03-09T13:01:37.074" v="18" actId="1076"/>
          <ac:spMkLst>
            <pc:docMk/>
            <pc:sldMk cId="1915069121" sldId="257"/>
            <ac:spMk id="23" creationId="{00000000-0000-0000-0000-000000000000}"/>
          </ac:spMkLst>
        </pc:spChg>
        <pc:spChg chg="mod">
          <ac:chgData name="Devasenan M . 20BCS025" userId="S::devasenan.20cs@kct.ac.in::3d49f734-7e38-4023-9b38-1acd10e88a23" providerId="AD" clId="Web-{C8257C40-7D04-DAF7-8C06-92C33F844A80}" dt="2023-03-09T13:00:55.307" v="6" actId="1076"/>
          <ac:spMkLst>
            <pc:docMk/>
            <pc:sldMk cId="1915069121" sldId="257"/>
            <ac:spMk id="24" creationId="{00000000-0000-0000-0000-000000000000}"/>
          </ac:spMkLst>
        </pc:spChg>
        <pc:spChg chg="mod">
          <ac:chgData name="Devasenan M . 20BCS025" userId="S::devasenan.20cs@kct.ac.in::3d49f734-7e38-4023-9b38-1acd10e88a23" providerId="AD" clId="Web-{C8257C40-7D04-DAF7-8C06-92C33F844A80}" dt="2023-03-09T13:01:29.370" v="17" actId="1076"/>
          <ac:spMkLst>
            <pc:docMk/>
            <pc:sldMk cId="1915069121" sldId="257"/>
            <ac:spMk id="2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71876-1B18-4FE2-A6E7-C3E962FD2574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169CD-28AB-4CBA-9427-94BDB200D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816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-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3B71A-2468-47CC-84B3-BEC2926675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78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142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407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251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597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992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575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19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867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43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13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577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8DD01-AE08-4A25-9CC2-15C43E463F56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80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vishaalini.20cs@kct.ac.in" TargetMode="External"/><Relationship Id="rId3" Type="http://schemas.openxmlformats.org/officeDocument/2006/relationships/hyperlink" Target="mailto:1senthilkumar.v.cse@kct.ac.in" TargetMode="External"/><Relationship Id="rId7" Type="http://schemas.openxmlformats.org/officeDocument/2006/relationships/hyperlink" Target="mailto:suryaprakash1.20cs@kct.ac.in" TargetMode="External"/><Relationship Id="rId2" Type="http://schemas.openxmlformats.org/officeDocument/2006/relationships/hyperlink" Target="mailto:Professor(s):Dr.P.Devaki/devaki.p.cse@kct.ac.i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saifullah.20cs@kct.ac.in" TargetMode="External"/><Relationship Id="rId5" Type="http://schemas.openxmlformats.org/officeDocument/2006/relationships/hyperlink" Target="mailto:karan.20cs@kct.ac.in" TargetMode="External"/><Relationship Id="rId4" Type="http://schemas.openxmlformats.org/officeDocument/2006/relationships/hyperlink" Target="mailto:devasenan.20cs@kct.ac.in" TargetMode="External"/><Relationship Id="rId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l.sbc.org.br/index.php/sibgrapi_estendido/article/view/2326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11334" y="3111722"/>
            <a:ext cx="11556204" cy="31171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3200" b="1">
                <a:latin typeface="SamsungOne 700" panose="020B0803030303020204" pitchFamily="34" charset="0"/>
                <a:ea typeface="SamsungOne 700" panose="020B0803030303020204" pitchFamily="34" charset="0"/>
              </a:rPr>
              <a:t>[Samsung PRISM] Preliminary Discussion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1469" y="3164435"/>
            <a:ext cx="7681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>
                <a:latin typeface="SamsungOne 600C" panose="020B0706030303020204" pitchFamily="34" charset="0"/>
                <a:ea typeface="SamsungOne 600C" panose="020B0706030303020204" pitchFamily="34" charset="0"/>
              </a:rPr>
              <a:t>Team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24619" y="3558650"/>
            <a:ext cx="10892374" cy="255454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IN">
                <a:solidFill>
                  <a:srgbClr val="0E4094"/>
                </a:solidFill>
                <a:latin typeface="SamsungOne 600C"/>
                <a:ea typeface="SamsungOne 600C" panose="020B0706030303020204" pitchFamily="34" charset="0"/>
              </a:rPr>
              <a:t>College </a:t>
            </a:r>
            <a:r>
              <a:rPr lang="en-IN">
                <a:solidFill>
                  <a:srgbClr val="0E4094"/>
                </a:solidFill>
                <a:latin typeface="SamsungOne 600C"/>
                <a:ea typeface="SamsungOne 600C" panose="020B0706030303020204" pitchFamily="34" charset="0"/>
                <a:hlinkClick r:id="rId2"/>
              </a:rPr>
              <a:t>Professor(s):Dr.P.Devaki/devaki.p.cse@kct.ac.in</a:t>
            </a:r>
            <a:endParaRPr lang="en-IN" i="1">
              <a:solidFill>
                <a:srgbClr val="0E4094"/>
              </a:solidFill>
              <a:latin typeface="SamsungOne 600C"/>
              <a:ea typeface="SamsungOne 600C" panose="020B0706030303020204" pitchFamily="34" charset="0"/>
            </a:endParaRPr>
          </a:p>
          <a:p>
            <a:r>
              <a:rPr lang="en-IN">
                <a:solidFill>
                  <a:srgbClr val="0E4094"/>
                </a:solidFill>
                <a:latin typeface="SamsungOne 600C"/>
                <a:ea typeface="SamsungOne 600C" panose="020B0706030303020204" pitchFamily="34" charset="0"/>
              </a:rPr>
              <a:t>                                 </a:t>
            </a:r>
            <a:r>
              <a:rPr lang="en-IN" err="1">
                <a:solidFill>
                  <a:srgbClr val="0E4094"/>
                </a:solidFill>
                <a:ea typeface="+mn-lt"/>
                <a:cs typeface="+mn-lt"/>
              </a:rPr>
              <a:t>V.Senthilkumar</a:t>
            </a:r>
            <a:r>
              <a:rPr lang="en-IN">
                <a:solidFill>
                  <a:srgbClr val="0E4094"/>
                </a:solidFill>
                <a:ea typeface="+mn-lt"/>
                <a:cs typeface="+mn-lt"/>
              </a:rPr>
              <a:t> AP </a:t>
            </a:r>
            <a:r>
              <a:rPr lang="en-IN">
                <a:solidFill>
                  <a:srgbClr val="0E4094"/>
                </a:solidFill>
                <a:latin typeface="Calibri"/>
                <a:ea typeface="+mn-lt"/>
                <a:cs typeface="Calibri"/>
              </a:rPr>
              <a:t>II</a:t>
            </a:r>
            <a:r>
              <a:rPr lang="en-IN">
                <a:solidFill>
                  <a:srgbClr val="0E4094"/>
                </a:solidFill>
                <a:latin typeface="SamsungOne 600C"/>
                <a:ea typeface="SamsungOne 600C" panose="020B0706030303020204" pitchFamily="34" charset="0"/>
              </a:rPr>
              <a:t> / </a:t>
            </a:r>
            <a:r>
              <a:rPr lang="en-IN">
                <a:ea typeface="+mn-lt"/>
                <a:cs typeface="+mn-lt"/>
                <a:hlinkClick r:id="rId3"/>
              </a:rPr>
              <a:t>senthilkumar.v.cse@kct.ac.in</a:t>
            </a:r>
            <a:r>
              <a:rPr lang="en-IN">
                <a:ea typeface="+mn-lt"/>
                <a:cs typeface="+mn-lt"/>
              </a:rPr>
              <a:t> </a:t>
            </a:r>
            <a:endParaRPr lang="en-IN" i="1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28600" indent="-228600">
              <a:buAutoNum type="arabicPeriod"/>
            </a:pPr>
            <a:r>
              <a:rPr lang="en-IN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Students:</a:t>
            </a:r>
          </a:p>
          <a:p>
            <a:pPr marL="685800" lvl="1" indent="-228600">
              <a:buAutoNum type="arabicPeriod"/>
            </a:pPr>
            <a:r>
              <a:rPr lang="en-IN" sz="1400">
                <a:solidFill>
                  <a:srgbClr val="0E4094"/>
                </a:solidFill>
                <a:latin typeface="SamsungOne 600C"/>
                <a:ea typeface="SamsungOne 600C" panose="020B0706030303020204" pitchFamily="34" charset="0"/>
              </a:rPr>
              <a:t>Devasenan M / </a:t>
            </a:r>
            <a:r>
              <a:rPr lang="en-IN" sz="1400">
                <a:solidFill>
                  <a:srgbClr val="0E4094"/>
                </a:solidFill>
                <a:latin typeface="SamsungOne 600C"/>
                <a:ea typeface="SamsungOne 600C" panose="020B0706030303020204" pitchFamily="34" charset="0"/>
                <a:hlinkClick r:id="rId4"/>
              </a:rPr>
              <a:t>devasenan.20cs@kct.ac.in</a:t>
            </a:r>
          </a:p>
          <a:p>
            <a:pPr marL="685800" lvl="1" indent="-228600">
              <a:buAutoNum type="arabicPeriod"/>
            </a:pPr>
            <a:r>
              <a:rPr lang="en-IN" sz="1400">
                <a:solidFill>
                  <a:srgbClr val="0E4094"/>
                </a:solidFill>
                <a:latin typeface="SamsungOne 600C"/>
                <a:ea typeface="SamsungOne 600C" panose="020B0706030303020204" pitchFamily="34" charset="0"/>
              </a:rPr>
              <a:t>Karan J / </a:t>
            </a:r>
            <a:r>
              <a:rPr lang="en-IN" sz="1400">
                <a:solidFill>
                  <a:srgbClr val="0E4094"/>
                </a:solidFill>
                <a:latin typeface="SamsungOne 600C"/>
                <a:ea typeface="SamsungOne 600C" panose="020B0706030303020204" pitchFamily="34" charset="0"/>
                <a:hlinkClick r:id="rId5"/>
              </a:rPr>
              <a:t>karan.20cs@kct.ac.in</a:t>
            </a:r>
          </a:p>
          <a:p>
            <a:pPr marL="685800" lvl="1" indent="-228600">
              <a:buAutoNum type="arabicPeriod"/>
            </a:pPr>
            <a:r>
              <a:rPr lang="en-IN" sz="1400">
                <a:solidFill>
                  <a:srgbClr val="0E4094"/>
                </a:solidFill>
                <a:latin typeface="SamsungOne 600C"/>
                <a:ea typeface="SamsungOne 600C" panose="020B0706030303020204" pitchFamily="34" charset="0"/>
              </a:rPr>
              <a:t>Saifullah / </a:t>
            </a:r>
            <a:r>
              <a:rPr lang="en-IN" sz="1400">
                <a:ea typeface="+mn-lt"/>
                <a:cs typeface="+mn-lt"/>
                <a:hlinkClick r:id="rId6"/>
              </a:rPr>
              <a:t>saifullah.20cs@kct.ac.in</a:t>
            </a:r>
          </a:p>
          <a:p>
            <a:pPr marL="685800" lvl="1" indent="-228600">
              <a:buAutoNum type="arabicPeriod"/>
            </a:pPr>
            <a:r>
              <a:rPr lang="en-IN" sz="1400">
                <a:solidFill>
                  <a:srgbClr val="0E4094"/>
                </a:solidFill>
                <a:latin typeface="SamsungOne 600C"/>
                <a:ea typeface="SamsungOne 600C" panose="020B0706030303020204" pitchFamily="34" charset="0"/>
              </a:rPr>
              <a:t>Suryaprakash P / </a:t>
            </a:r>
            <a:r>
              <a:rPr lang="en-IN" sz="1400">
                <a:ea typeface="+mn-lt"/>
                <a:cs typeface="+mn-lt"/>
                <a:hlinkClick r:id="rId7"/>
              </a:rPr>
              <a:t>suryaprakash1.20cs@kct.ac.in</a:t>
            </a:r>
          </a:p>
          <a:p>
            <a:pPr marL="685800" lvl="1" indent="-228600">
              <a:buAutoNum type="arabicPeriod"/>
            </a:pPr>
            <a:r>
              <a:rPr lang="en-IN" sz="1400">
                <a:solidFill>
                  <a:srgbClr val="0E4094"/>
                </a:solidFill>
                <a:latin typeface="SamsungOne 600C"/>
                <a:ea typeface="SamsungOne 600C" panose="020B0706030303020204" pitchFamily="34" charset="0"/>
              </a:rPr>
              <a:t>Vishaalini RM/ </a:t>
            </a:r>
            <a:r>
              <a:rPr lang="en-IN" sz="1400">
                <a:solidFill>
                  <a:srgbClr val="0E4094"/>
                </a:solidFill>
                <a:ea typeface="+mn-lt"/>
                <a:cs typeface="+mn-lt"/>
                <a:hlinkClick r:id="rId8"/>
              </a:rPr>
              <a:t>vishaalini.20cs@kct.ac.in</a:t>
            </a:r>
          </a:p>
          <a:p>
            <a:pPr marL="228600" indent="-228600">
              <a:buAutoNum type="arabicPeriod"/>
            </a:pPr>
            <a:r>
              <a:rPr lang="en-IN">
                <a:solidFill>
                  <a:srgbClr val="0E4094"/>
                </a:solidFill>
                <a:latin typeface="SamsungOne 600C"/>
                <a:ea typeface="SamsungOne 600C" panose="020B0706030303020204" pitchFamily="34" charset="0"/>
              </a:rPr>
              <a:t>Department: Computer Science and Engineering</a:t>
            </a:r>
          </a:p>
          <a:p>
            <a:pPr marL="228600" indent="-228600">
              <a:buAutoNum type="arabicPeriod"/>
            </a:pPr>
            <a:endParaRPr lang="en-IN">
              <a:solidFill>
                <a:srgbClr val="0E4094"/>
              </a:solidFill>
              <a:latin typeface="SamsungOne 600C"/>
              <a:ea typeface="SamsungOne 600C" panose="020B0706030303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409463" y="6409451"/>
            <a:ext cx="1461066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IN" sz="1200">
                <a:latin typeface="SamsungOne 600C"/>
                <a:ea typeface="SamsungOne 600C" panose="020B0706030303020204" pitchFamily="34" charset="0"/>
              </a:rPr>
              <a:t>Date: 10 Mar 2023</a:t>
            </a:r>
            <a:endParaRPr lang="en-US" sz="1200">
              <a:solidFill>
                <a:schemeClr val="bg1">
                  <a:lumMod val="50000"/>
                </a:schemeClr>
              </a:solidFill>
              <a:latin typeface="SamsungOne 600C"/>
              <a:ea typeface="SamsungOne 600C" panose="020B0706030303020204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408136" y="2277799"/>
            <a:ext cx="9402182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IN" sz="4000" b="1">
                <a:ea typeface="+mn-lt"/>
                <a:cs typeface="+mn-lt"/>
              </a:rPr>
              <a:t>Enable RITM for Mask Segmentation</a:t>
            </a:r>
            <a:endParaRPr lang="en-IN" sz="4000" b="1" i="1">
              <a:latin typeface="SamsungOne 700"/>
              <a:ea typeface="SamsungOne 700" panose="020B0803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069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D233584-37C9-2BFF-F66B-10CCC6ED347B}"/>
              </a:ext>
            </a:extLst>
          </p:cNvPr>
          <p:cNvSpPr/>
          <p:nvPr/>
        </p:nvSpPr>
        <p:spPr>
          <a:xfrm>
            <a:off x="8885" y="887264"/>
            <a:ext cx="5191760" cy="59707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23BF4A-33BE-8D41-37A3-81BB5B2C8341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msungOne 600C" panose="020B0706030303020204" pitchFamily="34" charset="0"/>
              <a:ea typeface="SamsungOne 600C" panose="020B0706030303020204" pitchFamily="34" charset="0"/>
              <a:cs typeface="+mn-c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C78C597-B998-D560-346B-0373A27BB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6796" y="105045"/>
            <a:ext cx="1540998" cy="32392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B5DBEF4-1754-70D0-B680-9BE2D04F35C6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msungOne 600C" panose="020B0706030303020204" pitchFamily="34" charset="0"/>
              <a:ea typeface="SamsungOne 600C" panose="020B0706030303020204" pitchFamily="34" charset="0"/>
              <a:cs typeface="+mn-cs"/>
            </a:endParaRPr>
          </a:p>
        </p:txBody>
      </p:sp>
      <p:sp>
        <p:nvSpPr>
          <p:cNvPr id="30" name="TextBox 5">
            <a:extLst>
              <a:ext uri="{FF2B5EF4-FFF2-40B4-BE49-F238E27FC236}">
                <a16:creationId xmlns:a16="http://schemas.microsoft.com/office/drawing/2014/main" id="{CCE13846-9A51-318C-1227-6B6E5E34D87A}"/>
              </a:ext>
            </a:extLst>
          </p:cNvPr>
          <p:cNvSpPr txBox="1"/>
          <p:nvPr/>
        </p:nvSpPr>
        <p:spPr>
          <a:xfrm>
            <a:off x="237966" y="1424698"/>
            <a:ext cx="4842798" cy="246221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rPr>
              <a:t>Annotated images are valuable to train AI models. The quality and quantity of extensively annotated dataset in invaluable to the development of any model. </a:t>
            </a:r>
            <a:br>
              <a:rPr kumimoji="0" lang="en-IN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rPr>
            </a:br>
            <a:br>
              <a:rPr kumimoji="0" lang="en-IN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rPr>
            </a:br>
            <a:r>
              <a:rPr kumimoji="0" lang="en-IN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rPr>
              <a:t>RITM, also known as Reviving Iterative Training with Mask Guidance for Interactive Segmentation – is a go-to tool for interactive segmentation. However, it only supports Binary Segmentation, where it will just differentiate the foreground with the background, churning out a black and white output. Compare that to more advance image models, we get </a:t>
            </a:r>
            <a:r>
              <a:rPr kumimoji="0" lang="en-IN" sz="11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rPr>
              <a:t>color</a:t>
            </a:r>
            <a:r>
              <a:rPr kumimoji="0" lang="en-IN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rPr>
              <a:t> coded masks for each instance. </a:t>
            </a:r>
            <a:br>
              <a:rPr kumimoji="0" lang="en-IN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rPr>
            </a:br>
            <a:br>
              <a:rPr kumimoji="0" lang="en-IN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rPr>
            </a:br>
            <a:r>
              <a:rPr kumimoji="0" lang="en-IN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rPr>
              <a:t>There is a need to enhance the existing RITM framework for more advance segmentation. </a:t>
            </a:r>
            <a:br>
              <a:rPr kumimoji="0" lang="en-IN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rPr>
            </a:br>
            <a:r>
              <a:rPr kumimoji="0" lang="en-IN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rPr>
              <a:t> </a:t>
            </a:r>
          </a:p>
        </p:txBody>
      </p:sp>
      <p:sp>
        <p:nvSpPr>
          <p:cNvPr id="33" name="TextBox 6">
            <a:extLst>
              <a:ext uri="{FF2B5EF4-FFF2-40B4-BE49-F238E27FC236}">
                <a16:creationId xmlns:a16="http://schemas.microsoft.com/office/drawing/2014/main" id="{8655616F-98AA-8C1E-EE36-E68EC868DBE6}"/>
              </a:ext>
            </a:extLst>
          </p:cNvPr>
          <p:cNvSpPr txBox="1"/>
          <p:nvPr/>
        </p:nvSpPr>
        <p:spPr>
          <a:xfrm>
            <a:off x="5841546" y="5659720"/>
            <a:ext cx="1921989" cy="279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Literature Review</a:t>
            </a:r>
          </a:p>
        </p:txBody>
      </p:sp>
      <p:sp>
        <p:nvSpPr>
          <p:cNvPr id="34" name="TextBox 7">
            <a:extLst>
              <a:ext uri="{FF2B5EF4-FFF2-40B4-BE49-F238E27FC236}">
                <a16:creationId xmlns:a16="http://schemas.microsoft.com/office/drawing/2014/main" id="{9BDF8194-F9B2-80EC-543E-EDEA015014EF}"/>
              </a:ext>
            </a:extLst>
          </p:cNvPr>
          <p:cNvSpPr txBox="1"/>
          <p:nvPr/>
        </p:nvSpPr>
        <p:spPr>
          <a:xfrm>
            <a:off x="7763535" y="5659045"/>
            <a:ext cx="2271522" cy="486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Integrate SOTA models</a:t>
            </a: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Improve inference results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B70358F3-5594-4D77-F96D-7A1C05B89DB5}"/>
              </a:ext>
            </a:extLst>
          </p:cNvPr>
          <p:cNvSpPr txBox="1"/>
          <p:nvPr/>
        </p:nvSpPr>
        <p:spPr>
          <a:xfrm>
            <a:off x="10335311" y="5702877"/>
            <a:ext cx="15024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Complex mask outputs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Bring out all outputs</a:t>
            </a:r>
          </a:p>
        </p:txBody>
      </p:sp>
      <p:sp>
        <p:nvSpPr>
          <p:cNvPr id="36" name="TextBox 9">
            <a:extLst>
              <a:ext uri="{FF2B5EF4-FFF2-40B4-BE49-F238E27FC236}">
                <a16:creationId xmlns:a16="http://schemas.microsoft.com/office/drawing/2014/main" id="{7783C724-F277-D45B-5812-3DD8071CB58F}"/>
              </a:ext>
            </a:extLst>
          </p:cNvPr>
          <p:cNvSpPr txBox="1"/>
          <p:nvPr/>
        </p:nvSpPr>
        <p:spPr>
          <a:xfrm>
            <a:off x="237966" y="3886378"/>
            <a:ext cx="4824347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700" panose="020B0803030303020204" pitchFamily="34" charset="0"/>
                <a:ea typeface="SamsungOne 700" panose="020B0803030303020204" pitchFamily="34" charset="0"/>
                <a:cs typeface="Samsung Sharp Sans Bold" pitchFamily="2" charset="0"/>
              </a:rPr>
              <a:t>Enable RITM for Instance Mask Segmentation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77AFDA7-F0E4-E863-6DD5-CFA066E71517}"/>
              </a:ext>
            </a:extLst>
          </p:cNvPr>
          <p:cNvSpPr/>
          <p:nvPr/>
        </p:nvSpPr>
        <p:spPr>
          <a:xfrm>
            <a:off x="1624454" y="1011117"/>
            <a:ext cx="1991251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>
                <a:ln>
                  <a:noFill/>
                </a:ln>
                <a:solidFill>
                  <a:srgbClr val="0E4094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Problem Statement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8D0E5E3-7514-0105-E738-2586DEBD5156}"/>
              </a:ext>
            </a:extLst>
          </p:cNvPr>
          <p:cNvSpPr/>
          <p:nvPr/>
        </p:nvSpPr>
        <p:spPr>
          <a:xfrm>
            <a:off x="7986798" y="938619"/>
            <a:ext cx="1378904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>
                <a:ln>
                  <a:noFill/>
                </a:ln>
                <a:solidFill>
                  <a:srgbClr val="0E4094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Expectations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6F4F18C-C653-58F0-B919-AE00F3F1DCCB}"/>
              </a:ext>
            </a:extLst>
          </p:cNvPr>
          <p:cNvSpPr/>
          <p:nvPr/>
        </p:nvSpPr>
        <p:spPr>
          <a:xfrm>
            <a:off x="237966" y="1228499"/>
            <a:ext cx="729687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Context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585619C-879D-3957-44A9-7CAF6C50952C}"/>
              </a:ext>
            </a:extLst>
          </p:cNvPr>
          <p:cNvSpPr/>
          <p:nvPr/>
        </p:nvSpPr>
        <p:spPr>
          <a:xfrm>
            <a:off x="243099" y="3681409"/>
            <a:ext cx="4842798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Statement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800" panose="020B0903030303020204" pitchFamily="34" charset="0"/>
              <a:ea typeface="SamsungOne 800" panose="020B0903030303020204" pitchFamily="34" charset="0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6E77754-BFFB-AC43-5D6F-3A7677A25EBD}"/>
              </a:ext>
            </a:extLst>
          </p:cNvPr>
          <p:cNvSpPr/>
          <p:nvPr/>
        </p:nvSpPr>
        <p:spPr>
          <a:xfrm>
            <a:off x="1762069" y="4217383"/>
            <a:ext cx="1667444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>
                <a:ln>
                  <a:noFill/>
                </a:ln>
                <a:solidFill>
                  <a:srgbClr val="0E4094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Work let Details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C679C66-BA2C-2E91-665B-56AE2BB8F962}"/>
              </a:ext>
            </a:extLst>
          </p:cNvPr>
          <p:cNvSpPr/>
          <p:nvPr/>
        </p:nvSpPr>
        <p:spPr>
          <a:xfrm>
            <a:off x="3870443" y="5087533"/>
            <a:ext cx="1043723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Mentors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800" panose="020B0903030303020204" pitchFamily="34" charset="0"/>
              <a:ea typeface="SamsungOne 800" panose="020B0903030303020204" pitchFamily="34" charset="0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3DC7B70-C585-5FAE-C5B1-137BAF4CB16E}"/>
              </a:ext>
            </a:extLst>
          </p:cNvPr>
          <p:cNvSpPr/>
          <p:nvPr/>
        </p:nvSpPr>
        <p:spPr>
          <a:xfrm>
            <a:off x="369786" y="5073555"/>
            <a:ext cx="1447832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Duration (Months)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AE71834-26E9-09AC-82FD-7345430DC5A3}"/>
              </a:ext>
            </a:extLst>
          </p:cNvPr>
          <p:cNvSpPr/>
          <p:nvPr/>
        </p:nvSpPr>
        <p:spPr>
          <a:xfrm>
            <a:off x="877091" y="4549895"/>
            <a:ext cx="386644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6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F03BE45-A650-1D4B-2FAD-6D41278BE53B}"/>
              </a:ext>
            </a:extLst>
          </p:cNvPr>
          <p:cNvSpPr/>
          <p:nvPr/>
        </p:nvSpPr>
        <p:spPr>
          <a:xfrm>
            <a:off x="1978583" y="5087533"/>
            <a:ext cx="1269899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Members Count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F28B96E-9BEA-405A-910A-64CFDE49F9EC}"/>
              </a:ext>
            </a:extLst>
          </p:cNvPr>
          <p:cNvSpPr/>
          <p:nvPr/>
        </p:nvSpPr>
        <p:spPr>
          <a:xfrm>
            <a:off x="2202336" y="4548090"/>
            <a:ext cx="835485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3-4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FF8A986-D767-579B-60CA-BDE563963EF5}"/>
              </a:ext>
            </a:extLst>
          </p:cNvPr>
          <p:cNvSpPr/>
          <p:nvPr/>
        </p:nvSpPr>
        <p:spPr>
          <a:xfrm>
            <a:off x="3639836" y="4670731"/>
            <a:ext cx="1330814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Abhishek Mishra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7524F80-D386-73AB-7563-6DCFF126E6FA}"/>
              </a:ext>
            </a:extLst>
          </p:cNvPr>
          <p:cNvSpPr/>
          <p:nvPr/>
        </p:nvSpPr>
        <p:spPr>
          <a:xfrm>
            <a:off x="248866" y="5977763"/>
            <a:ext cx="4666975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marR="0" lvl="0" indent="-1778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Good knowledge and background in computer vision and deep learning</a:t>
            </a:r>
          </a:p>
          <a:p>
            <a:pPr marL="177800" marR="0" lvl="0" indent="-1778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Familiar with Python </a:t>
            </a:r>
          </a:p>
          <a:p>
            <a:pPr marL="177800" marR="0" lvl="0" indent="-1778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Familiar with </a:t>
            </a:r>
            <a:r>
              <a:rPr kumimoji="0" lang="en-IN" sz="12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PyTorch</a:t>
            </a: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 or any other deep learning frameworks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1E5CEF-4DD8-B960-8AF3-0352A9EC7829}"/>
              </a:ext>
            </a:extLst>
          </p:cNvPr>
          <p:cNvSpPr/>
          <p:nvPr/>
        </p:nvSpPr>
        <p:spPr>
          <a:xfrm>
            <a:off x="5521644" y="1209793"/>
            <a:ext cx="141897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Undertaken Tasks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734BFEC-8D44-3529-3BB4-423E245A9E9E}"/>
              </a:ext>
            </a:extLst>
          </p:cNvPr>
          <p:cNvSpPr/>
          <p:nvPr/>
        </p:nvSpPr>
        <p:spPr>
          <a:xfrm>
            <a:off x="5521644" y="4590433"/>
            <a:ext cx="785793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Timeline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26F73C6-525F-79A6-8B84-35CF53061DA7}"/>
              </a:ext>
            </a:extLst>
          </p:cNvPr>
          <p:cNvCxnSpPr>
            <a:stCxn id="80" idx="6"/>
            <a:endCxn id="83" idx="6"/>
          </p:cNvCxnSpPr>
          <p:nvPr/>
        </p:nvCxnSpPr>
        <p:spPr>
          <a:xfrm flipV="1">
            <a:off x="6394066" y="5511125"/>
            <a:ext cx="4645381" cy="9403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EE7D0FA6-D2CF-4999-46AC-02ACD447CA8B}"/>
              </a:ext>
            </a:extLst>
          </p:cNvPr>
          <p:cNvSpPr/>
          <p:nvPr/>
        </p:nvSpPr>
        <p:spPr>
          <a:xfrm>
            <a:off x="6251826" y="5449408"/>
            <a:ext cx="142240" cy="142240"/>
          </a:xfrm>
          <a:prstGeom prst="ellipse">
            <a:avLst/>
          </a:prstGeom>
          <a:solidFill>
            <a:srgbClr val="266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7F5EA5A-726B-A202-9903-FE2B701E610B}"/>
              </a:ext>
            </a:extLst>
          </p:cNvPr>
          <p:cNvSpPr/>
          <p:nvPr/>
        </p:nvSpPr>
        <p:spPr>
          <a:xfrm>
            <a:off x="8604925" y="5423221"/>
            <a:ext cx="142240" cy="142240"/>
          </a:xfrm>
          <a:prstGeom prst="ellipse">
            <a:avLst/>
          </a:prstGeom>
          <a:solidFill>
            <a:srgbClr val="266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1BBB43F-E96F-1D89-73E1-CB1A67615D74}"/>
              </a:ext>
            </a:extLst>
          </p:cNvPr>
          <p:cNvSpPr/>
          <p:nvPr/>
        </p:nvSpPr>
        <p:spPr>
          <a:xfrm>
            <a:off x="10897207" y="5440005"/>
            <a:ext cx="142240" cy="142240"/>
          </a:xfrm>
          <a:prstGeom prst="ellipse">
            <a:avLst/>
          </a:prstGeom>
          <a:solidFill>
            <a:srgbClr val="266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2F26135-4218-F685-4611-95613048228B}"/>
              </a:ext>
            </a:extLst>
          </p:cNvPr>
          <p:cNvSpPr/>
          <p:nvPr/>
        </p:nvSpPr>
        <p:spPr>
          <a:xfrm>
            <a:off x="5798395" y="4907536"/>
            <a:ext cx="1045479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Kick Off </a:t>
            </a:r>
            <a:br>
              <a:rPr kumimoji="0" lang="en-IN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</a:br>
            <a:r>
              <a:rPr kumimoji="0" lang="en-IN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&lt; 1</a:t>
            </a:r>
            <a:r>
              <a:rPr kumimoji="0" lang="en-IN" sz="1200" b="1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st</a:t>
            </a:r>
            <a:r>
              <a:rPr kumimoji="0" lang="en-IN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  Month &gt;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EE66F5C-5DFC-96BE-0C74-2DEC7C33BD6F}"/>
              </a:ext>
            </a:extLst>
          </p:cNvPr>
          <p:cNvSpPr/>
          <p:nvPr/>
        </p:nvSpPr>
        <p:spPr>
          <a:xfrm>
            <a:off x="8067746" y="4910331"/>
            <a:ext cx="1151305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Milestone 1 </a:t>
            </a:r>
            <a:br>
              <a:rPr kumimoji="0" lang="en-IN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</a:br>
            <a:r>
              <a:rPr kumimoji="0" lang="en-IN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&lt; 2</a:t>
            </a:r>
            <a:r>
              <a:rPr kumimoji="0" lang="en-IN" sz="1200" b="1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nd</a:t>
            </a:r>
            <a:r>
              <a:rPr kumimoji="0" lang="en-IN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 Month &gt;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B2EBD19-A6E3-BA6F-1390-ADF5DD6C33D6}"/>
              </a:ext>
            </a:extLst>
          </p:cNvPr>
          <p:cNvSpPr/>
          <p:nvPr/>
        </p:nvSpPr>
        <p:spPr>
          <a:xfrm>
            <a:off x="10335311" y="4920606"/>
            <a:ext cx="1408271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Milestone 2 </a:t>
            </a:r>
            <a:br>
              <a:rPr kumimoji="0" lang="en-IN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</a:br>
            <a:r>
              <a:rPr kumimoji="0" lang="en-IN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&lt; 3</a:t>
            </a:r>
            <a:r>
              <a:rPr kumimoji="0" lang="en-IN" sz="1200" b="1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rd</a:t>
            </a:r>
            <a:r>
              <a:rPr kumimoji="0" lang="en-IN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 &amp; 4</a:t>
            </a:r>
            <a:r>
              <a:rPr kumimoji="0" lang="en-IN" sz="1200" b="1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th</a:t>
            </a:r>
            <a:r>
              <a:rPr kumimoji="0" lang="en-IN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 Month &gt;</a:t>
            </a:r>
          </a:p>
        </p:txBody>
      </p:sp>
      <p:sp>
        <p:nvSpPr>
          <p:cNvPr id="59" name="TextBox 31">
            <a:extLst>
              <a:ext uri="{FF2B5EF4-FFF2-40B4-BE49-F238E27FC236}">
                <a16:creationId xmlns:a16="http://schemas.microsoft.com/office/drawing/2014/main" id="{5D735F25-F059-F4A9-F0EF-CC9F72F6794F}"/>
              </a:ext>
            </a:extLst>
          </p:cNvPr>
          <p:cNvSpPr txBox="1"/>
          <p:nvPr/>
        </p:nvSpPr>
        <p:spPr>
          <a:xfrm>
            <a:off x="373094" y="218945"/>
            <a:ext cx="102437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Enable RITM for Mask Segmentation </a:t>
            </a:r>
            <a:r>
              <a:rPr kumimoji="0" lang="en-IN" sz="1800" b="1" i="0" u="none" strike="noStrike" kern="1200" cap="none" spc="0" normalizeH="0" baseline="0" noProof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|</a:t>
            </a:r>
            <a:r>
              <a: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 Description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43735CD-E63B-DE6E-0890-144FA4EA9A96}"/>
              </a:ext>
            </a:extLst>
          </p:cNvPr>
          <p:cNvSpPr/>
          <p:nvPr/>
        </p:nvSpPr>
        <p:spPr>
          <a:xfrm>
            <a:off x="249997" y="5698157"/>
            <a:ext cx="4842798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Pre-Requisite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800" panose="020B0903030303020204" pitchFamily="34" charset="0"/>
              <a:ea typeface="SamsungOne 800" panose="020B0903030303020204" pitchFamily="34" charset="0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361DD85-A426-EE20-7679-6873CE66FE7A}"/>
              </a:ext>
            </a:extLst>
          </p:cNvPr>
          <p:cNvSpPr/>
          <p:nvPr/>
        </p:nvSpPr>
        <p:spPr>
          <a:xfrm>
            <a:off x="5527112" y="3617915"/>
            <a:ext cx="41549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KPI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0D13F2D-37E9-340C-A2EE-A0B95778D63C}"/>
              </a:ext>
            </a:extLst>
          </p:cNvPr>
          <p:cNvSpPr/>
          <p:nvPr/>
        </p:nvSpPr>
        <p:spPr>
          <a:xfrm>
            <a:off x="5360036" y="1486792"/>
            <a:ext cx="6797758" cy="203132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Study RITM and create a detailed report of your understanding of the tool.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  <a:sym typeface="Wingdings" panose="05000000000000000000" pitchFamily="2" charset="2"/>
              </a:rPr>
              <a:t>Integrate SOTA detection algorithm for even better inference results.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  <a:sym typeface="Wingdings" panose="05000000000000000000" pitchFamily="2" charset="2"/>
              </a:rPr>
              <a:t>Enable RITM for semantic, instance and panoptic mask segmentation </a:t>
            </a: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  <a:sym typeface="Wingdings" panose="05000000000000000000" pitchFamily="2" charset="2"/>
              </a:rPr>
              <a:t>The output should be following: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  <a:sym typeface="Wingdings" panose="05000000000000000000" pitchFamily="2" charset="2"/>
              </a:rPr>
              <a:t>JSON file with mask co-ordinates (enables re-creation)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  <a:sym typeface="Wingdings" panose="05000000000000000000" pitchFamily="2" charset="2"/>
              </a:rPr>
              <a:t>Overlapping mask (translucent mask over the original image for manual quality check)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  <a:sym typeface="Wingdings" panose="05000000000000000000" pitchFamily="2" charset="2"/>
              </a:rPr>
              <a:t>Opaque </a:t>
            </a:r>
            <a:r>
              <a:rPr kumimoji="0" lang="en-IN" sz="12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  <a:sym typeface="Wingdings" panose="05000000000000000000" pitchFamily="2" charset="2"/>
              </a:rPr>
              <a:t>color</a:t>
            </a: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  <a:sym typeface="Wingdings" panose="05000000000000000000" pitchFamily="2" charset="2"/>
              </a:rPr>
              <a:t> codes mask for each class instance.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0522F40-89D9-03FA-CB5F-B2229A8A369E}"/>
              </a:ext>
            </a:extLst>
          </p:cNvPr>
          <p:cNvSpPr/>
          <p:nvPr/>
        </p:nvSpPr>
        <p:spPr>
          <a:xfrm>
            <a:off x="5595398" y="3630238"/>
            <a:ext cx="6096000" cy="341568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400C" panose="020B0506030303020204" pitchFamily="34" charset="0"/>
              <a:ea typeface="SamsungOne 400C" panose="020B0506030303020204" pitchFamily="34" charset="0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7D13D08-FCAE-20B1-BDEB-7FD202853BC8}"/>
              </a:ext>
            </a:extLst>
          </p:cNvPr>
          <p:cNvSpPr/>
          <p:nvPr/>
        </p:nvSpPr>
        <p:spPr>
          <a:xfrm>
            <a:off x="5527112" y="3844304"/>
            <a:ext cx="6310692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Paper &amp; code detailing the current enhancements of RITM tool.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Improved inference result (from status quo) with all necessary outputs.  </a:t>
            </a:r>
          </a:p>
        </p:txBody>
      </p:sp>
    </p:spTree>
    <p:extLst>
      <p:ext uri="{BB962C8B-B14F-4D97-AF65-F5344CB8AC3E}">
        <p14:creationId xmlns:p14="http://schemas.microsoft.com/office/powerpoint/2010/main" val="2791185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Literature survey and study</a:t>
            </a:r>
            <a:endParaRPr lang="en-IN" sz="3200" b="1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884404"/>
            <a:ext cx="12191999" cy="957185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u="sng">
                <a:solidFill>
                  <a:srgbClr val="0E4094"/>
                </a:solidFill>
              </a:rPr>
              <a:t>Major Observations / Conclusions: </a:t>
            </a:r>
            <a:endParaRPr lang="en-US" sz="1400" b="1" u="sng">
              <a:solidFill>
                <a:srgbClr val="0E4094"/>
              </a:solidFill>
              <a:cs typeface="Calibri"/>
            </a:endParaRPr>
          </a:p>
          <a:p>
            <a:pPr algn="just"/>
            <a:r>
              <a:rPr lang="en-US" sz="1400">
                <a:solidFill>
                  <a:srgbClr val="0E4094"/>
                </a:solidFill>
              </a:rPr>
              <a:t>      (provide details about your findings, experimental opinion – Use separate slide if necessary)</a:t>
            </a:r>
            <a:endParaRPr lang="en-US" sz="1400">
              <a:cs typeface="Calibri"/>
            </a:endParaRPr>
          </a:p>
          <a:p>
            <a:pPr algn="just"/>
            <a:r>
              <a:rPr lang="en-US" sz="1400">
                <a:solidFill>
                  <a:srgbClr val="0E4094"/>
                </a:solidFill>
                <a:cs typeface="Calibri"/>
              </a:rPr>
              <a:t>  </a:t>
            </a:r>
          </a:p>
          <a:p>
            <a:pPr marL="228600" indent="-228600" algn="just">
              <a:buAutoNum type="arabicPeriod"/>
            </a:pPr>
            <a:r>
              <a:rPr lang="en-US" sz="1400">
                <a:ea typeface="+mn-lt"/>
                <a:cs typeface="+mn-lt"/>
              </a:rPr>
              <a:t>According to a study by Konstantin </a:t>
            </a:r>
            <a:r>
              <a:rPr lang="en-US" sz="1400" err="1">
                <a:ea typeface="+mn-lt"/>
                <a:cs typeface="+mn-lt"/>
              </a:rPr>
              <a:t>Sofiiuk</a:t>
            </a:r>
            <a:r>
              <a:rPr lang="en-US" sz="1400">
                <a:ea typeface="+mn-lt"/>
                <a:cs typeface="+mn-lt"/>
              </a:rPr>
              <a:t> (2021)</a:t>
            </a:r>
          </a:p>
          <a:p>
            <a:pPr marL="685800" lvl="1" indent="-228600" algn="just">
              <a:buAutoNum type="arabicPeriod"/>
            </a:pPr>
            <a:r>
              <a:rPr lang="en-US" sz="1400">
                <a:ea typeface="+mn-lt"/>
                <a:cs typeface="+mn-lt"/>
              </a:rPr>
              <a:t>In this study,  Author presents a feedforward approach to creates a click based interactive segmentation model which can be apply in a mobile framework.</a:t>
            </a:r>
          </a:p>
          <a:p>
            <a:pPr marL="685800" lvl="1" indent="-228600" algn="just">
              <a:buAutoNum type="arabicPeriod"/>
            </a:pPr>
            <a:r>
              <a:rPr lang="en-US" sz="1400">
                <a:ea typeface="+mn-lt"/>
                <a:cs typeface="+mn-lt"/>
              </a:rPr>
              <a:t>In order to prove his model, author </a:t>
            </a:r>
            <a:r>
              <a:rPr lang="en-US" sz="1400" err="1">
                <a:ea typeface="+mn-lt"/>
                <a:cs typeface="+mn-lt"/>
              </a:rPr>
              <a:t>chosed</a:t>
            </a:r>
            <a:r>
              <a:rPr lang="en-US" sz="1400">
                <a:ea typeface="+mn-lt"/>
                <a:cs typeface="+mn-lt"/>
              </a:rPr>
              <a:t> a strong baseline (ResNET-34).</a:t>
            </a:r>
          </a:p>
          <a:p>
            <a:pPr marL="685800" lvl="1" indent="-228600" algn="just">
              <a:buAutoNum type="arabicPeriod"/>
            </a:pPr>
            <a:r>
              <a:rPr lang="en-US" sz="1400">
                <a:ea typeface="+mn-lt"/>
                <a:cs typeface="+mn-lt"/>
              </a:rPr>
              <a:t>Shows that the training dataset significantly impacts the model performance as training dataset need to be diverse and high </a:t>
            </a:r>
            <a:r>
              <a:rPr lang="en-US" sz="1400" err="1">
                <a:ea typeface="+mn-lt"/>
                <a:cs typeface="+mn-lt"/>
              </a:rPr>
              <a:t>resolution,he</a:t>
            </a:r>
            <a:r>
              <a:rPr lang="en-US" sz="1400">
                <a:ea typeface="+mn-lt"/>
                <a:cs typeface="+mn-lt"/>
              </a:rPr>
              <a:t> proposed combining the COCO and LVIS instance segmentation dataset for interactive segmentation.</a:t>
            </a:r>
            <a:endParaRPr lang="en-US" sz="1400">
              <a:solidFill>
                <a:srgbClr val="000000"/>
              </a:solidFill>
              <a:cs typeface="Calibri"/>
            </a:endParaRPr>
          </a:p>
          <a:p>
            <a:pPr marL="685800" lvl="1" indent="-228600" algn="just">
              <a:buAutoNum type="arabicPeriod"/>
            </a:pPr>
            <a:r>
              <a:rPr lang="en-US" sz="1400">
                <a:solidFill>
                  <a:srgbClr val="000000"/>
                </a:solidFill>
                <a:cs typeface="Calibri"/>
              </a:rPr>
              <a:t>Author have used </a:t>
            </a:r>
            <a:r>
              <a:rPr lang="en-US" sz="1400" err="1">
                <a:solidFill>
                  <a:srgbClr val="000000"/>
                </a:solidFill>
                <a:cs typeface="Calibri"/>
              </a:rPr>
              <a:t>DeepLab</a:t>
            </a:r>
            <a:r>
              <a:rPr lang="en-US" sz="1400">
                <a:solidFill>
                  <a:srgbClr val="000000"/>
                </a:solidFill>
                <a:cs typeface="Calibri"/>
              </a:rPr>
              <a:t> V3 and </a:t>
            </a:r>
            <a:r>
              <a:rPr lang="en-US" sz="1400" err="1">
                <a:solidFill>
                  <a:srgbClr val="000000"/>
                </a:solidFill>
                <a:cs typeface="Calibri"/>
              </a:rPr>
              <a:t>HRNet+OCR</a:t>
            </a:r>
            <a:r>
              <a:rPr lang="en-US" sz="1400">
                <a:solidFill>
                  <a:srgbClr val="000000"/>
                </a:solidFill>
                <a:cs typeface="Calibri"/>
              </a:rPr>
              <a:t> for semantic segmentation backbone</a:t>
            </a:r>
          </a:p>
          <a:p>
            <a:pPr marL="685800" lvl="1" indent="-228600" algn="just">
              <a:buAutoNum type="arabicPeriod"/>
            </a:pPr>
            <a:r>
              <a:rPr lang="en-US" sz="1400">
                <a:solidFill>
                  <a:srgbClr val="000000"/>
                </a:solidFill>
                <a:cs typeface="Calibri"/>
              </a:rPr>
              <a:t>The new model is capable of modifying existing segmentation masks without using prior masks.</a:t>
            </a:r>
          </a:p>
          <a:p>
            <a:pPr lvl="1" algn="just"/>
            <a:endParaRPr lang="en-US" sz="1400">
              <a:solidFill>
                <a:srgbClr val="000000"/>
              </a:solidFill>
              <a:cs typeface="Calibri"/>
            </a:endParaRPr>
          </a:p>
          <a:p>
            <a:pPr marL="228600" indent="-228600" algn="just">
              <a:buAutoNum type="arabicPeriod"/>
            </a:pPr>
            <a:r>
              <a:rPr lang="en-US" sz="1400">
                <a:solidFill>
                  <a:srgbClr val="000000"/>
                </a:solidFill>
                <a:cs typeface="Calibri"/>
              </a:rPr>
              <a:t>According to a study by Lei </a:t>
            </a:r>
            <a:r>
              <a:rPr lang="en-US" sz="1400" err="1">
                <a:solidFill>
                  <a:srgbClr val="000000"/>
                </a:solidFill>
                <a:cs typeface="Calibri"/>
              </a:rPr>
              <a:t>Ke</a:t>
            </a:r>
            <a:r>
              <a:rPr lang="en-US" sz="1400">
                <a:solidFill>
                  <a:srgbClr val="000000"/>
                </a:solidFill>
                <a:cs typeface="Calibri"/>
              </a:rPr>
              <a:t> (2021)</a:t>
            </a:r>
          </a:p>
          <a:p>
            <a:pPr marL="685800" lvl="1" indent="-228600" algn="just">
              <a:buAutoNum type="arabicPeriod"/>
            </a:pPr>
            <a:r>
              <a:rPr lang="en-US" sz="1400">
                <a:solidFill>
                  <a:srgbClr val="000000"/>
                </a:solidFill>
                <a:cs typeface="Calibri"/>
              </a:rPr>
              <a:t>In this study, Author implemented instance segmentation using Mask Transformer for providing high quality and better performance and speed compared to two-stage instance segmentation</a:t>
            </a:r>
          </a:p>
          <a:p>
            <a:pPr marL="685800" lvl="1" indent="-228600" algn="just">
              <a:buAutoNum type="arabicPeriod"/>
            </a:pPr>
            <a:r>
              <a:rPr lang="en-US" sz="1400">
                <a:solidFill>
                  <a:srgbClr val="000000"/>
                </a:solidFill>
                <a:cs typeface="Calibri"/>
              </a:rPr>
              <a:t>It scored 43.2 </a:t>
            </a:r>
            <a:r>
              <a:rPr lang="en-US" sz="1400" err="1">
                <a:solidFill>
                  <a:srgbClr val="000000"/>
                </a:solidFill>
                <a:cs typeface="Calibri"/>
              </a:rPr>
              <a:t>mAP</a:t>
            </a:r>
            <a:r>
              <a:rPr lang="en-US" sz="1400">
                <a:solidFill>
                  <a:srgbClr val="000000"/>
                </a:solidFill>
                <a:cs typeface="Calibri"/>
              </a:rPr>
              <a:t>(mean Average Precision) in COCO dataset.</a:t>
            </a:r>
          </a:p>
          <a:p>
            <a:pPr marL="685800" lvl="1" indent="-228600" algn="just">
              <a:buAutoNum type="arabicPeriod"/>
            </a:pPr>
            <a:r>
              <a:rPr lang="en-US" sz="1400">
                <a:solidFill>
                  <a:srgbClr val="000000"/>
                </a:solidFill>
                <a:ea typeface="+mn-lt"/>
                <a:cs typeface="+mn-lt"/>
              </a:rPr>
              <a:t>It has R50-FPN model as its backbone.</a:t>
            </a:r>
          </a:p>
          <a:p>
            <a:pPr marL="685800" lvl="1" indent="-228600" algn="just">
              <a:buAutoNum type="arabicPeriod"/>
            </a:pPr>
            <a:r>
              <a:rPr lang="en-US" sz="1400">
                <a:solidFill>
                  <a:srgbClr val="000000"/>
                </a:solidFill>
                <a:cs typeface="Calibri" panose="020F0502020204030204"/>
              </a:rPr>
              <a:t>It also has the ability to perform semantic ,instance and panoptic segmentation with slight tweaks required  </a:t>
            </a:r>
          </a:p>
          <a:p>
            <a:pPr marL="685800" lvl="1" indent="-228600" algn="just">
              <a:buAutoNum type="arabicPeriod"/>
            </a:pPr>
            <a:r>
              <a:rPr lang="en-US" sz="1400">
                <a:solidFill>
                  <a:srgbClr val="000000"/>
                </a:solidFill>
                <a:cs typeface="Calibri" panose="020F0502020204030204"/>
              </a:rPr>
              <a:t>Main disadvantage of Mask Transformer is, It is a heavyweight, complex model and difficult to integrate in mobile framework.</a:t>
            </a:r>
          </a:p>
          <a:p>
            <a:pPr marL="685800" lvl="1" indent="-228600" algn="just">
              <a:buAutoNum type="arabicPeriod"/>
            </a:pPr>
            <a:r>
              <a:rPr lang="en-US" sz="1400" err="1">
                <a:solidFill>
                  <a:srgbClr val="000000"/>
                </a:solidFill>
                <a:cs typeface="Calibri" panose="020F0502020204030204"/>
              </a:rPr>
              <a:t>MobileBERT</a:t>
            </a:r>
            <a:r>
              <a:rPr lang="en-US" sz="1400">
                <a:solidFill>
                  <a:srgbClr val="000000"/>
                </a:solidFill>
                <a:cs typeface="Calibri" panose="020F0502020204030204"/>
              </a:rPr>
              <a:t> is lighter version of Mask Transformer but it provides lesser accuracy to improve computational expense.     </a:t>
            </a:r>
          </a:p>
          <a:p>
            <a:pPr marL="685800" lvl="1" indent="-228600" algn="just">
              <a:buAutoNum type="arabicPeriod"/>
            </a:pPr>
            <a:endParaRPr lang="en-US" sz="1400">
              <a:solidFill>
                <a:srgbClr val="000000"/>
              </a:solidFill>
              <a:cs typeface="Calibri" panose="020F0502020204030204"/>
            </a:endParaRPr>
          </a:p>
          <a:p>
            <a:pPr marL="228600" indent="-228600" algn="just">
              <a:buAutoNum type="arabicPeriod"/>
            </a:pPr>
            <a:r>
              <a:rPr lang="en-US" sz="1400">
                <a:solidFill>
                  <a:srgbClr val="000000"/>
                </a:solidFill>
                <a:cs typeface="Calibri" panose="020F0502020204030204"/>
              </a:rPr>
              <a:t>According to a study by Xi Chen (2022)</a:t>
            </a:r>
          </a:p>
          <a:p>
            <a:pPr marL="685800" lvl="1" indent="-228600" algn="just">
              <a:buAutoNum type="arabicPeriod"/>
            </a:pPr>
            <a:r>
              <a:rPr lang="en-US" sz="1400">
                <a:solidFill>
                  <a:srgbClr val="000000"/>
                </a:solidFill>
                <a:cs typeface="Calibri" panose="020F0502020204030204"/>
              </a:rPr>
              <a:t>In this study, Author proposed an improved version of YOLACT(published on 2019) </a:t>
            </a:r>
            <a:r>
              <a:rPr lang="en-US" sz="1400" err="1">
                <a:solidFill>
                  <a:srgbClr val="000000"/>
                </a:solidFill>
                <a:cs typeface="Calibri" panose="020F0502020204030204"/>
              </a:rPr>
              <a:t>i.e</a:t>
            </a:r>
            <a:r>
              <a:rPr lang="en-US" sz="1400">
                <a:solidFill>
                  <a:srgbClr val="000000"/>
                </a:solidFill>
                <a:cs typeface="Calibri" panose="020F0502020204030204"/>
              </a:rPr>
              <a:t> YOLACT++</a:t>
            </a:r>
          </a:p>
          <a:p>
            <a:pPr marL="685800" lvl="1" indent="-228600" algn="just">
              <a:buAutoNum type="arabicPeriod"/>
            </a:pPr>
            <a:r>
              <a:rPr lang="en-US" sz="1400">
                <a:solidFill>
                  <a:srgbClr val="000000"/>
                </a:solidFill>
                <a:cs typeface="Calibri" panose="020F0502020204030204"/>
              </a:rPr>
              <a:t>It is a single staged, lightweight model able to run task pa</a:t>
            </a:r>
          </a:p>
          <a:p>
            <a:pPr marL="685800" lvl="1" indent="-228600" algn="just">
              <a:buAutoNum type="arabicPeriod"/>
            </a:pPr>
            <a:r>
              <a:rPr lang="en-US" sz="1400">
                <a:solidFill>
                  <a:srgbClr val="000000"/>
                </a:solidFill>
                <a:cs typeface="Calibri" panose="020F0502020204030204"/>
              </a:rPr>
              <a:t>It provides better speed compared to Faster R-CNN thanks to parallel computing but less performance compared </a:t>
            </a:r>
          </a:p>
          <a:p>
            <a:pPr marL="685800" lvl="1" indent="-228600" algn="just">
              <a:buAutoNum type="arabicPeriod"/>
            </a:pPr>
            <a:r>
              <a:rPr lang="en-US" sz="1400">
                <a:solidFill>
                  <a:srgbClr val="000000"/>
                </a:solidFill>
                <a:cs typeface="Calibri" panose="020F0502020204030204"/>
              </a:rPr>
              <a:t>It scored 34.1 </a:t>
            </a:r>
            <a:r>
              <a:rPr lang="en-US" sz="1400" err="1">
                <a:solidFill>
                  <a:srgbClr val="000000"/>
                </a:solidFill>
                <a:cs typeface="Calibri" panose="020F0502020204030204"/>
              </a:rPr>
              <a:t>mAP</a:t>
            </a:r>
            <a:r>
              <a:rPr lang="en-US" sz="1400">
                <a:solidFill>
                  <a:srgbClr val="000000"/>
                </a:solidFill>
                <a:cs typeface="Calibri" panose="020F0502020204030204"/>
              </a:rPr>
              <a:t> in COCO dataset at 33.5 fps.</a:t>
            </a:r>
          </a:p>
          <a:p>
            <a:pPr marL="685800" lvl="1" indent="-228600" algn="just">
              <a:buAutoNum type="arabicPeriod"/>
            </a:pPr>
            <a:r>
              <a:rPr lang="en-US" sz="1400">
                <a:solidFill>
                  <a:srgbClr val="000000"/>
                </a:solidFill>
                <a:cs typeface="Calibri" panose="020F0502020204030204"/>
              </a:rPr>
              <a:t>It also provides temporal </a:t>
            </a:r>
            <a:r>
              <a:rPr lang="en-US" sz="1400" err="1">
                <a:solidFill>
                  <a:srgbClr val="000000"/>
                </a:solidFill>
                <a:cs typeface="Calibri" panose="020F0502020204030204"/>
              </a:rPr>
              <a:t>stablity</a:t>
            </a:r>
            <a:r>
              <a:rPr lang="en-US" sz="1400">
                <a:solidFill>
                  <a:srgbClr val="000000"/>
                </a:solidFill>
                <a:cs typeface="Calibri" panose="020F0502020204030204"/>
              </a:rPr>
              <a:t>.</a:t>
            </a:r>
          </a:p>
          <a:p>
            <a:pPr marL="685800" lvl="1" indent="-228600" algn="just">
              <a:buAutoNum type="arabicPeriod"/>
            </a:pPr>
            <a:r>
              <a:rPr lang="en-US" sz="1400">
                <a:solidFill>
                  <a:srgbClr val="000000"/>
                </a:solidFill>
                <a:cs typeface="Calibri" panose="020F0502020204030204"/>
              </a:rPr>
              <a:t>Main disadvantage would be its less performance as there are model which provides better performance at high speed (such as </a:t>
            </a:r>
            <a:r>
              <a:rPr lang="en-US" sz="1400" err="1">
                <a:solidFill>
                  <a:srgbClr val="000000"/>
                </a:solidFill>
                <a:cs typeface="Calibri" panose="020F0502020204030204"/>
              </a:rPr>
              <a:t>SparseInst</a:t>
            </a:r>
            <a:r>
              <a:rPr lang="en-US" sz="1400">
                <a:solidFill>
                  <a:srgbClr val="000000"/>
                </a:solidFill>
                <a:cs typeface="Calibri" panose="020F0502020204030204"/>
              </a:rPr>
              <a:t>)</a:t>
            </a:r>
          </a:p>
          <a:p>
            <a:pPr marL="685800" lvl="1" indent="-228600" algn="just">
              <a:buAutoNum type="arabicPeriod"/>
            </a:pPr>
            <a:endParaRPr lang="en-US" sz="1400">
              <a:solidFill>
                <a:srgbClr val="000000"/>
              </a:solidFill>
              <a:cs typeface="Calibri" panose="020F0502020204030204"/>
            </a:endParaRPr>
          </a:p>
          <a:p>
            <a:pPr marL="228600" indent="-228600" algn="just">
              <a:buAutoNum type="arabicPeriod"/>
            </a:pPr>
            <a:r>
              <a:rPr lang="en-US" sz="1400">
                <a:solidFill>
                  <a:srgbClr val="000000"/>
                </a:solidFill>
                <a:cs typeface="Calibri" panose="020F0502020204030204"/>
              </a:rPr>
              <a:t>A study by Kaiming He (2017)</a:t>
            </a:r>
          </a:p>
          <a:p>
            <a:pPr marL="685800" lvl="1" indent="-228600" algn="just">
              <a:buAutoNum type="arabicPeriod"/>
            </a:pPr>
            <a:r>
              <a:rPr lang="en-US" sz="1400">
                <a:solidFill>
                  <a:srgbClr val="000000"/>
                </a:solidFill>
                <a:cs typeface="Calibri" panose="020F0502020204030204"/>
              </a:rPr>
              <a:t>In this study, Author showcased a state of the art model for solving instance based segmentation; Mask R-CNN </a:t>
            </a:r>
          </a:p>
          <a:p>
            <a:pPr marL="685800" lvl="1" indent="-228600" algn="just">
              <a:buAutoNum type="arabicPeriod"/>
            </a:pPr>
            <a:r>
              <a:rPr lang="en-US" sz="1400">
                <a:solidFill>
                  <a:srgbClr val="000000"/>
                </a:solidFill>
                <a:cs typeface="Calibri" panose="020F0502020204030204"/>
              </a:rPr>
              <a:t>It is a simple and flexible </a:t>
            </a:r>
            <a:r>
              <a:rPr lang="en-US" sz="1400">
                <a:solidFill>
                  <a:srgbClr val="000000"/>
                </a:solidFill>
                <a:ea typeface="+mn-lt"/>
                <a:cs typeface="+mn-lt"/>
              </a:rPr>
              <a:t>model </a:t>
            </a:r>
            <a:r>
              <a:rPr lang="en-US" sz="1400">
                <a:solidFill>
                  <a:srgbClr val="000000"/>
                </a:solidFill>
                <a:cs typeface="Calibri" panose="020F0502020204030204"/>
              </a:rPr>
              <a:t>to train and shows a decent performance which makes a strong baseline for future models</a:t>
            </a:r>
          </a:p>
          <a:p>
            <a:pPr marL="685800" lvl="1" indent="-228600" algn="just">
              <a:buAutoNum type="arabicPeriod"/>
            </a:pPr>
            <a:r>
              <a:rPr lang="en-US" sz="1400">
                <a:solidFill>
                  <a:srgbClr val="000000"/>
                </a:solidFill>
                <a:cs typeface="Calibri" panose="020F0502020204030204"/>
              </a:rPr>
              <a:t>It uses </a:t>
            </a:r>
            <a:r>
              <a:rPr lang="en-US" sz="1400">
                <a:ea typeface="+mn-lt"/>
                <a:cs typeface="+mn-lt"/>
              </a:rPr>
              <a:t>ResNeXt-101-FPN(Feature pyramid network) as it backbone.</a:t>
            </a:r>
            <a:endParaRPr lang="en-US" sz="1400">
              <a:solidFill>
                <a:srgbClr val="000000"/>
              </a:solidFill>
              <a:cs typeface="Calibri" panose="020F0502020204030204"/>
            </a:endParaRPr>
          </a:p>
          <a:p>
            <a:pPr marL="457200" algn="just"/>
            <a:r>
              <a:rPr lang="en-US" sz="1400">
                <a:solidFill>
                  <a:srgbClr val="000000"/>
                </a:solidFill>
                <a:cs typeface="Calibri" panose="020F0502020204030204"/>
              </a:rPr>
              <a:t>4.  Main drawback would be its speed, author mentioned it that it took 32 </a:t>
            </a:r>
            <a:r>
              <a:rPr lang="en-US" sz="1400" err="1">
                <a:solidFill>
                  <a:srgbClr val="000000"/>
                </a:solidFill>
                <a:cs typeface="Calibri" panose="020F0502020204030204"/>
              </a:rPr>
              <a:t>hrs</a:t>
            </a:r>
            <a:r>
              <a:rPr lang="en-US" sz="1400">
                <a:solidFill>
                  <a:srgbClr val="000000"/>
                </a:solidFill>
                <a:cs typeface="Calibri" panose="020F0502020204030204"/>
              </a:rPr>
              <a:t> to T</a:t>
            </a:r>
            <a:r>
              <a:rPr lang="en-US" sz="1400">
                <a:ea typeface="+mn-lt"/>
                <a:cs typeface="+mn-lt"/>
              </a:rPr>
              <a:t>raining with ResNet-50-FPN on COCO trainval35k  in a synchronized 8-GPU implementation.</a:t>
            </a:r>
            <a:endParaRPr lang="en-US" sz="1400">
              <a:cs typeface="Calibri" panose="020F0502020204030204"/>
            </a:endParaRPr>
          </a:p>
          <a:p>
            <a:pPr marL="685800" lvl="1" indent="-228600" algn="just">
              <a:buAutoNum type="arabicPeriod"/>
            </a:pPr>
            <a:endParaRPr lang="en-US" sz="1400">
              <a:solidFill>
                <a:srgbClr val="000000"/>
              </a:solidFill>
              <a:cs typeface="Calibri" panose="020F0502020204030204"/>
            </a:endParaRPr>
          </a:p>
          <a:p>
            <a:pPr marL="228600" indent="-228600" algn="just">
              <a:buAutoNum type="arabicPeriod"/>
            </a:pPr>
            <a:endParaRPr lang="en-US" sz="1400">
              <a:solidFill>
                <a:srgbClr val="000000"/>
              </a:solidFill>
              <a:cs typeface="Calibri" panose="020F0502020204030204"/>
            </a:endParaRPr>
          </a:p>
          <a:p>
            <a:pPr algn="just"/>
            <a:endParaRPr lang="en-US" sz="1400">
              <a:solidFill>
                <a:srgbClr val="0E4094"/>
              </a:solidFill>
              <a:cs typeface="Calibri" panose="020F0502020204030204"/>
            </a:endParaRPr>
          </a:p>
          <a:p>
            <a:pPr algn="just"/>
            <a:endParaRPr lang="en-US" sz="1400">
              <a:solidFill>
                <a:srgbClr val="0E4094"/>
              </a:solidFill>
              <a:cs typeface="Calibri" panose="020F0502020204030204"/>
            </a:endParaRPr>
          </a:p>
          <a:p>
            <a:pPr algn="just"/>
            <a:endParaRPr lang="en-US" sz="1400">
              <a:solidFill>
                <a:srgbClr val="0E4094"/>
              </a:solidFill>
              <a:cs typeface="Calibri" panose="020F0502020204030204"/>
            </a:endParaRPr>
          </a:p>
          <a:p>
            <a:pPr algn="just"/>
            <a:endParaRPr lang="en-US" sz="1400">
              <a:solidFill>
                <a:srgbClr val="0E4094"/>
              </a:solidFill>
              <a:cs typeface="Calibri" panose="020F0502020204030204"/>
            </a:endParaRPr>
          </a:p>
          <a:p>
            <a:pPr algn="just"/>
            <a:endParaRPr lang="en-US" sz="1400">
              <a:solidFill>
                <a:srgbClr val="0E4094"/>
              </a:solidFill>
              <a:cs typeface="Calibri" panose="020F0502020204030204"/>
            </a:endParaRPr>
          </a:p>
          <a:p>
            <a:pPr algn="just"/>
            <a:endParaRPr lang="en-US" sz="1400">
              <a:solidFill>
                <a:srgbClr val="0E4094"/>
              </a:solidFill>
              <a:cs typeface="Calibri" panose="020F0502020204030204"/>
            </a:endParaRPr>
          </a:p>
          <a:p>
            <a:pPr algn="just"/>
            <a:endParaRPr lang="en-US" sz="1400">
              <a:solidFill>
                <a:srgbClr val="0E4094"/>
              </a:solidFill>
              <a:cs typeface="Calibri" panose="020F0502020204030204"/>
            </a:endParaRPr>
          </a:p>
          <a:p>
            <a:pPr algn="just"/>
            <a:endParaRPr lang="en-US" sz="1400">
              <a:solidFill>
                <a:srgbClr val="000000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36712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/>
                <a:ea typeface="SamsungOne 200" panose="020B0203030303020204" pitchFamily="34" charset="0"/>
              </a:rPr>
              <a:t>Implementation Flow</a:t>
            </a:r>
            <a:endParaRPr lang="en-IN" sz="3200" b="1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884404"/>
            <a:ext cx="12191999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u="sng">
                <a:solidFill>
                  <a:srgbClr val="0E4094"/>
                </a:solidFill>
              </a:rPr>
              <a:t>Major Observations / Conclusions: </a:t>
            </a:r>
            <a:endParaRPr lang="en-US" sz="1400" b="1" u="sng">
              <a:solidFill>
                <a:srgbClr val="0E4094"/>
              </a:solidFill>
              <a:cs typeface="Calibri"/>
            </a:endParaRPr>
          </a:p>
          <a:p>
            <a:pPr algn="just"/>
            <a:r>
              <a:rPr lang="en-US" sz="1400">
                <a:solidFill>
                  <a:srgbClr val="0E4094"/>
                </a:solidFill>
              </a:rPr>
              <a:t>      (provide details about your findings, experimental opinion – Use separate slide if necessary)</a:t>
            </a:r>
            <a:endParaRPr lang="en-US" sz="1400">
              <a:cs typeface="Calibri"/>
            </a:endParaRPr>
          </a:p>
          <a:p>
            <a:pPr algn="just"/>
            <a:r>
              <a:rPr lang="en-US" sz="1400">
                <a:solidFill>
                  <a:srgbClr val="0E4094"/>
                </a:solidFill>
                <a:cs typeface="Calibri"/>
              </a:rPr>
              <a:t>  </a:t>
            </a:r>
          </a:p>
          <a:p>
            <a:pPr algn="just"/>
            <a:endParaRPr lang="en-US" sz="1400">
              <a:solidFill>
                <a:srgbClr val="0E4094"/>
              </a:solidFill>
              <a:cs typeface="Calibri"/>
            </a:endParaRPr>
          </a:p>
          <a:p>
            <a:pPr algn="just"/>
            <a:endParaRPr lang="en-US" sz="1400">
              <a:solidFill>
                <a:srgbClr val="0E4094"/>
              </a:solidFill>
              <a:cs typeface="Calibri"/>
            </a:endParaRPr>
          </a:p>
          <a:p>
            <a:pPr algn="just"/>
            <a:endParaRPr lang="en-US" sz="1400">
              <a:solidFill>
                <a:srgbClr val="0E4094"/>
              </a:solidFill>
              <a:cs typeface="Calibri"/>
            </a:endParaRPr>
          </a:p>
          <a:p>
            <a:pPr algn="just"/>
            <a:endParaRPr lang="en-US" sz="1400">
              <a:solidFill>
                <a:srgbClr val="0E4094"/>
              </a:solidFill>
              <a:cs typeface="Calibri"/>
            </a:endParaRPr>
          </a:p>
          <a:p>
            <a:pPr algn="just"/>
            <a:endParaRPr lang="en-US" sz="1400">
              <a:solidFill>
                <a:srgbClr val="0E4094"/>
              </a:solidFill>
              <a:cs typeface="Calibri"/>
            </a:endParaRPr>
          </a:p>
          <a:p>
            <a:pPr algn="just"/>
            <a:endParaRPr lang="en-US" sz="1400">
              <a:solidFill>
                <a:srgbClr val="0E4094"/>
              </a:solidFill>
              <a:cs typeface="Calibri"/>
            </a:endParaRPr>
          </a:p>
          <a:p>
            <a:pPr algn="just"/>
            <a:endParaRPr lang="en-US" sz="1400">
              <a:solidFill>
                <a:srgbClr val="000000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00618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Queries</a:t>
            </a:r>
            <a:endParaRPr lang="en-IN" sz="3200" b="1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" y="806514"/>
            <a:ext cx="12191999" cy="200054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>
                <a:solidFill>
                  <a:srgbClr val="0E4094"/>
                </a:solidFill>
              </a:rPr>
              <a:t>Challenges </a:t>
            </a:r>
            <a:r>
              <a:rPr lang="en-US" sz="1600">
                <a:solidFill>
                  <a:srgbClr val="0E4094"/>
                </a:solidFill>
              </a:rPr>
              <a:t>: 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>
              <a:solidFill>
                <a:srgbClr val="0E4094"/>
              </a:solidFill>
              <a:cs typeface="Calibri" panose="020F0502020204030204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>
              <a:solidFill>
                <a:srgbClr val="0E4094"/>
              </a:solidFill>
              <a:cs typeface="Calibri" panose="020F0502020204030204"/>
            </a:endParaRPr>
          </a:p>
          <a:p>
            <a:pPr marL="342900" indent="-342900" algn="just">
              <a:buAutoNum type="arabicPeriod"/>
            </a:pP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  <a:cs typeface="Calibri" panose="020F0502020204030204"/>
              </a:rPr>
              <a:t>RITM is based on click based image segmentation and it doesn’t support any other user input as author of that paper dismissed other possible </a:t>
            </a:r>
            <a:r>
              <a:rPr lang="en-US" sz="1600" u="sng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https://sol.sbc.org.br/index.php/sibgrapi_estendido/article/view/23260</a:t>
            </a:r>
            <a:endParaRPr lang="en-US" sz="1600" u="sng">
              <a:solidFill>
                <a:schemeClr val="tx1">
                  <a:lumMod val="95000"/>
                  <a:lumOff val="5000"/>
                </a:schemeClr>
              </a:solidFill>
              <a:cs typeface="Calibri" panose="020F0502020204030204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 algn="just">
              <a:buAutoNum type="arabicPeriod"/>
            </a:pPr>
            <a:r>
              <a:rPr lang="en-US" sz="1600" u="sng">
                <a:solidFill>
                  <a:srgbClr val="000000"/>
                </a:solidFill>
                <a:cs typeface="Calibri"/>
              </a:rPr>
              <a:t>Is there any advantage in using click based interactive segmentation than other methods like, scribble and region based interaction methods</a:t>
            </a:r>
          </a:p>
          <a:p>
            <a:pPr marL="342900" indent="-342900" algn="just">
              <a:buAutoNum type="arabicPeriod"/>
            </a:pPr>
            <a:endParaRPr lang="en-US" sz="1600" u="sng">
              <a:solidFill>
                <a:srgbClr val="000000"/>
              </a:solidFill>
            </a:endParaRPr>
          </a:p>
          <a:p>
            <a:pPr algn="just"/>
            <a:r>
              <a:rPr lang="en-US" sz="1200">
                <a:solidFill>
                  <a:srgbClr val="0E4094"/>
                </a:solidFill>
              </a:rPr>
              <a:t>      (Discuss in the form of bullets, what are the next action steps, any road blocks / bottlenecks)</a:t>
            </a:r>
            <a:endParaRPr lang="en-US" sz="1200">
              <a:solidFill>
                <a:srgbClr val="0E4094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8978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6548" y="526774"/>
            <a:ext cx="9157252" cy="5650189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IN" sz="13800">
                <a:solidFill>
                  <a:schemeClr val="accent1"/>
                </a:solidFill>
                <a:latin typeface="Edwardian Script ITC" panose="030303020407070D0804" pitchFamily="66" charset="0"/>
              </a:rPr>
              <a:t>Thank you</a:t>
            </a:r>
            <a:endParaRPr lang="en-US" sz="13800">
              <a:solidFill>
                <a:schemeClr val="accent1"/>
              </a:solidFill>
              <a:latin typeface="Edwardian Script ITC" panose="030303020407070D0804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4740" y="-24610"/>
            <a:ext cx="984547" cy="68826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616225" cy="6857999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857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8D5616F9BF194488B07F0627BAB481" ma:contentTypeVersion="0" ma:contentTypeDescription="Create a new document." ma:contentTypeScope="" ma:versionID="a03a99aabb1e89e7b494f7f7c7c5383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ff03dde4259c08ff71d8d05c94e2e9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9779E0A-357E-4659-B827-12FDDE942197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53812FF-C65E-4A33-A71C-8464EE635C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B7E07D-072A-4D90-BA7A-7BCCEBF26EFF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Hashmi/Tech Mgmt /SRI-Bangalore/Professional/삼성전자</dc:creator>
  <cp:revision>1</cp:revision>
  <dcterms:created xsi:type="dcterms:W3CDTF">2019-07-24T12:22:39Z</dcterms:created>
  <dcterms:modified xsi:type="dcterms:W3CDTF">2023-04-09T06:06:29Z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ContentTypeId">
    <vt:lpwstr>0x010100168D5616F9BF194488B07F0627BAB481</vt:lpwstr>
  </property>
</Properties>
</file>