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8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2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0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27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08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7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Biographic Movie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Vishalakshi Arumugam	</a:t>
            </a:r>
          </a:p>
          <a:p>
            <a:r>
              <a:rPr lang="en-US" dirty="0" smtClean="0"/>
              <a:t>Web Scrapping Project </a:t>
            </a:r>
          </a:p>
          <a:p>
            <a:r>
              <a:rPr lang="en-US" dirty="0" smtClean="0"/>
              <a:t>DA 6223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Review for all the Biographic Movies</a:t>
            </a:r>
          </a:p>
          <a:p>
            <a:r>
              <a:rPr lang="en-US" dirty="0" smtClean="0"/>
              <a:t>Sentimental Analysis using Natural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70" y="272173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 Data Comes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981"/>
            <a:ext cx="8596668" cy="4444382"/>
          </a:xfrm>
        </p:spPr>
        <p:txBody>
          <a:bodyPr>
            <a:normAutofit/>
          </a:bodyPr>
          <a:lstStyle/>
          <a:p>
            <a:r>
              <a:rPr lang="en-US" dirty="0" smtClean="0"/>
              <a:t>IMDB Movies with Biographic Genre </a:t>
            </a:r>
          </a:p>
          <a:p>
            <a:r>
              <a:rPr lang="en-US" dirty="0" smtClean="0"/>
              <a:t>Scraped all the movies listed </a:t>
            </a:r>
          </a:p>
          <a:p>
            <a:r>
              <a:rPr lang="en-US" dirty="0" smtClean="0"/>
              <a:t>Scraped the below fields</a:t>
            </a:r>
          </a:p>
          <a:p>
            <a:pPr lvl="1"/>
            <a:r>
              <a:rPr lang="en-US" dirty="0" smtClean="0"/>
              <a:t>Movie Name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/>
              <a:t>Director</a:t>
            </a:r>
          </a:p>
          <a:p>
            <a:pPr lvl="1"/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Meta score</a:t>
            </a:r>
          </a:p>
          <a:p>
            <a:pPr lvl="1"/>
            <a:r>
              <a:rPr lang="en-US" dirty="0" smtClean="0"/>
              <a:t>Number of Votes</a:t>
            </a:r>
          </a:p>
          <a:p>
            <a:pPr lvl="1"/>
            <a:r>
              <a:rPr lang="en-US" dirty="0" smtClean="0"/>
              <a:t>Runtime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617"/>
            <a:ext cx="8596668" cy="4405745"/>
          </a:xfrm>
        </p:spPr>
        <p:txBody>
          <a:bodyPr/>
          <a:lstStyle/>
          <a:p>
            <a:r>
              <a:rPr lang="en-US" dirty="0" smtClean="0"/>
              <a:t>Do from Scratch</a:t>
            </a:r>
          </a:p>
          <a:p>
            <a:r>
              <a:rPr lang="en-US" dirty="0" smtClean="0"/>
              <a:t>Most popular Year With more Number of Biographic movies</a:t>
            </a:r>
          </a:p>
          <a:p>
            <a:r>
              <a:rPr lang="en-US" dirty="0" smtClean="0"/>
              <a:t>How the Movies Ranked based on User Rating, Number of votes and </a:t>
            </a:r>
            <a:r>
              <a:rPr lang="en-US" dirty="0" err="1" smtClean="0"/>
              <a:t>Metascore</a:t>
            </a:r>
            <a:endParaRPr lang="en-US" dirty="0" smtClean="0"/>
          </a:p>
          <a:p>
            <a:r>
              <a:rPr lang="en-US" dirty="0" smtClean="0"/>
              <a:t>All time Favorite Biographic Movies</a:t>
            </a:r>
          </a:p>
          <a:p>
            <a:r>
              <a:rPr lang="en-US" dirty="0" smtClean="0"/>
              <a:t>Directors with more number of Biographic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7443"/>
            <a:ext cx="10058400" cy="1279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Faced During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6"/>
            <a:ext cx="8596668" cy="4868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Getting the Nested HTML Tag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Regular Expression To get the Exact Data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44" y="2217758"/>
            <a:ext cx="450532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218" y="3932749"/>
            <a:ext cx="4914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745"/>
          </a:xfrm>
        </p:spPr>
        <p:txBody>
          <a:bodyPr/>
          <a:lstStyle/>
          <a:p>
            <a:r>
              <a:rPr lang="en-US" dirty="0" smtClean="0"/>
              <a:t>Challenges –cont.…..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/>
          <a:lstStyle/>
          <a:p>
            <a:r>
              <a:rPr lang="en-US" dirty="0" smtClean="0"/>
              <a:t>Getting the Next page </a:t>
            </a:r>
            <a:r>
              <a:rPr lang="en-US" dirty="0" err="1" smtClean="0"/>
              <a:t>Url</a:t>
            </a:r>
            <a:r>
              <a:rPr lang="en-US" dirty="0" smtClean="0"/>
              <a:t> and looping through all pages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92" y="2008483"/>
            <a:ext cx="70199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68" y="3604928"/>
            <a:ext cx="7236249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By Year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77" y="2093976"/>
            <a:ext cx="60884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Comparison by Various Measures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144" y="2120900"/>
            <a:ext cx="583606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Directors with more Number of Biographic Movies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267" y="2120900"/>
            <a:ext cx="755981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Time High Rating Movies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871" y="2120900"/>
            <a:ext cx="769860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2677</TotalTime>
  <Words>133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Biographic Movie Analysis</vt:lpstr>
      <vt:lpstr>Where the Data Comes from?</vt:lpstr>
      <vt:lpstr>Goals:</vt:lpstr>
      <vt:lpstr>Challenges Faced During Web scraping</vt:lpstr>
      <vt:lpstr>Challenges –cont.…..</vt:lpstr>
      <vt:lpstr>Movies By Year</vt:lpstr>
      <vt:lpstr>Movies Comparison by Various Measures</vt:lpstr>
      <vt:lpstr>Directors with more Number of Biographic Movies</vt:lpstr>
      <vt:lpstr>All Time High Rating Movies</vt:lpstr>
      <vt:lpstr>Future Enhancement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Biographic Movie Analysis</dc:title>
  <dc:creator>Vimalathithan Jaganathan</dc:creator>
  <cp:lastModifiedBy>Vimalathithan Jaganathan</cp:lastModifiedBy>
  <cp:revision>13</cp:revision>
  <dcterms:created xsi:type="dcterms:W3CDTF">2021-03-16T19:53:10Z</dcterms:created>
  <dcterms:modified xsi:type="dcterms:W3CDTF">2021-03-18T16:30:56Z</dcterms:modified>
</cp:coreProperties>
</file>