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ABB7B-9456-4B63-BD81-BD269D197550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042D39-C884-41B9-99D4-163853397476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Seeds</a:t>
          </a:r>
        </a:p>
      </dgm:t>
    </dgm:pt>
    <dgm:pt modelId="{A4695913-1E41-41A4-89DC-2E031605250A}" type="parTrans" cxnId="{71D8ACC1-027E-4CE1-8CFB-198B9A09EF9D}">
      <dgm:prSet/>
      <dgm:spPr/>
      <dgm:t>
        <a:bodyPr/>
        <a:lstStyle/>
        <a:p>
          <a:endParaRPr lang="en-US"/>
        </a:p>
      </dgm:t>
    </dgm:pt>
    <dgm:pt modelId="{EEF3A09F-937D-4CB2-A15D-312BF622434E}" type="sibTrans" cxnId="{71D8ACC1-027E-4CE1-8CFB-198B9A09EF9D}">
      <dgm:prSet/>
      <dgm:spPr/>
      <dgm:t>
        <a:bodyPr/>
        <a:lstStyle/>
        <a:p>
          <a:endParaRPr lang="en-US"/>
        </a:p>
      </dgm:t>
    </dgm:pt>
    <dgm:pt modelId="{AB2782DD-E938-4D21-AE7B-6878AA830254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Models</a:t>
          </a:r>
        </a:p>
      </dgm:t>
    </dgm:pt>
    <dgm:pt modelId="{85479087-F8ED-4E87-9CE5-F3B82CC2B010}" type="parTrans" cxnId="{1832A58B-1AF0-4958-A266-CA90EE41ED21}">
      <dgm:prSet/>
      <dgm:spPr/>
      <dgm:t>
        <a:bodyPr/>
        <a:lstStyle/>
        <a:p>
          <a:endParaRPr lang="en-US"/>
        </a:p>
      </dgm:t>
    </dgm:pt>
    <dgm:pt modelId="{389D4BB7-7FD8-4BC3-844A-294969FC19F8}" type="sibTrans" cxnId="{1832A58B-1AF0-4958-A266-CA90EE41ED21}">
      <dgm:prSet/>
      <dgm:spPr/>
      <dgm:t>
        <a:bodyPr/>
        <a:lstStyle/>
        <a:p>
          <a:endParaRPr lang="en-US"/>
        </a:p>
      </dgm:t>
    </dgm:pt>
    <dgm:pt modelId="{9ACC1A0E-A4D0-49EA-B97D-39166DB90C24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Materializations</a:t>
          </a:r>
        </a:p>
      </dgm:t>
    </dgm:pt>
    <dgm:pt modelId="{0340B23B-011D-4A8B-993E-58CC7D790AB8}" type="parTrans" cxnId="{73634CBA-E92B-4EEC-8B16-AB700B47A346}">
      <dgm:prSet/>
      <dgm:spPr/>
      <dgm:t>
        <a:bodyPr/>
        <a:lstStyle/>
        <a:p>
          <a:endParaRPr lang="en-US"/>
        </a:p>
      </dgm:t>
    </dgm:pt>
    <dgm:pt modelId="{84A180FB-BE7D-48B8-8615-4EC09E5D976A}" type="sibTrans" cxnId="{73634CBA-E92B-4EEC-8B16-AB700B47A346}">
      <dgm:prSet/>
      <dgm:spPr/>
      <dgm:t>
        <a:bodyPr/>
        <a:lstStyle/>
        <a:p>
          <a:endParaRPr lang="en-US"/>
        </a:p>
      </dgm:t>
    </dgm:pt>
    <dgm:pt modelId="{80B9FBD6-E925-4BE0-80C5-5E61946CFF22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Tests</a:t>
          </a:r>
        </a:p>
      </dgm:t>
    </dgm:pt>
    <dgm:pt modelId="{B8CAEAF7-6097-4C49-ACD0-22664CE99AE3}" type="parTrans" cxnId="{46C95AF8-617F-4572-B292-443045866F60}">
      <dgm:prSet/>
      <dgm:spPr/>
      <dgm:t>
        <a:bodyPr/>
        <a:lstStyle/>
        <a:p>
          <a:endParaRPr lang="en-US"/>
        </a:p>
      </dgm:t>
    </dgm:pt>
    <dgm:pt modelId="{CCFDEBAD-6F42-4282-A9C1-1AFB91AE181F}" type="sibTrans" cxnId="{46C95AF8-617F-4572-B292-443045866F60}">
      <dgm:prSet/>
      <dgm:spPr/>
      <dgm:t>
        <a:bodyPr/>
        <a:lstStyle/>
        <a:p>
          <a:endParaRPr lang="en-US"/>
        </a:p>
      </dgm:t>
    </dgm:pt>
    <dgm:pt modelId="{A295457C-F367-4EE6-86B1-124C8F039BAE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Jinja </a:t>
          </a:r>
        </a:p>
      </dgm:t>
    </dgm:pt>
    <dgm:pt modelId="{674930E4-53E6-43F1-8333-5133B1ED952E}" type="parTrans" cxnId="{117198A1-0384-4D68-B6B2-7A90A041696E}">
      <dgm:prSet/>
      <dgm:spPr/>
      <dgm:t>
        <a:bodyPr/>
        <a:lstStyle/>
        <a:p>
          <a:endParaRPr lang="en-US"/>
        </a:p>
      </dgm:t>
    </dgm:pt>
    <dgm:pt modelId="{58A2EF52-18E6-42F1-96CC-FA39F46513FA}" type="sibTrans" cxnId="{117198A1-0384-4D68-B6B2-7A90A041696E}">
      <dgm:prSet/>
      <dgm:spPr/>
      <dgm:t>
        <a:bodyPr/>
        <a:lstStyle/>
        <a:p>
          <a:endParaRPr lang="en-US"/>
        </a:p>
      </dgm:t>
    </dgm:pt>
    <dgm:pt modelId="{94E18302-C116-4D1C-BE9B-D02EC1F88DE1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Macros</a:t>
          </a:r>
        </a:p>
      </dgm:t>
    </dgm:pt>
    <dgm:pt modelId="{9126A1D8-75B9-4B75-8748-C762C3924697}" type="parTrans" cxnId="{EE593299-D680-48C0-B1CB-CBE519FC40A3}">
      <dgm:prSet/>
      <dgm:spPr/>
      <dgm:t>
        <a:bodyPr/>
        <a:lstStyle/>
        <a:p>
          <a:endParaRPr lang="en-US"/>
        </a:p>
      </dgm:t>
    </dgm:pt>
    <dgm:pt modelId="{A90699FF-DCFB-4867-9DE0-34A0EFCBD3B5}" type="sibTrans" cxnId="{EE593299-D680-48C0-B1CB-CBE519FC40A3}">
      <dgm:prSet/>
      <dgm:spPr/>
      <dgm:t>
        <a:bodyPr/>
        <a:lstStyle/>
        <a:p>
          <a:endParaRPr lang="en-US"/>
        </a:p>
      </dgm:t>
    </dgm:pt>
    <dgm:pt modelId="{558221FE-BCB0-4559-9903-D866894C0BDC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Freshness</a:t>
          </a:r>
        </a:p>
      </dgm:t>
    </dgm:pt>
    <dgm:pt modelId="{6D83622C-36A4-4735-8721-27B2CB4FB876}" type="parTrans" cxnId="{1BF9BC5D-853E-4BF9-A917-ADC8F88619D9}">
      <dgm:prSet/>
      <dgm:spPr/>
      <dgm:t>
        <a:bodyPr/>
        <a:lstStyle/>
        <a:p>
          <a:endParaRPr lang="en-US"/>
        </a:p>
      </dgm:t>
    </dgm:pt>
    <dgm:pt modelId="{1CD1B64B-E220-43F6-A348-625B9B0A9F61}" type="sibTrans" cxnId="{1BF9BC5D-853E-4BF9-A917-ADC8F88619D9}">
      <dgm:prSet/>
      <dgm:spPr/>
      <dgm:t>
        <a:bodyPr/>
        <a:lstStyle/>
        <a:p>
          <a:endParaRPr lang="en-US"/>
        </a:p>
      </dgm:t>
    </dgm:pt>
    <dgm:pt modelId="{354B25FD-1D95-4D3E-8FFD-4CD8875EDE9E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Documentation</a:t>
          </a:r>
        </a:p>
      </dgm:t>
    </dgm:pt>
    <dgm:pt modelId="{CA0F5E70-486E-4D1F-AA48-31C4F913E80B}" type="parTrans" cxnId="{D09B2D9A-7EC4-4BA5-A3EF-66549FE36BDC}">
      <dgm:prSet/>
      <dgm:spPr/>
      <dgm:t>
        <a:bodyPr/>
        <a:lstStyle/>
        <a:p>
          <a:endParaRPr lang="en-US"/>
        </a:p>
      </dgm:t>
    </dgm:pt>
    <dgm:pt modelId="{D6C539FA-A878-4773-B699-6EF65175F436}" type="sibTrans" cxnId="{D09B2D9A-7EC4-4BA5-A3EF-66549FE36BDC}">
      <dgm:prSet/>
      <dgm:spPr/>
      <dgm:t>
        <a:bodyPr/>
        <a:lstStyle/>
        <a:p>
          <a:endParaRPr lang="en-US"/>
        </a:p>
      </dgm:t>
    </dgm:pt>
    <dgm:pt modelId="{62FC6CA3-61A9-4250-8BC1-6E1BC361CE55}" type="pres">
      <dgm:prSet presAssocID="{607ABB7B-9456-4B63-BD81-BD269D1975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CDF3B97-D7C2-4985-9DAE-FE6F60AA4F23}" type="pres">
      <dgm:prSet presAssocID="{31042D39-C884-41B9-99D4-16385339747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45144E-454F-459F-B9D0-14F491C61C51}" type="pres">
      <dgm:prSet presAssocID="{EEF3A09F-937D-4CB2-A15D-312BF622434E}" presName="spacer" presStyleCnt="0"/>
      <dgm:spPr/>
    </dgm:pt>
    <dgm:pt modelId="{27E012B2-8340-47C6-A4E3-E8D214A96772}" type="pres">
      <dgm:prSet presAssocID="{AB2782DD-E938-4D21-AE7B-6878AA830254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183E84-6383-418D-8616-907252D9A30E}" type="pres">
      <dgm:prSet presAssocID="{389D4BB7-7FD8-4BC3-844A-294969FC19F8}" presName="spacer" presStyleCnt="0"/>
      <dgm:spPr/>
    </dgm:pt>
    <dgm:pt modelId="{0C9D7EF2-A12D-4743-8FC3-FA9554A91B79}" type="pres">
      <dgm:prSet presAssocID="{9ACC1A0E-A4D0-49EA-B97D-39166DB90C24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3C2347-D3D9-4D5B-A815-1F955940725D}" type="pres">
      <dgm:prSet presAssocID="{84A180FB-BE7D-48B8-8615-4EC09E5D976A}" presName="spacer" presStyleCnt="0"/>
      <dgm:spPr/>
    </dgm:pt>
    <dgm:pt modelId="{B5C30D92-D354-41F2-A3D4-8049A57FD60B}" type="pres">
      <dgm:prSet presAssocID="{80B9FBD6-E925-4BE0-80C5-5E61946CFF22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0E09AF-EC00-43FA-A0C8-90467CD07138}" type="pres">
      <dgm:prSet presAssocID="{CCFDEBAD-6F42-4282-A9C1-1AFB91AE181F}" presName="spacer" presStyleCnt="0"/>
      <dgm:spPr/>
    </dgm:pt>
    <dgm:pt modelId="{07AE6723-1254-4D01-AF3F-EE2E6FA17504}" type="pres">
      <dgm:prSet presAssocID="{A295457C-F367-4EE6-86B1-124C8F039BAE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2A9798-EF8E-462A-AF2C-324DAA372735}" type="pres">
      <dgm:prSet presAssocID="{58A2EF52-18E6-42F1-96CC-FA39F46513FA}" presName="spacer" presStyleCnt="0"/>
      <dgm:spPr/>
    </dgm:pt>
    <dgm:pt modelId="{D1B004A2-EC8E-4912-BC1E-B52F5C636E2C}" type="pres">
      <dgm:prSet presAssocID="{94E18302-C116-4D1C-BE9B-D02EC1F88DE1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83A3B8-A208-4F48-9864-77989ABB8027}" type="pres">
      <dgm:prSet presAssocID="{A90699FF-DCFB-4867-9DE0-34A0EFCBD3B5}" presName="spacer" presStyleCnt="0"/>
      <dgm:spPr/>
    </dgm:pt>
    <dgm:pt modelId="{C82EE654-7276-4B8D-8ACF-6ED04A930281}" type="pres">
      <dgm:prSet presAssocID="{558221FE-BCB0-4559-9903-D866894C0BDC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C61C3E-24E4-4603-947C-896E0083C8AC}" type="pres">
      <dgm:prSet presAssocID="{1CD1B64B-E220-43F6-A348-625B9B0A9F61}" presName="spacer" presStyleCnt="0"/>
      <dgm:spPr/>
    </dgm:pt>
    <dgm:pt modelId="{887A1023-4644-4983-BEFA-C3B8840C8DE4}" type="pres">
      <dgm:prSet presAssocID="{354B25FD-1D95-4D3E-8FFD-4CD8875EDE9E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BF9BC5D-853E-4BF9-A917-ADC8F88619D9}" srcId="{607ABB7B-9456-4B63-BD81-BD269D197550}" destId="{558221FE-BCB0-4559-9903-D866894C0BDC}" srcOrd="6" destOrd="0" parTransId="{6D83622C-36A4-4735-8721-27B2CB4FB876}" sibTransId="{1CD1B64B-E220-43F6-A348-625B9B0A9F61}"/>
    <dgm:cxn modelId="{57D0CBE6-C469-4DDC-B4B9-4B62F9C25B9D}" type="presOf" srcId="{9ACC1A0E-A4D0-49EA-B97D-39166DB90C24}" destId="{0C9D7EF2-A12D-4743-8FC3-FA9554A91B79}" srcOrd="0" destOrd="0" presId="urn:microsoft.com/office/officeart/2005/8/layout/vList2"/>
    <dgm:cxn modelId="{117198A1-0384-4D68-B6B2-7A90A041696E}" srcId="{607ABB7B-9456-4B63-BD81-BD269D197550}" destId="{A295457C-F367-4EE6-86B1-124C8F039BAE}" srcOrd="4" destOrd="0" parTransId="{674930E4-53E6-43F1-8333-5133B1ED952E}" sibTransId="{58A2EF52-18E6-42F1-96CC-FA39F46513FA}"/>
    <dgm:cxn modelId="{73634CBA-E92B-4EEC-8B16-AB700B47A346}" srcId="{607ABB7B-9456-4B63-BD81-BD269D197550}" destId="{9ACC1A0E-A4D0-49EA-B97D-39166DB90C24}" srcOrd="2" destOrd="0" parTransId="{0340B23B-011D-4A8B-993E-58CC7D790AB8}" sibTransId="{84A180FB-BE7D-48B8-8615-4EC09E5D976A}"/>
    <dgm:cxn modelId="{D09B2D9A-7EC4-4BA5-A3EF-66549FE36BDC}" srcId="{607ABB7B-9456-4B63-BD81-BD269D197550}" destId="{354B25FD-1D95-4D3E-8FFD-4CD8875EDE9E}" srcOrd="7" destOrd="0" parTransId="{CA0F5E70-486E-4D1F-AA48-31C4F913E80B}" sibTransId="{D6C539FA-A878-4773-B699-6EF65175F436}"/>
    <dgm:cxn modelId="{71D8ACC1-027E-4CE1-8CFB-198B9A09EF9D}" srcId="{607ABB7B-9456-4B63-BD81-BD269D197550}" destId="{31042D39-C884-41B9-99D4-163853397476}" srcOrd="0" destOrd="0" parTransId="{A4695913-1E41-41A4-89DC-2E031605250A}" sibTransId="{EEF3A09F-937D-4CB2-A15D-312BF622434E}"/>
    <dgm:cxn modelId="{071D6ED0-7786-4CA7-89F7-BAF11C60BDCD}" type="presOf" srcId="{607ABB7B-9456-4B63-BD81-BD269D197550}" destId="{62FC6CA3-61A9-4250-8BC1-6E1BC361CE55}" srcOrd="0" destOrd="0" presId="urn:microsoft.com/office/officeart/2005/8/layout/vList2"/>
    <dgm:cxn modelId="{4671A29D-2337-4559-B1E0-B18FC32085CD}" type="presOf" srcId="{AB2782DD-E938-4D21-AE7B-6878AA830254}" destId="{27E012B2-8340-47C6-A4E3-E8D214A96772}" srcOrd="0" destOrd="0" presId="urn:microsoft.com/office/officeart/2005/8/layout/vList2"/>
    <dgm:cxn modelId="{68A50A4D-9185-448E-A0AD-2394C129BDD0}" type="presOf" srcId="{94E18302-C116-4D1C-BE9B-D02EC1F88DE1}" destId="{D1B004A2-EC8E-4912-BC1E-B52F5C636E2C}" srcOrd="0" destOrd="0" presId="urn:microsoft.com/office/officeart/2005/8/layout/vList2"/>
    <dgm:cxn modelId="{DBA79494-4BA2-4FB0-8936-0328B4CC9F5F}" type="presOf" srcId="{31042D39-C884-41B9-99D4-163853397476}" destId="{0CDF3B97-D7C2-4985-9DAE-FE6F60AA4F23}" srcOrd="0" destOrd="0" presId="urn:microsoft.com/office/officeart/2005/8/layout/vList2"/>
    <dgm:cxn modelId="{46C95AF8-617F-4572-B292-443045866F60}" srcId="{607ABB7B-9456-4B63-BD81-BD269D197550}" destId="{80B9FBD6-E925-4BE0-80C5-5E61946CFF22}" srcOrd="3" destOrd="0" parTransId="{B8CAEAF7-6097-4C49-ACD0-22664CE99AE3}" sibTransId="{CCFDEBAD-6F42-4282-A9C1-1AFB91AE181F}"/>
    <dgm:cxn modelId="{EE593299-D680-48C0-B1CB-CBE519FC40A3}" srcId="{607ABB7B-9456-4B63-BD81-BD269D197550}" destId="{94E18302-C116-4D1C-BE9B-D02EC1F88DE1}" srcOrd="5" destOrd="0" parTransId="{9126A1D8-75B9-4B75-8748-C762C3924697}" sibTransId="{A90699FF-DCFB-4867-9DE0-34A0EFCBD3B5}"/>
    <dgm:cxn modelId="{278AEA6F-90D9-4D28-80BD-75C69B863F56}" type="presOf" srcId="{558221FE-BCB0-4559-9903-D866894C0BDC}" destId="{C82EE654-7276-4B8D-8ACF-6ED04A930281}" srcOrd="0" destOrd="0" presId="urn:microsoft.com/office/officeart/2005/8/layout/vList2"/>
    <dgm:cxn modelId="{1832A58B-1AF0-4958-A266-CA90EE41ED21}" srcId="{607ABB7B-9456-4B63-BD81-BD269D197550}" destId="{AB2782DD-E938-4D21-AE7B-6878AA830254}" srcOrd="1" destOrd="0" parTransId="{85479087-F8ED-4E87-9CE5-F3B82CC2B010}" sibTransId="{389D4BB7-7FD8-4BC3-844A-294969FC19F8}"/>
    <dgm:cxn modelId="{4BB68E84-E771-4BBB-AD4B-CDD5194086DF}" type="presOf" srcId="{354B25FD-1D95-4D3E-8FFD-4CD8875EDE9E}" destId="{887A1023-4644-4983-BEFA-C3B8840C8DE4}" srcOrd="0" destOrd="0" presId="urn:microsoft.com/office/officeart/2005/8/layout/vList2"/>
    <dgm:cxn modelId="{A98B3F28-D677-40F1-AF55-47EDD7DA9A10}" type="presOf" srcId="{A295457C-F367-4EE6-86B1-124C8F039BAE}" destId="{07AE6723-1254-4D01-AF3F-EE2E6FA17504}" srcOrd="0" destOrd="0" presId="urn:microsoft.com/office/officeart/2005/8/layout/vList2"/>
    <dgm:cxn modelId="{7DFA4ACA-2667-41E5-B1C1-087715313FBF}" type="presOf" srcId="{80B9FBD6-E925-4BE0-80C5-5E61946CFF22}" destId="{B5C30D92-D354-41F2-A3D4-8049A57FD60B}" srcOrd="0" destOrd="0" presId="urn:microsoft.com/office/officeart/2005/8/layout/vList2"/>
    <dgm:cxn modelId="{FA14CDA4-CF44-4008-8872-3B9987D7064D}" type="presParOf" srcId="{62FC6CA3-61A9-4250-8BC1-6E1BC361CE55}" destId="{0CDF3B97-D7C2-4985-9DAE-FE6F60AA4F23}" srcOrd="0" destOrd="0" presId="urn:microsoft.com/office/officeart/2005/8/layout/vList2"/>
    <dgm:cxn modelId="{210737FC-AC96-4DCD-AFEA-A87AB5001E84}" type="presParOf" srcId="{62FC6CA3-61A9-4250-8BC1-6E1BC361CE55}" destId="{C145144E-454F-459F-B9D0-14F491C61C51}" srcOrd="1" destOrd="0" presId="urn:microsoft.com/office/officeart/2005/8/layout/vList2"/>
    <dgm:cxn modelId="{67004BE6-B042-499B-A58A-EF196D4104FE}" type="presParOf" srcId="{62FC6CA3-61A9-4250-8BC1-6E1BC361CE55}" destId="{27E012B2-8340-47C6-A4E3-E8D214A96772}" srcOrd="2" destOrd="0" presId="urn:microsoft.com/office/officeart/2005/8/layout/vList2"/>
    <dgm:cxn modelId="{EC6A1F50-11EE-4BE2-A910-1FDE17F03B12}" type="presParOf" srcId="{62FC6CA3-61A9-4250-8BC1-6E1BC361CE55}" destId="{4E183E84-6383-418D-8616-907252D9A30E}" srcOrd="3" destOrd="0" presId="urn:microsoft.com/office/officeart/2005/8/layout/vList2"/>
    <dgm:cxn modelId="{0FD9EBC8-84FD-429D-A362-28968E9109B2}" type="presParOf" srcId="{62FC6CA3-61A9-4250-8BC1-6E1BC361CE55}" destId="{0C9D7EF2-A12D-4743-8FC3-FA9554A91B79}" srcOrd="4" destOrd="0" presId="urn:microsoft.com/office/officeart/2005/8/layout/vList2"/>
    <dgm:cxn modelId="{96CE811F-21E7-4CE3-A09B-8D05D1505D70}" type="presParOf" srcId="{62FC6CA3-61A9-4250-8BC1-6E1BC361CE55}" destId="{263C2347-D3D9-4D5B-A815-1F955940725D}" srcOrd="5" destOrd="0" presId="urn:microsoft.com/office/officeart/2005/8/layout/vList2"/>
    <dgm:cxn modelId="{DD1851A0-2F40-44B3-9FF3-35679E006BC3}" type="presParOf" srcId="{62FC6CA3-61A9-4250-8BC1-6E1BC361CE55}" destId="{B5C30D92-D354-41F2-A3D4-8049A57FD60B}" srcOrd="6" destOrd="0" presId="urn:microsoft.com/office/officeart/2005/8/layout/vList2"/>
    <dgm:cxn modelId="{6644561D-FD18-4B82-B7EF-8474A6201D17}" type="presParOf" srcId="{62FC6CA3-61A9-4250-8BC1-6E1BC361CE55}" destId="{D10E09AF-EC00-43FA-A0C8-90467CD07138}" srcOrd="7" destOrd="0" presId="urn:microsoft.com/office/officeart/2005/8/layout/vList2"/>
    <dgm:cxn modelId="{38240919-8D55-49A4-9303-1080A444647B}" type="presParOf" srcId="{62FC6CA3-61A9-4250-8BC1-6E1BC361CE55}" destId="{07AE6723-1254-4D01-AF3F-EE2E6FA17504}" srcOrd="8" destOrd="0" presId="urn:microsoft.com/office/officeart/2005/8/layout/vList2"/>
    <dgm:cxn modelId="{9DBDEA45-A56D-4FA2-8D32-73F68C5A1994}" type="presParOf" srcId="{62FC6CA3-61A9-4250-8BC1-6E1BC361CE55}" destId="{922A9798-EF8E-462A-AF2C-324DAA372735}" srcOrd="9" destOrd="0" presId="urn:microsoft.com/office/officeart/2005/8/layout/vList2"/>
    <dgm:cxn modelId="{6BFE5972-12AE-405E-8ABD-BEB54CC9BD32}" type="presParOf" srcId="{62FC6CA3-61A9-4250-8BC1-6E1BC361CE55}" destId="{D1B004A2-EC8E-4912-BC1E-B52F5C636E2C}" srcOrd="10" destOrd="0" presId="urn:microsoft.com/office/officeart/2005/8/layout/vList2"/>
    <dgm:cxn modelId="{76C85A12-E816-4270-B12A-75B34EEEE1F5}" type="presParOf" srcId="{62FC6CA3-61A9-4250-8BC1-6E1BC361CE55}" destId="{A083A3B8-A208-4F48-9864-77989ABB8027}" srcOrd="11" destOrd="0" presId="urn:microsoft.com/office/officeart/2005/8/layout/vList2"/>
    <dgm:cxn modelId="{B484A2D4-E69A-498F-B826-E82DCCEB7865}" type="presParOf" srcId="{62FC6CA3-61A9-4250-8BC1-6E1BC361CE55}" destId="{C82EE654-7276-4B8D-8ACF-6ED04A930281}" srcOrd="12" destOrd="0" presId="urn:microsoft.com/office/officeart/2005/8/layout/vList2"/>
    <dgm:cxn modelId="{3574136C-2732-4B75-8604-622C6B024C37}" type="presParOf" srcId="{62FC6CA3-61A9-4250-8BC1-6E1BC361CE55}" destId="{DCC61C3E-24E4-4603-947C-896E0083C8AC}" srcOrd="13" destOrd="0" presId="urn:microsoft.com/office/officeart/2005/8/layout/vList2"/>
    <dgm:cxn modelId="{838B4EDF-52DD-45DB-B155-C9D5DC66A639}" type="presParOf" srcId="{62FC6CA3-61A9-4250-8BC1-6E1BC361CE55}" destId="{887A1023-4644-4983-BEFA-C3B8840C8DE4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503DE-3042-4D91-B8C4-FAC35D7035B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FB2C2-E2DF-4227-AD02-F6B8BD228CEA}">
      <dgm:prSet/>
      <dgm:spPr/>
      <dgm:t>
        <a:bodyPr/>
        <a:lstStyle/>
        <a:p>
          <a:r>
            <a:rPr lang="en-US"/>
            <a:t>The atomic unit of transformation in dbt is called a </a:t>
          </a:r>
          <a:r>
            <a:rPr lang="en-US" i="1"/>
            <a:t>model</a:t>
          </a:r>
          <a:r>
            <a:rPr lang="en-US"/>
            <a:t>.</a:t>
          </a:r>
        </a:p>
      </dgm:t>
    </dgm:pt>
    <dgm:pt modelId="{E3995607-321E-4F15-95BC-8B004334BF8F}" type="parTrans" cxnId="{08FDD82F-E2FA-4456-BBE7-4D32BD4ED9D8}">
      <dgm:prSet/>
      <dgm:spPr/>
      <dgm:t>
        <a:bodyPr/>
        <a:lstStyle/>
        <a:p>
          <a:endParaRPr lang="en-US"/>
        </a:p>
      </dgm:t>
    </dgm:pt>
    <dgm:pt modelId="{A460496A-CE39-442F-A3E6-B764EFCA3EDD}" type="sibTrans" cxnId="{08FDD82F-E2FA-4456-BBE7-4D32BD4ED9D8}">
      <dgm:prSet/>
      <dgm:spPr/>
      <dgm:t>
        <a:bodyPr/>
        <a:lstStyle/>
        <a:p>
          <a:endParaRPr lang="en-US"/>
        </a:p>
      </dgm:t>
    </dgm:pt>
    <dgm:pt modelId="{8BB91545-3744-4BAE-9670-630A2C7207FB}">
      <dgm:prSet/>
      <dgm:spPr/>
      <dgm:t>
        <a:bodyPr/>
        <a:lstStyle/>
        <a:p>
          <a:r>
            <a:rPr lang="en-US"/>
            <a:t>A  model is a select statement. </a:t>
          </a:r>
        </a:p>
      </dgm:t>
    </dgm:pt>
    <dgm:pt modelId="{4476B98C-6F7C-4E88-B6CA-6FD8E5C5CC9F}" type="parTrans" cxnId="{92E1FC10-10D5-4D61-89B6-5E1969AB3E78}">
      <dgm:prSet/>
      <dgm:spPr/>
      <dgm:t>
        <a:bodyPr/>
        <a:lstStyle/>
        <a:p>
          <a:endParaRPr lang="en-US"/>
        </a:p>
      </dgm:t>
    </dgm:pt>
    <dgm:pt modelId="{E9169954-F361-412B-BA32-FE8F361F9218}" type="sibTrans" cxnId="{92E1FC10-10D5-4D61-89B6-5E1969AB3E78}">
      <dgm:prSet/>
      <dgm:spPr/>
      <dgm:t>
        <a:bodyPr/>
        <a:lstStyle/>
        <a:p>
          <a:endParaRPr lang="en-US"/>
        </a:p>
      </dgm:t>
    </dgm:pt>
    <dgm:pt modelId="{5B3E4A9F-26EF-4E7E-A494-9F28D6C24F84}">
      <dgm:prSet/>
      <dgm:spPr/>
      <dgm:t>
        <a:bodyPr/>
        <a:lstStyle/>
        <a:p>
          <a:r>
            <a:rPr lang="en-US"/>
            <a:t>Models are defined in .sql files (typically in your models directory)</a:t>
          </a:r>
        </a:p>
      </dgm:t>
    </dgm:pt>
    <dgm:pt modelId="{9FFBDD7B-B157-4338-AE31-676B2F744875}" type="parTrans" cxnId="{C8D844C1-24FD-4FE3-99FF-01AF43FF2475}">
      <dgm:prSet/>
      <dgm:spPr/>
      <dgm:t>
        <a:bodyPr/>
        <a:lstStyle/>
        <a:p>
          <a:endParaRPr lang="en-US"/>
        </a:p>
      </dgm:t>
    </dgm:pt>
    <dgm:pt modelId="{4531F760-0569-4BEE-958C-A0A64AD5EA05}" type="sibTrans" cxnId="{C8D844C1-24FD-4FE3-99FF-01AF43FF2475}">
      <dgm:prSet/>
      <dgm:spPr/>
      <dgm:t>
        <a:bodyPr/>
        <a:lstStyle/>
        <a:p>
          <a:endParaRPr lang="en-US"/>
        </a:p>
      </dgm:t>
    </dgm:pt>
    <dgm:pt modelId="{02F89121-F40E-43CD-AA03-5E02501BAD17}">
      <dgm:prSet/>
      <dgm:spPr/>
      <dgm:t>
        <a:bodyPr/>
        <a:lstStyle/>
        <a:p>
          <a:r>
            <a:rPr lang="en-US" dirty="0"/>
            <a:t>The name of the file is used as the model's name</a:t>
          </a:r>
        </a:p>
      </dgm:t>
    </dgm:pt>
    <dgm:pt modelId="{175CF583-B865-48C0-8E5F-5FDF575548A5}" type="parTrans" cxnId="{817B41F7-694F-4343-A1D6-84968EF64B92}">
      <dgm:prSet/>
      <dgm:spPr/>
      <dgm:t>
        <a:bodyPr/>
        <a:lstStyle/>
        <a:p>
          <a:endParaRPr lang="en-US"/>
        </a:p>
      </dgm:t>
    </dgm:pt>
    <dgm:pt modelId="{3A836035-E325-4FFA-8922-FC9048101714}" type="sibTrans" cxnId="{817B41F7-694F-4343-A1D6-84968EF64B92}">
      <dgm:prSet/>
      <dgm:spPr/>
      <dgm:t>
        <a:bodyPr/>
        <a:lstStyle/>
        <a:p>
          <a:endParaRPr lang="en-US"/>
        </a:p>
      </dgm:t>
    </dgm:pt>
    <dgm:pt modelId="{B272B0C8-4B6D-4079-8B8B-EDD083F4CF4F}">
      <dgm:prSet/>
      <dgm:spPr/>
      <dgm:t>
        <a:bodyPr/>
        <a:lstStyle/>
        <a:p>
          <a:r>
            <a:rPr lang="en-US" dirty="0"/>
            <a:t>Build models in a target schema you define</a:t>
          </a:r>
        </a:p>
      </dgm:t>
    </dgm:pt>
    <dgm:pt modelId="{F9C03559-6CFE-49BF-A4E5-A053A8814C31}" type="parTrans" cxnId="{BDCFF42B-5A67-4772-86C4-579B58F6FD0C}">
      <dgm:prSet/>
      <dgm:spPr/>
      <dgm:t>
        <a:bodyPr/>
        <a:lstStyle/>
        <a:p>
          <a:endParaRPr lang="en-US"/>
        </a:p>
      </dgm:t>
    </dgm:pt>
    <dgm:pt modelId="{C5BA36F6-2770-4B1F-815E-A8DA9FD018B4}" type="sibTrans" cxnId="{BDCFF42B-5A67-4772-86C4-579B58F6FD0C}">
      <dgm:prSet/>
      <dgm:spPr/>
      <dgm:t>
        <a:bodyPr/>
        <a:lstStyle/>
        <a:p>
          <a:endParaRPr lang="en-US"/>
        </a:p>
      </dgm:t>
    </dgm:pt>
    <dgm:pt modelId="{BBDD57C6-DE83-4986-9FEA-7A6F8BED49AB}" type="pres">
      <dgm:prSet presAssocID="{C56503DE-3042-4D91-B8C4-FAC35D7035B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13E557-E203-415B-A3E8-039909ECC984}" type="pres">
      <dgm:prSet presAssocID="{C56503DE-3042-4D91-B8C4-FAC35D7035B6}" presName="dummyMaxCanvas" presStyleCnt="0">
        <dgm:presLayoutVars/>
      </dgm:prSet>
      <dgm:spPr/>
    </dgm:pt>
    <dgm:pt modelId="{82908961-84B7-4B45-8786-A6E9716A428D}" type="pres">
      <dgm:prSet presAssocID="{C56503DE-3042-4D91-B8C4-FAC35D7035B6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F94ED8-B92A-4FF2-9217-E8EA7C809180}" type="pres">
      <dgm:prSet presAssocID="{C56503DE-3042-4D91-B8C4-FAC35D7035B6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92DBAC-899D-4D07-AC2F-4F970D29C239}" type="pres">
      <dgm:prSet presAssocID="{C56503DE-3042-4D91-B8C4-FAC35D7035B6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0DE732-104F-40A5-BE33-145626FD07A8}" type="pres">
      <dgm:prSet presAssocID="{C56503DE-3042-4D91-B8C4-FAC35D7035B6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12CE34-56D3-4C0E-A8B7-82B6727487F9}" type="pres">
      <dgm:prSet presAssocID="{C56503DE-3042-4D91-B8C4-FAC35D7035B6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51141A-1126-4B75-BC2C-85A9323BABC6}" type="pres">
      <dgm:prSet presAssocID="{C56503DE-3042-4D91-B8C4-FAC35D7035B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C1833B-772E-4BF9-9940-20260CFF91EC}" type="pres">
      <dgm:prSet presAssocID="{C56503DE-3042-4D91-B8C4-FAC35D7035B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63B3DD-F7DE-4CFA-9AB8-CCE2D2AB3059}" type="pres">
      <dgm:prSet presAssocID="{C56503DE-3042-4D91-B8C4-FAC35D7035B6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51D71C-EA4F-4BAE-BB1B-5508D7227942}" type="pres">
      <dgm:prSet presAssocID="{C56503DE-3042-4D91-B8C4-FAC35D7035B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D00750-51F8-495D-B464-B0D457234B1E}" type="pres">
      <dgm:prSet presAssocID="{C56503DE-3042-4D91-B8C4-FAC35D7035B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DF37C7-D66F-435C-9100-9386C2D1612C}" type="pres">
      <dgm:prSet presAssocID="{C56503DE-3042-4D91-B8C4-FAC35D7035B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73132E-ADE8-4404-B8D9-43BC6535F4B0}" type="pres">
      <dgm:prSet presAssocID="{C56503DE-3042-4D91-B8C4-FAC35D7035B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9261C2-648F-4707-A36A-5E20338DE255}" type="pres">
      <dgm:prSet presAssocID="{C56503DE-3042-4D91-B8C4-FAC35D7035B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F4A2C2-B2E9-4168-A225-834C80FD7912}" type="pres">
      <dgm:prSet presAssocID="{C56503DE-3042-4D91-B8C4-FAC35D7035B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C920C4-A252-495B-B33B-4AA297D039C0}" type="presOf" srcId="{5B3E4A9F-26EF-4E7E-A494-9F28D6C24F84}" destId="{6F73132E-ADE8-4404-B8D9-43BC6535F4B0}" srcOrd="1" destOrd="0" presId="urn:microsoft.com/office/officeart/2005/8/layout/vProcess5"/>
    <dgm:cxn modelId="{7B1A56FD-1DAE-4BFE-A767-33E75B5BA049}" type="presOf" srcId="{E9169954-F361-412B-BA32-FE8F361F9218}" destId="{F6C1833B-772E-4BF9-9940-20260CFF91EC}" srcOrd="0" destOrd="0" presId="urn:microsoft.com/office/officeart/2005/8/layout/vProcess5"/>
    <dgm:cxn modelId="{BDCFF42B-5A67-4772-86C4-579B58F6FD0C}" srcId="{C56503DE-3042-4D91-B8C4-FAC35D7035B6}" destId="{B272B0C8-4B6D-4079-8B8B-EDD083F4CF4F}" srcOrd="4" destOrd="0" parTransId="{F9C03559-6CFE-49BF-A4E5-A053A8814C31}" sibTransId="{C5BA36F6-2770-4B1F-815E-A8DA9FD018B4}"/>
    <dgm:cxn modelId="{5F7B0F4B-D807-426C-A300-F296651C8067}" type="presOf" srcId="{D45FB2C2-E2DF-4227-AD02-F6B8BD228CEA}" destId="{82908961-84B7-4B45-8786-A6E9716A428D}" srcOrd="0" destOrd="0" presId="urn:microsoft.com/office/officeart/2005/8/layout/vProcess5"/>
    <dgm:cxn modelId="{44EBC7DA-E1F8-4E44-928C-424BE07C20DC}" type="presOf" srcId="{B272B0C8-4B6D-4079-8B8B-EDD083F4CF4F}" destId="{9212CE34-56D3-4C0E-A8B7-82B6727487F9}" srcOrd="0" destOrd="0" presId="urn:microsoft.com/office/officeart/2005/8/layout/vProcess5"/>
    <dgm:cxn modelId="{AC91258D-4619-4620-A67D-415F2BC2E07C}" type="presOf" srcId="{8BB91545-3744-4BAE-9670-630A2C7207FB}" destId="{61DF37C7-D66F-435C-9100-9386C2D1612C}" srcOrd="1" destOrd="0" presId="urn:microsoft.com/office/officeart/2005/8/layout/vProcess5"/>
    <dgm:cxn modelId="{938979E3-DA0E-431C-A221-C6EBA4630ED9}" type="presOf" srcId="{3A836035-E325-4FFA-8922-FC9048101714}" destId="{7051D71C-EA4F-4BAE-BB1B-5508D7227942}" srcOrd="0" destOrd="0" presId="urn:microsoft.com/office/officeart/2005/8/layout/vProcess5"/>
    <dgm:cxn modelId="{92E1FC10-10D5-4D61-89B6-5E1969AB3E78}" srcId="{C56503DE-3042-4D91-B8C4-FAC35D7035B6}" destId="{8BB91545-3744-4BAE-9670-630A2C7207FB}" srcOrd="1" destOrd="0" parTransId="{4476B98C-6F7C-4E88-B6CA-6FD8E5C5CC9F}" sibTransId="{E9169954-F361-412B-BA32-FE8F361F9218}"/>
    <dgm:cxn modelId="{4C978441-A8C8-4878-8FFA-5B22AFA47496}" type="presOf" srcId="{02F89121-F40E-43CD-AA03-5E02501BAD17}" destId="{750DE732-104F-40A5-BE33-145626FD07A8}" srcOrd="0" destOrd="0" presId="urn:microsoft.com/office/officeart/2005/8/layout/vProcess5"/>
    <dgm:cxn modelId="{817B41F7-694F-4343-A1D6-84968EF64B92}" srcId="{C56503DE-3042-4D91-B8C4-FAC35D7035B6}" destId="{02F89121-F40E-43CD-AA03-5E02501BAD17}" srcOrd="3" destOrd="0" parTransId="{175CF583-B865-48C0-8E5F-5FDF575548A5}" sibTransId="{3A836035-E325-4FFA-8922-FC9048101714}"/>
    <dgm:cxn modelId="{C8D844C1-24FD-4FE3-99FF-01AF43FF2475}" srcId="{C56503DE-3042-4D91-B8C4-FAC35D7035B6}" destId="{5B3E4A9F-26EF-4E7E-A494-9F28D6C24F84}" srcOrd="2" destOrd="0" parTransId="{9FFBDD7B-B157-4338-AE31-676B2F744875}" sibTransId="{4531F760-0569-4BEE-958C-A0A64AD5EA05}"/>
    <dgm:cxn modelId="{0818AA84-F3BA-4428-B587-309AC5B29446}" type="presOf" srcId="{D45FB2C2-E2DF-4227-AD02-F6B8BD228CEA}" destId="{82D00750-51F8-495D-B464-B0D457234B1E}" srcOrd="1" destOrd="0" presId="urn:microsoft.com/office/officeart/2005/8/layout/vProcess5"/>
    <dgm:cxn modelId="{D3D09390-0C6B-4BD7-8FBB-EF2B9A554CC6}" type="presOf" srcId="{02F89121-F40E-43CD-AA03-5E02501BAD17}" destId="{BA9261C2-648F-4707-A36A-5E20338DE255}" srcOrd="1" destOrd="0" presId="urn:microsoft.com/office/officeart/2005/8/layout/vProcess5"/>
    <dgm:cxn modelId="{38B9423D-ED95-4140-B176-3157430C1DBA}" type="presOf" srcId="{C56503DE-3042-4D91-B8C4-FAC35D7035B6}" destId="{BBDD57C6-DE83-4986-9FEA-7A6F8BED49AB}" srcOrd="0" destOrd="0" presId="urn:microsoft.com/office/officeart/2005/8/layout/vProcess5"/>
    <dgm:cxn modelId="{0E30B581-9288-47F1-97D9-3B3453F58626}" type="presOf" srcId="{5B3E4A9F-26EF-4E7E-A494-9F28D6C24F84}" destId="{1E92DBAC-899D-4D07-AC2F-4F970D29C239}" srcOrd="0" destOrd="0" presId="urn:microsoft.com/office/officeart/2005/8/layout/vProcess5"/>
    <dgm:cxn modelId="{3D1A992B-A4D0-471E-BD5A-09F585ED86FF}" type="presOf" srcId="{4531F760-0569-4BEE-958C-A0A64AD5EA05}" destId="{D463B3DD-F7DE-4CFA-9AB8-CCE2D2AB3059}" srcOrd="0" destOrd="0" presId="urn:microsoft.com/office/officeart/2005/8/layout/vProcess5"/>
    <dgm:cxn modelId="{9799FAE5-4853-472F-A3CE-E179721F817E}" type="presOf" srcId="{8BB91545-3744-4BAE-9670-630A2C7207FB}" destId="{CFF94ED8-B92A-4FF2-9217-E8EA7C809180}" srcOrd="0" destOrd="0" presId="urn:microsoft.com/office/officeart/2005/8/layout/vProcess5"/>
    <dgm:cxn modelId="{08FDD82F-E2FA-4456-BBE7-4D32BD4ED9D8}" srcId="{C56503DE-3042-4D91-B8C4-FAC35D7035B6}" destId="{D45FB2C2-E2DF-4227-AD02-F6B8BD228CEA}" srcOrd="0" destOrd="0" parTransId="{E3995607-321E-4F15-95BC-8B004334BF8F}" sibTransId="{A460496A-CE39-442F-A3E6-B764EFCA3EDD}"/>
    <dgm:cxn modelId="{AC47B77B-E0A0-4141-A39E-95BD442626AA}" type="presOf" srcId="{B272B0C8-4B6D-4079-8B8B-EDD083F4CF4F}" destId="{C8F4A2C2-B2E9-4168-A225-834C80FD7912}" srcOrd="1" destOrd="0" presId="urn:microsoft.com/office/officeart/2005/8/layout/vProcess5"/>
    <dgm:cxn modelId="{F71ACF60-171A-4922-ADC5-386A79220682}" type="presOf" srcId="{A460496A-CE39-442F-A3E6-B764EFCA3EDD}" destId="{FD51141A-1126-4B75-BC2C-85A9323BABC6}" srcOrd="0" destOrd="0" presId="urn:microsoft.com/office/officeart/2005/8/layout/vProcess5"/>
    <dgm:cxn modelId="{50DAC731-6691-4A4F-A552-3449040FDE0C}" type="presParOf" srcId="{BBDD57C6-DE83-4986-9FEA-7A6F8BED49AB}" destId="{A513E557-E203-415B-A3E8-039909ECC984}" srcOrd="0" destOrd="0" presId="urn:microsoft.com/office/officeart/2005/8/layout/vProcess5"/>
    <dgm:cxn modelId="{ABB0ECC7-BE75-49A9-A2A6-D064B54477DB}" type="presParOf" srcId="{BBDD57C6-DE83-4986-9FEA-7A6F8BED49AB}" destId="{82908961-84B7-4B45-8786-A6E9716A428D}" srcOrd="1" destOrd="0" presId="urn:microsoft.com/office/officeart/2005/8/layout/vProcess5"/>
    <dgm:cxn modelId="{A770EA9E-B5FA-43C0-B904-6D65C694DD5A}" type="presParOf" srcId="{BBDD57C6-DE83-4986-9FEA-7A6F8BED49AB}" destId="{CFF94ED8-B92A-4FF2-9217-E8EA7C809180}" srcOrd="2" destOrd="0" presId="urn:microsoft.com/office/officeart/2005/8/layout/vProcess5"/>
    <dgm:cxn modelId="{D2B23878-F610-4AF8-828D-15BCA05AC845}" type="presParOf" srcId="{BBDD57C6-DE83-4986-9FEA-7A6F8BED49AB}" destId="{1E92DBAC-899D-4D07-AC2F-4F970D29C239}" srcOrd="3" destOrd="0" presId="urn:microsoft.com/office/officeart/2005/8/layout/vProcess5"/>
    <dgm:cxn modelId="{8A8876BA-4C7B-4038-8B73-15F332A54305}" type="presParOf" srcId="{BBDD57C6-DE83-4986-9FEA-7A6F8BED49AB}" destId="{750DE732-104F-40A5-BE33-145626FD07A8}" srcOrd="4" destOrd="0" presId="urn:microsoft.com/office/officeart/2005/8/layout/vProcess5"/>
    <dgm:cxn modelId="{2CB66345-5119-4E4F-A3F4-679C68224773}" type="presParOf" srcId="{BBDD57C6-DE83-4986-9FEA-7A6F8BED49AB}" destId="{9212CE34-56D3-4C0E-A8B7-82B6727487F9}" srcOrd="5" destOrd="0" presId="urn:microsoft.com/office/officeart/2005/8/layout/vProcess5"/>
    <dgm:cxn modelId="{47473166-74B7-4EEE-BEC4-C85B9001AE27}" type="presParOf" srcId="{BBDD57C6-DE83-4986-9FEA-7A6F8BED49AB}" destId="{FD51141A-1126-4B75-BC2C-85A9323BABC6}" srcOrd="6" destOrd="0" presId="urn:microsoft.com/office/officeart/2005/8/layout/vProcess5"/>
    <dgm:cxn modelId="{EB8F6258-D494-4533-B471-147E5C143BE3}" type="presParOf" srcId="{BBDD57C6-DE83-4986-9FEA-7A6F8BED49AB}" destId="{F6C1833B-772E-4BF9-9940-20260CFF91EC}" srcOrd="7" destOrd="0" presId="urn:microsoft.com/office/officeart/2005/8/layout/vProcess5"/>
    <dgm:cxn modelId="{19E3DA1A-26FE-4C6D-BF80-E2D59E9DE5C4}" type="presParOf" srcId="{BBDD57C6-DE83-4986-9FEA-7A6F8BED49AB}" destId="{D463B3DD-F7DE-4CFA-9AB8-CCE2D2AB3059}" srcOrd="8" destOrd="0" presId="urn:microsoft.com/office/officeart/2005/8/layout/vProcess5"/>
    <dgm:cxn modelId="{401B5370-90C4-4614-B8A5-0A208BA9EBE3}" type="presParOf" srcId="{BBDD57C6-DE83-4986-9FEA-7A6F8BED49AB}" destId="{7051D71C-EA4F-4BAE-BB1B-5508D7227942}" srcOrd="9" destOrd="0" presId="urn:microsoft.com/office/officeart/2005/8/layout/vProcess5"/>
    <dgm:cxn modelId="{D7382596-9447-41F0-94D3-6FE1098CAC5A}" type="presParOf" srcId="{BBDD57C6-DE83-4986-9FEA-7A6F8BED49AB}" destId="{82D00750-51F8-495D-B464-B0D457234B1E}" srcOrd="10" destOrd="0" presId="urn:microsoft.com/office/officeart/2005/8/layout/vProcess5"/>
    <dgm:cxn modelId="{83829AD5-44C0-4566-A29F-A04A63AA0428}" type="presParOf" srcId="{BBDD57C6-DE83-4986-9FEA-7A6F8BED49AB}" destId="{61DF37C7-D66F-435C-9100-9386C2D1612C}" srcOrd="11" destOrd="0" presId="urn:microsoft.com/office/officeart/2005/8/layout/vProcess5"/>
    <dgm:cxn modelId="{F0026E75-5408-4EC9-A6B1-1E7008B84901}" type="presParOf" srcId="{BBDD57C6-DE83-4986-9FEA-7A6F8BED49AB}" destId="{6F73132E-ADE8-4404-B8D9-43BC6535F4B0}" srcOrd="12" destOrd="0" presId="urn:microsoft.com/office/officeart/2005/8/layout/vProcess5"/>
    <dgm:cxn modelId="{BD6861FD-FA60-42D5-BB29-1E3C6F8B6E4F}" type="presParOf" srcId="{BBDD57C6-DE83-4986-9FEA-7A6F8BED49AB}" destId="{BA9261C2-648F-4707-A36A-5E20338DE255}" srcOrd="13" destOrd="0" presId="urn:microsoft.com/office/officeart/2005/8/layout/vProcess5"/>
    <dgm:cxn modelId="{AFA768BB-2FA4-42E8-9767-68540714CF61}" type="presParOf" srcId="{BBDD57C6-DE83-4986-9FEA-7A6F8BED49AB}" destId="{C8F4A2C2-B2E9-4168-A225-834C80FD791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AEF28-0892-461A-B003-0F09F64C55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3D3DE9A6-0DA3-474F-923C-58FB476AEEC2}">
      <dgm:prSet/>
      <dgm:spPr/>
      <dgm:t>
        <a:bodyPr/>
        <a:lstStyle/>
        <a:p>
          <a:r>
            <a:rPr lang="en-US" dirty="0"/>
            <a:t>In software development, we want automated tests to prevent bugs from hitting production.</a:t>
          </a:r>
        </a:p>
      </dgm:t>
    </dgm:pt>
    <dgm:pt modelId="{05909640-D98D-4055-9BFF-8C4362763AD1}" type="parTrans" cxnId="{BB826209-1E77-4C96-96F9-541CB2BDF793}">
      <dgm:prSet/>
      <dgm:spPr/>
      <dgm:t>
        <a:bodyPr/>
        <a:lstStyle/>
        <a:p>
          <a:endParaRPr lang="en-US"/>
        </a:p>
      </dgm:t>
    </dgm:pt>
    <dgm:pt modelId="{9C4FCC60-4AF2-4C40-9E6F-3CBCEE5A8B3F}" type="sibTrans" cxnId="{BB826209-1E77-4C96-96F9-541CB2BDF793}">
      <dgm:prSet/>
      <dgm:spPr/>
      <dgm:t>
        <a:bodyPr/>
        <a:lstStyle/>
        <a:p>
          <a:endParaRPr lang="en-US"/>
        </a:p>
      </dgm:t>
    </dgm:pt>
    <dgm:pt modelId="{5AB29F1A-EDF6-4658-8C72-B8D3659A120B}">
      <dgm:prSet/>
      <dgm:spPr/>
      <dgm:t>
        <a:bodyPr/>
        <a:lstStyle/>
        <a:p>
          <a:r>
            <a:rPr lang="en-US" dirty="0"/>
            <a:t>In a warehouse context, automated tests can catch things like:</a:t>
          </a:r>
        </a:p>
      </dgm:t>
    </dgm:pt>
    <dgm:pt modelId="{C58EA37F-241B-4241-B274-CE2BAEB204C1}" type="parTrans" cxnId="{024E73CB-09BF-499B-8241-333EBD7FBAE1}">
      <dgm:prSet/>
      <dgm:spPr/>
      <dgm:t>
        <a:bodyPr/>
        <a:lstStyle/>
        <a:p>
          <a:endParaRPr lang="en-US"/>
        </a:p>
      </dgm:t>
    </dgm:pt>
    <dgm:pt modelId="{0978DD42-59B5-4CA9-90FA-3DC5AC149B59}" type="sibTrans" cxnId="{024E73CB-09BF-499B-8241-333EBD7FBAE1}">
      <dgm:prSet/>
      <dgm:spPr/>
      <dgm:t>
        <a:bodyPr/>
        <a:lstStyle/>
        <a:p>
          <a:endParaRPr lang="en-US"/>
        </a:p>
      </dgm:t>
    </dgm:pt>
    <dgm:pt modelId="{7F35106F-1FA1-41B8-AB73-90C44E5F04A1}">
      <dgm:prSet/>
      <dgm:spPr/>
      <dgm:t>
        <a:bodyPr/>
        <a:lstStyle/>
        <a:p>
          <a:r>
            <a:rPr lang="en-US"/>
            <a:t>bad calculations</a:t>
          </a:r>
        </a:p>
      </dgm:t>
    </dgm:pt>
    <dgm:pt modelId="{C0DB49DB-5F13-4555-B0C9-5A0BFB980706}" type="parTrans" cxnId="{36E870B7-DA8D-4061-AF97-565838DD79E0}">
      <dgm:prSet/>
      <dgm:spPr/>
      <dgm:t>
        <a:bodyPr/>
        <a:lstStyle/>
        <a:p>
          <a:endParaRPr lang="en-US"/>
        </a:p>
      </dgm:t>
    </dgm:pt>
    <dgm:pt modelId="{C0910973-21F8-4068-B296-4EC4B9603877}" type="sibTrans" cxnId="{36E870B7-DA8D-4061-AF97-565838DD79E0}">
      <dgm:prSet/>
      <dgm:spPr/>
      <dgm:t>
        <a:bodyPr/>
        <a:lstStyle/>
        <a:p>
          <a:endParaRPr lang="en-US"/>
        </a:p>
      </dgm:t>
    </dgm:pt>
    <dgm:pt modelId="{424A1CF2-31CB-4268-AB0B-CB35C8DDD3AB}">
      <dgm:prSet/>
      <dgm:spPr/>
      <dgm:t>
        <a:bodyPr/>
        <a:lstStyle/>
        <a:p>
          <a:r>
            <a:rPr lang="en-US" dirty="0"/>
            <a:t>bad joins / fanouts</a:t>
          </a:r>
        </a:p>
      </dgm:t>
    </dgm:pt>
    <dgm:pt modelId="{A9ECF19D-0FC0-49F1-8A1E-A26E4D4FC530}" type="parTrans" cxnId="{B87C2C6E-259B-4D0E-AA01-3A1C447265FA}">
      <dgm:prSet/>
      <dgm:spPr/>
      <dgm:t>
        <a:bodyPr/>
        <a:lstStyle/>
        <a:p>
          <a:endParaRPr lang="en-US"/>
        </a:p>
      </dgm:t>
    </dgm:pt>
    <dgm:pt modelId="{0D6E2C83-4B15-4AAB-BC8D-D5C86AB85AB7}" type="sibTrans" cxnId="{B87C2C6E-259B-4D0E-AA01-3A1C447265FA}">
      <dgm:prSet/>
      <dgm:spPr/>
      <dgm:t>
        <a:bodyPr/>
        <a:lstStyle/>
        <a:p>
          <a:endParaRPr lang="en-US"/>
        </a:p>
      </dgm:t>
    </dgm:pt>
    <dgm:pt modelId="{C26A92EC-E38E-4F18-8B7A-14D3AD138F67}">
      <dgm:prSet/>
      <dgm:spPr/>
      <dgm:t>
        <a:bodyPr/>
        <a:lstStyle/>
        <a:p>
          <a:r>
            <a:rPr lang="en-US"/>
            <a:t>schema mismatches</a:t>
          </a:r>
        </a:p>
      </dgm:t>
    </dgm:pt>
    <dgm:pt modelId="{8A839B4E-3BC5-49E7-9285-03C001D254FD}" type="parTrans" cxnId="{35BD7CFB-A15A-4768-A2F8-D6C6EB479DF0}">
      <dgm:prSet/>
      <dgm:spPr/>
      <dgm:t>
        <a:bodyPr/>
        <a:lstStyle/>
        <a:p>
          <a:endParaRPr lang="en-US"/>
        </a:p>
      </dgm:t>
    </dgm:pt>
    <dgm:pt modelId="{0E0D3AE9-C3E3-48EF-BEB3-A7B2754360C4}" type="sibTrans" cxnId="{35BD7CFB-A15A-4768-A2F8-D6C6EB479DF0}">
      <dgm:prSet/>
      <dgm:spPr/>
      <dgm:t>
        <a:bodyPr/>
        <a:lstStyle/>
        <a:p>
          <a:endParaRPr lang="en-US"/>
        </a:p>
      </dgm:t>
    </dgm:pt>
    <dgm:pt modelId="{1BEAE8E6-C61B-4CC9-862C-172207A8A6FC}">
      <dgm:prSet/>
      <dgm:spPr/>
      <dgm:t>
        <a:bodyPr/>
        <a:lstStyle/>
        <a:p>
          <a:r>
            <a:rPr lang="en-US"/>
            <a:t>dbt provides this functionality via tests of two kinds.</a:t>
          </a:r>
        </a:p>
      </dgm:t>
    </dgm:pt>
    <dgm:pt modelId="{83FDF8AE-3341-4F70-B3B8-9528CE68F622}" type="parTrans" cxnId="{8A43ADF1-1A55-43C9-A5B0-68E8439532D8}">
      <dgm:prSet/>
      <dgm:spPr/>
      <dgm:t>
        <a:bodyPr/>
        <a:lstStyle/>
        <a:p>
          <a:endParaRPr lang="en-US"/>
        </a:p>
      </dgm:t>
    </dgm:pt>
    <dgm:pt modelId="{7C944A19-32BC-4812-B1C1-FB60FC98F902}" type="sibTrans" cxnId="{8A43ADF1-1A55-43C9-A5B0-68E8439532D8}">
      <dgm:prSet/>
      <dgm:spPr/>
      <dgm:t>
        <a:bodyPr/>
        <a:lstStyle/>
        <a:p>
          <a:endParaRPr lang="en-US"/>
        </a:p>
      </dgm:t>
    </dgm:pt>
    <dgm:pt modelId="{06C7F68C-2646-4DD3-AA1E-25B992CFB061}" type="pres">
      <dgm:prSet presAssocID="{998AEF28-0892-461A-B003-0F09F64C55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48EF339-D6A1-41D8-9355-2EB77E255886}" type="pres">
      <dgm:prSet presAssocID="{3D3DE9A6-0DA3-474F-923C-58FB476AEEC2}" presName="compNode" presStyleCnt="0"/>
      <dgm:spPr/>
    </dgm:pt>
    <dgm:pt modelId="{084FA6C2-7EC4-466B-8EC5-55FDC9E4F981}" type="pres">
      <dgm:prSet presAssocID="{3D3DE9A6-0DA3-474F-923C-58FB476AEEC2}" presName="bgRect" presStyleLbl="bgShp" presStyleIdx="0" presStyleCnt="3"/>
      <dgm:spPr>
        <a:solidFill>
          <a:schemeClr val="accent1"/>
        </a:solidFill>
      </dgm:spPr>
    </dgm:pt>
    <dgm:pt modelId="{ECEB8EF7-FAC7-4EFD-A3BA-1A3C4FD2AE3C}" type="pres">
      <dgm:prSet presAssocID="{3D3DE9A6-0DA3-474F-923C-58FB476AEEC2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D44505B-5EBD-43EE-9189-02F17670E19C}" type="pres">
      <dgm:prSet presAssocID="{3D3DE9A6-0DA3-474F-923C-58FB476AEEC2}" presName="spaceRect" presStyleCnt="0"/>
      <dgm:spPr/>
    </dgm:pt>
    <dgm:pt modelId="{16513162-324F-45F6-9F10-6454F6ACEFF7}" type="pres">
      <dgm:prSet presAssocID="{3D3DE9A6-0DA3-474F-923C-58FB476AEEC2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15C4526-6028-4A7D-B180-570091BC0212}" type="pres">
      <dgm:prSet presAssocID="{9C4FCC60-4AF2-4C40-9E6F-3CBCEE5A8B3F}" presName="sibTrans" presStyleCnt="0"/>
      <dgm:spPr/>
    </dgm:pt>
    <dgm:pt modelId="{D8634B90-6874-492E-A484-EADF9FDCF97C}" type="pres">
      <dgm:prSet presAssocID="{5AB29F1A-EDF6-4658-8C72-B8D3659A120B}" presName="compNode" presStyleCnt="0"/>
      <dgm:spPr/>
    </dgm:pt>
    <dgm:pt modelId="{7B7996A9-23AC-4492-B3C0-55CF43B28281}" type="pres">
      <dgm:prSet presAssocID="{5AB29F1A-EDF6-4658-8C72-B8D3659A120B}" presName="bgRect" presStyleLbl="bgShp" presStyleIdx="1" presStyleCnt="3"/>
      <dgm:spPr>
        <a:solidFill>
          <a:schemeClr val="accent1"/>
        </a:solidFill>
      </dgm:spPr>
    </dgm:pt>
    <dgm:pt modelId="{89BFEDFB-032B-4E4B-8D81-C7B150744E52}" type="pres">
      <dgm:prSet presAssocID="{5AB29F1A-EDF6-4658-8C72-B8D3659A120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751A57A-B652-4C0C-9634-C4D7E46FC9F4}" type="pres">
      <dgm:prSet presAssocID="{5AB29F1A-EDF6-4658-8C72-B8D3659A120B}" presName="spaceRect" presStyleCnt="0"/>
      <dgm:spPr/>
    </dgm:pt>
    <dgm:pt modelId="{7451CBAC-5E7F-4BA2-9D51-78A3FD6A3A21}" type="pres">
      <dgm:prSet presAssocID="{5AB29F1A-EDF6-4658-8C72-B8D3659A120B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62A3404-2502-400E-A902-E55557CD381F}" type="pres">
      <dgm:prSet presAssocID="{5AB29F1A-EDF6-4658-8C72-B8D3659A120B}" presName="desTx" presStyleLbl="revTx" presStyleIdx="2" presStyleCnt="4">
        <dgm:presLayoutVars/>
      </dgm:prSet>
      <dgm:spPr/>
      <dgm:t>
        <a:bodyPr/>
        <a:lstStyle/>
        <a:p>
          <a:endParaRPr lang="en-IN"/>
        </a:p>
      </dgm:t>
    </dgm:pt>
    <dgm:pt modelId="{2E291281-CFA0-4135-B6F8-D2037CE2BDB0}" type="pres">
      <dgm:prSet presAssocID="{0978DD42-59B5-4CA9-90FA-3DC5AC149B59}" presName="sibTrans" presStyleCnt="0"/>
      <dgm:spPr/>
    </dgm:pt>
    <dgm:pt modelId="{759C4340-47EA-4A00-91B5-2BB04D21AB6C}" type="pres">
      <dgm:prSet presAssocID="{1BEAE8E6-C61B-4CC9-862C-172207A8A6FC}" presName="compNode" presStyleCnt="0"/>
      <dgm:spPr/>
    </dgm:pt>
    <dgm:pt modelId="{98012A24-B417-4DC4-8A2A-590CCD43300E}" type="pres">
      <dgm:prSet presAssocID="{1BEAE8E6-C61B-4CC9-862C-172207A8A6FC}" presName="bgRect" presStyleLbl="bgShp" presStyleIdx="2" presStyleCnt="3"/>
      <dgm:spPr>
        <a:solidFill>
          <a:schemeClr val="accent1"/>
        </a:solidFill>
      </dgm:spPr>
    </dgm:pt>
    <dgm:pt modelId="{65AC3BF6-8E25-4225-8F0D-8DC27113A946}" type="pres">
      <dgm:prSet presAssocID="{1BEAE8E6-C61B-4CC9-862C-172207A8A6FC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AD721F-564D-44DF-BFFB-DA8CC961D757}" type="pres">
      <dgm:prSet presAssocID="{1BEAE8E6-C61B-4CC9-862C-172207A8A6FC}" presName="spaceRect" presStyleCnt="0"/>
      <dgm:spPr/>
    </dgm:pt>
    <dgm:pt modelId="{C51998EA-C1D1-4136-9FCC-3CF2E62E4867}" type="pres">
      <dgm:prSet presAssocID="{1BEAE8E6-C61B-4CC9-862C-172207A8A6FC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8A43ADF1-1A55-43C9-A5B0-68E8439532D8}" srcId="{998AEF28-0892-461A-B003-0F09F64C55B5}" destId="{1BEAE8E6-C61B-4CC9-862C-172207A8A6FC}" srcOrd="2" destOrd="0" parTransId="{83FDF8AE-3341-4F70-B3B8-9528CE68F622}" sibTransId="{7C944A19-32BC-4812-B1C1-FB60FC98F902}"/>
    <dgm:cxn modelId="{024E73CB-09BF-499B-8241-333EBD7FBAE1}" srcId="{998AEF28-0892-461A-B003-0F09F64C55B5}" destId="{5AB29F1A-EDF6-4658-8C72-B8D3659A120B}" srcOrd="1" destOrd="0" parTransId="{C58EA37F-241B-4241-B274-CE2BAEB204C1}" sibTransId="{0978DD42-59B5-4CA9-90FA-3DC5AC149B59}"/>
    <dgm:cxn modelId="{F72ED92F-FC1D-4879-B33D-EF03F93CDB39}" type="presOf" srcId="{5AB29F1A-EDF6-4658-8C72-B8D3659A120B}" destId="{7451CBAC-5E7F-4BA2-9D51-78A3FD6A3A21}" srcOrd="0" destOrd="0" presId="urn:microsoft.com/office/officeart/2018/2/layout/IconVerticalSolidList"/>
    <dgm:cxn modelId="{F7ADCCCA-ADF1-42D2-A3E3-DAB7460DCB09}" type="presOf" srcId="{7F35106F-1FA1-41B8-AB73-90C44E5F04A1}" destId="{E62A3404-2502-400E-A902-E55557CD381F}" srcOrd="0" destOrd="0" presId="urn:microsoft.com/office/officeart/2018/2/layout/IconVerticalSolidList"/>
    <dgm:cxn modelId="{9C191B90-2682-44FC-A2B0-E3C45D36DE6B}" type="presOf" srcId="{424A1CF2-31CB-4268-AB0B-CB35C8DDD3AB}" destId="{E62A3404-2502-400E-A902-E55557CD381F}" srcOrd="0" destOrd="1" presId="urn:microsoft.com/office/officeart/2018/2/layout/IconVerticalSolidList"/>
    <dgm:cxn modelId="{E579681E-4390-4204-894A-C29DAD1EE13B}" type="presOf" srcId="{998AEF28-0892-461A-B003-0F09F64C55B5}" destId="{06C7F68C-2646-4DD3-AA1E-25B992CFB061}" srcOrd="0" destOrd="0" presId="urn:microsoft.com/office/officeart/2018/2/layout/IconVerticalSolidList"/>
    <dgm:cxn modelId="{36E870B7-DA8D-4061-AF97-565838DD79E0}" srcId="{5AB29F1A-EDF6-4658-8C72-B8D3659A120B}" destId="{7F35106F-1FA1-41B8-AB73-90C44E5F04A1}" srcOrd="0" destOrd="0" parTransId="{C0DB49DB-5F13-4555-B0C9-5A0BFB980706}" sibTransId="{C0910973-21F8-4068-B296-4EC4B9603877}"/>
    <dgm:cxn modelId="{E92BD7FF-E414-4BF2-9278-823317481894}" type="presOf" srcId="{3D3DE9A6-0DA3-474F-923C-58FB476AEEC2}" destId="{16513162-324F-45F6-9F10-6454F6ACEFF7}" srcOrd="0" destOrd="0" presId="urn:microsoft.com/office/officeart/2018/2/layout/IconVerticalSolidList"/>
    <dgm:cxn modelId="{F3108063-2EEF-40C5-B4DC-4D3C70F395FE}" type="presOf" srcId="{C26A92EC-E38E-4F18-8B7A-14D3AD138F67}" destId="{E62A3404-2502-400E-A902-E55557CD381F}" srcOrd="0" destOrd="2" presId="urn:microsoft.com/office/officeart/2018/2/layout/IconVerticalSolidList"/>
    <dgm:cxn modelId="{35BD7CFB-A15A-4768-A2F8-D6C6EB479DF0}" srcId="{5AB29F1A-EDF6-4658-8C72-B8D3659A120B}" destId="{C26A92EC-E38E-4F18-8B7A-14D3AD138F67}" srcOrd="2" destOrd="0" parTransId="{8A839B4E-3BC5-49E7-9285-03C001D254FD}" sibTransId="{0E0D3AE9-C3E3-48EF-BEB3-A7B2754360C4}"/>
    <dgm:cxn modelId="{B87C2C6E-259B-4D0E-AA01-3A1C447265FA}" srcId="{5AB29F1A-EDF6-4658-8C72-B8D3659A120B}" destId="{424A1CF2-31CB-4268-AB0B-CB35C8DDD3AB}" srcOrd="1" destOrd="0" parTransId="{A9ECF19D-0FC0-49F1-8A1E-A26E4D4FC530}" sibTransId="{0D6E2C83-4B15-4AAB-BC8D-D5C86AB85AB7}"/>
    <dgm:cxn modelId="{CA8D0B4D-9481-4144-AF95-F9E818EDFBFC}" type="presOf" srcId="{1BEAE8E6-C61B-4CC9-862C-172207A8A6FC}" destId="{C51998EA-C1D1-4136-9FCC-3CF2E62E4867}" srcOrd="0" destOrd="0" presId="urn:microsoft.com/office/officeart/2018/2/layout/IconVerticalSolidList"/>
    <dgm:cxn modelId="{BB826209-1E77-4C96-96F9-541CB2BDF793}" srcId="{998AEF28-0892-461A-B003-0F09F64C55B5}" destId="{3D3DE9A6-0DA3-474F-923C-58FB476AEEC2}" srcOrd="0" destOrd="0" parTransId="{05909640-D98D-4055-9BFF-8C4362763AD1}" sibTransId="{9C4FCC60-4AF2-4C40-9E6F-3CBCEE5A8B3F}"/>
    <dgm:cxn modelId="{2272C29B-BB47-42A0-97AD-6E83FA095904}" type="presParOf" srcId="{06C7F68C-2646-4DD3-AA1E-25B992CFB061}" destId="{B48EF339-D6A1-41D8-9355-2EB77E255886}" srcOrd="0" destOrd="0" presId="urn:microsoft.com/office/officeart/2018/2/layout/IconVerticalSolidList"/>
    <dgm:cxn modelId="{CD82B7DB-208D-4A11-8381-7B6874022545}" type="presParOf" srcId="{B48EF339-D6A1-41D8-9355-2EB77E255886}" destId="{084FA6C2-7EC4-466B-8EC5-55FDC9E4F981}" srcOrd="0" destOrd="0" presId="urn:microsoft.com/office/officeart/2018/2/layout/IconVerticalSolidList"/>
    <dgm:cxn modelId="{42732C88-3B18-451D-9A28-6977BA623F73}" type="presParOf" srcId="{B48EF339-D6A1-41D8-9355-2EB77E255886}" destId="{ECEB8EF7-FAC7-4EFD-A3BA-1A3C4FD2AE3C}" srcOrd="1" destOrd="0" presId="urn:microsoft.com/office/officeart/2018/2/layout/IconVerticalSolidList"/>
    <dgm:cxn modelId="{794E2362-90F0-4826-87C5-56446BD897A3}" type="presParOf" srcId="{B48EF339-D6A1-41D8-9355-2EB77E255886}" destId="{ED44505B-5EBD-43EE-9189-02F17670E19C}" srcOrd="2" destOrd="0" presId="urn:microsoft.com/office/officeart/2018/2/layout/IconVerticalSolidList"/>
    <dgm:cxn modelId="{DC67DD3C-0B4F-4796-A2BD-A37DD962D8BC}" type="presParOf" srcId="{B48EF339-D6A1-41D8-9355-2EB77E255886}" destId="{16513162-324F-45F6-9F10-6454F6ACEFF7}" srcOrd="3" destOrd="0" presId="urn:microsoft.com/office/officeart/2018/2/layout/IconVerticalSolidList"/>
    <dgm:cxn modelId="{18977B34-467F-415E-8424-91EC7A7B6021}" type="presParOf" srcId="{06C7F68C-2646-4DD3-AA1E-25B992CFB061}" destId="{F15C4526-6028-4A7D-B180-570091BC0212}" srcOrd="1" destOrd="0" presId="urn:microsoft.com/office/officeart/2018/2/layout/IconVerticalSolidList"/>
    <dgm:cxn modelId="{C40EA072-CFCA-4F1D-A1CF-33B6CA429127}" type="presParOf" srcId="{06C7F68C-2646-4DD3-AA1E-25B992CFB061}" destId="{D8634B90-6874-492E-A484-EADF9FDCF97C}" srcOrd="2" destOrd="0" presId="urn:microsoft.com/office/officeart/2018/2/layout/IconVerticalSolidList"/>
    <dgm:cxn modelId="{43D9DE17-1F32-414E-A3C5-53F7DA4C7FF4}" type="presParOf" srcId="{D8634B90-6874-492E-A484-EADF9FDCF97C}" destId="{7B7996A9-23AC-4492-B3C0-55CF43B28281}" srcOrd="0" destOrd="0" presId="urn:microsoft.com/office/officeart/2018/2/layout/IconVerticalSolidList"/>
    <dgm:cxn modelId="{2001C5C5-9B97-412B-B168-3861C2ECA368}" type="presParOf" srcId="{D8634B90-6874-492E-A484-EADF9FDCF97C}" destId="{89BFEDFB-032B-4E4B-8D81-C7B150744E52}" srcOrd="1" destOrd="0" presId="urn:microsoft.com/office/officeart/2018/2/layout/IconVerticalSolidList"/>
    <dgm:cxn modelId="{A0733C6F-DAEA-4A23-B76D-399FF476FC4E}" type="presParOf" srcId="{D8634B90-6874-492E-A484-EADF9FDCF97C}" destId="{5751A57A-B652-4C0C-9634-C4D7E46FC9F4}" srcOrd="2" destOrd="0" presId="urn:microsoft.com/office/officeart/2018/2/layout/IconVerticalSolidList"/>
    <dgm:cxn modelId="{91134253-6169-430B-A713-0F0C8F5AC399}" type="presParOf" srcId="{D8634B90-6874-492E-A484-EADF9FDCF97C}" destId="{7451CBAC-5E7F-4BA2-9D51-78A3FD6A3A21}" srcOrd="3" destOrd="0" presId="urn:microsoft.com/office/officeart/2018/2/layout/IconVerticalSolidList"/>
    <dgm:cxn modelId="{566F80F5-CC46-4CC3-A27F-0997C620329B}" type="presParOf" srcId="{D8634B90-6874-492E-A484-EADF9FDCF97C}" destId="{E62A3404-2502-400E-A902-E55557CD381F}" srcOrd="4" destOrd="0" presId="urn:microsoft.com/office/officeart/2018/2/layout/IconVerticalSolidList"/>
    <dgm:cxn modelId="{5B25C9FE-9E53-475E-A80C-DCE0820618BD}" type="presParOf" srcId="{06C7F68C-2646-4DD3-AA1E-25B992CFB061}" destId="{2E291281-CFA0-4135-B6F8-D2037CE2BDB0}" srcOrd="3" destOrd="0" presId="urn:microsoft.com/office/officeart/2018/2/layout/IconVerticalSolidList"/>
    <dgm:cxn modelId="{5F4E82D1-BBDD-4FBE-9166-44FCD70B629B}" type="presParOf" srcId="{06C7F68C-2646-4DD3-AA1E-25B992CFB061}" destId="{759C4340-47EA-4A00-91B5-2BB04D21AB6C}" srcOrd="4" destOrd="0" presId="urn:microsoft.com/office/officeart/2018/2/layout/IconVerticalSolidList"/>
    <dgm:cxn modelId="{80CDC019-87E2-4AA2-B707-6370D24A806F}" type="presParOf" srcId="{759C4340-47EA-4A00-91B5-2BB04D21AB6C}" destId="{98012A24-B417-4DC4-8A2A-590CCD43300E}" srcOrd="0" destOrd="0" presId="urn:microsoft.com/office/officeart/2018/2/layout/IconVerticalSolidList"/>
    <dgm:cxn modelId="{BD765EC6-D716-4927-AD31-F8484FC530C3}" type="presParOf" srcId="{759C4340-47EA-4A00-91B5-2BB04D21AB6C}" destId="{65AC3BF6-8E25-4225-8F0D-8DC27113A946}" srcOrd="1" destOrd="0" presId="urn:microsoft.com/office/officeart/2018/2/layout/IconVerticalSolidList"/>
    <dgm:cxn modelId="{2324A516-E0FA-412B-B4DF-1351270520EA}" type="presParOf" srcId="{759C4340-47EA-4A00-91B5-2BB04D21AB6C}" destId="{7DAD721F-564D-44DF-BFFB-DA8CC961D757}" srcOrd="2" destOrd="0" presId="urn:microsoft.com/office/officeart/2018/2/layout/IconVerticalSolidList"/>
    <dgm:cxn modelId="{17A0EC3F-F786-4978-B6DD-B6642C928B56}" type="presParOf" srcId="{759C4340-47EA-4A00-91B5-2BB04D21AB6C}" destId="{C51998EA-C1D1-4136-9FCC-3CF2E62E48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F591F5-04F7-43E9-AF16-50EE5CFAD11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3E0D56-2F73-4A4D-89CB-B5C547A6F07B}">
      <dgm:prSet custT="1"/>
      <dgm:spPr/>
      <dgm:t>
        <a:bodyPr/>
        <a:lstStyle/>
        <a:p>
          <a:r>
            <a:rPr lang="en-US" sz="2200" dirty="0"/>
            <a:t>Macros are pieces of code that can be reused multiple times. They are analogous to "functions" in other programming languages. Macros are defined in .</a:t>
          </a:r>
          <a:r>
            <a:rPr lang="en-US" sz="2200" dirty="0" err="1"/>
            <a:t>sql</a:t>
          </a:r>
          <a:r>
            <a:rPr lang="en-US" sz="2200" dirty="0"/>
            <a:t> files, typically in your macros directory.</a:t>
          </a:r>
        </a:p>
      </dgm:t>
    </dgm:pt>
    <dgm:pt modelId="{7DC19BC6-6220-496A-957A-14EF401C34AB}" type="parTrans" cxnId="{2641AF40-1266-416E-87A1-E492D6FEDD53}">
      <dgm:prSet/>
      <dgm:spPr/>
      <dgm:t>
        <a:bodyPr/>
        <a:lstStyle/>
        <a:p>
          <a:endParaRPr lang="en-US"/>
        </a:p>
      </dgm:t>
    </dgm:pt>
    <dgm:pt modelId="{19759F35-C800-4197-BA3C-103D44BE9E24}" type="sibTrans" cxnId="{2641AF40-1266-416E-87A1-E492D6FEDD53}">
      <dgm:prSet/>
      <dgm:spPr/>
      <dgm:t>
        <a:bodyPr/>
        <a:lstStyle/>
        <a:p>
          <a:endParaRPr lang="en-US"/>
        </a:p>
      </dgm:t>
    </dgm:pt>
    <dgm:pt modelId="{95FE18A0-2EE5-4D0E-A68B-2446188D5FA4}">
      <dgm:prSet custT="1"/>
      <dgm:spPr/>
      <dgm:t>
        <a:bodyPr/>
        <a:lstStyle/>
        <a:p>
          <a:r>
            <a:rPr lang="en-US" sz="2200" dirty="0"/>
            <a:t>A freshness block is used to define the acceptable amount of time between the most recent record, and now, for a table to be considered "fresh". In the freshness block, one or both of </a:t>
          </a:r>
          <a:r>
            <a:rPr lang="en-US" sz="2200" dirty="0" err="1"/>
            <a:t>warn_after</a:t>
          </a:r>
          <a:r>
            <a:rPr lang="en-US" sz="2200" dirty="0"/>
            <a:t> and </a:t>
          </a:r>
          <a:r>
            <a:rPr lang="en-US" sz="2200" dirty="0" err="1"/>
            <a:t>error_after</a:t>
          </a:r>
          <a:r>
            <a:rPr lang="en-US" sz="2200" dirty="0"/>
            <a:t> can be provided.</a:t>
          </a:r>
        </a:p>
      </dgm:t>
    </dgm:pt>
    <dgm:pt modelId="{8623390C-3BB0-4357-A2F2-57D226E8E1B0}" type="parTrans" cxnId="{432913BC-265B-46C7-99E9-74398E930B5C}">
      <dgm:prSet/>
      <dgm:spPr/>
      <dgm:t>
        <a:bodyPr/>
        <a:lstStyle/>
        <a:p>
          <a:endParaRPr lang="en-US"/>
        </a:p>
      </dgm:t>
    </dgm:pt>
    <dgm:pt modelId="{D8E06B28-0316-4D2A-8E67-5B7640B86BB9}" type="sibTrans" cxnId="{432913BC-265B-46C7-99E9-74398E930B5C}">
      <dgm:prSet/>
      <dgm:spPr/>
      <dgm:t>
        <a:bodyPr/>
        <a:lstStyle/>
        <a:p>
          <a:endParaRPr lang="en-US"/>
        </a:p>
      </dgm:t>
    </dgm:pt>
    <dgm:pt modelId="{24354B24-AA2A-443F-AB97-AE1C0B259157}" type="pres">
      <dgm:prSet presAssocID="{68F591F5-04F7-43E9-AF16-50EE5CFAD1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21CD46B-4F67-4FB6-A48A-51DE3C40A4FF}" type="pres">
      <dgm:prSet presAssocID="{1C3E0D56-2F73-4A4D-89CB-B5C547A6F07B}" presName="hierRoot1" presStyleCnt="0"/>
      <dgm:spPr/>
    </dgm:pt>
    <dgm:pt modelId="{E7B2935C-AC4B-42D5-BBCB-63D6876440A7}" type="pres">
      <dgm:prSet presAssocID="{1C3E0D56-2F73-4A4D-89CB-B5C547A6F07B}" presName="composite" presStyleCnt="0"/>
      <dgm:spPr/>
    </dgm:pt>
    <dgm:pt modelId="{A816333F-CFA7-4012-9617-8EA0BF1F4ADB}" type="pres">
      <dgm:prSet presAssocID="{1C3E0D56-2F73-4A4D-89CB-B5C547A6F07B}" presName="background" presStyleLbl="node0" presStyleIdx="0" presStyleCnt="2"/>
      <dgm:spPr/>
    </dgm:pt>
    <dgm:pt modelId="{A74DA625-5056-4E33-9159-779C3013C0EF}" type="pres">
      <dgm:prSet presAssocID="{1C3E0D56-2F73-4A4D-89CB-B5C547A6F07B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7F8F12E-164A-4BF5-A4DA-3B58D2028B8B}" type="pres">
      <dgm:prSet presAssocID="{1C3E0D56-2F73-4A4D-89CB-B5C547A6F07B}" presName="hierChild2" presStyleCnt="0"/>
      <dgm:spPr/>
    </dgm:pt>
    <dgm:pt modelId="{B4D58E74-2D97-4155-861F-A0F8A72566DB}" type="pres">
      <dgm:prSet presAssocID="{95FE18A0-2EE5-4D0E-A68B-2446188D5FA4}" presName="hierRoot1" presStyleCnt="0"/>
      <dgm:spPr/>
    </dgm:pt>
    <dgm:pt modelId="{5B5FEE15-E23F-4AAF-9B04-23FD115F6ADE}" type="pres">
      <dgm:prSet presAssocID="{95FE18A0-2EE5-4D0E-A68B-2446188D5FA4}" presName="composite" presStyleCnt="0"/>
      <dgm:spPr/>
    </dgm:pt>
    <dgm:pt modelId="{69507EAF-9CEF-4C66-83C6-778BFEC1B5C5}" type="pres">
      <dgm:prSet presAssocID="{95FE18A0-2EE5-4D0E-A68B-2446188D5FA4}" presName="background" presStyleLbl="node0" presStyleIdx="1" presStyleCnt="2"/>
      <dgm:spPr/>
    </dgm:pt>
    <dgm:pt modelId="{38DCADC8-6CC5-4DEF-87AB-C592A7261630}" type="pres">
      <dgm:prSet presAssocID="{95FE18A0-2EE5-4D0E-A68B-2446188D5FA4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19932FC-2F34-408C-8F57-5BB002C6F4BD}" type="pres">
      <dgm:prSet presAssocID="{95FE18A0-2EE5-4D0E-A68B-2446188D5FA4}" presName="hierChild2" presStyleCnt="0"/>
      <dgm:spPr/>
    </dgm:pt>
  </dgm:ptLst>
  <dgm:cxnLst>
    <dgm:cxn modelId="{CEDB0097-7C24-4379-A1DD-B1180C1EDB88}" type="presOf" srcId="{95FE18A0-2EE5-4D0E-A68B-2446188D5FA4}" destId="{38DCADC8-6CC5-4DEF-87AB-C592A7261630}" srcOrd="0" destOrd="0" presId="urn:microsoft.com/office/officeart/2005/8/layout/hierarchy1"/>
    <dgm:cxn modelId="{6B3284B1-9BCC-4F6B-9706-B85E90264D1C}" type="presOf" srcId="{1C3E0D56-2F73-4A4D-89CB-B5C547A6F07B}" destId="{A74DA625-5056-4E33-9159-779C3013C0EF}" srcOrd="0" destOrd="0" presId="urn:microsoft.com/office/officeart/2005/8/layout/hierarchy1"/>
    <dgm:cxn modelId="{2641AF40-1266-416E-87A1-E492D6FEDD53}" srcId="{68F591F5-04F7-43E9-AF16-50EE5CFAD116}" destId="{1C3E0D56-2F73-4A4D-89CB-B5C547A6F07B}" srcOrd="0" destOrd="0" parTransId="{7DC19BC6-6220-496A-957A-14EF401C34AB}" sibTransId="{19759F35-C800-4197-BA3C-103D44BE9E24}"/>
    <dgm:cxn modelId="{4B5A7256-5646-4E32-8205-235B1730DDF7}" type="presOf" srcId="{68F591F5-04F7-43E9-AF16-50EE5CFAD116}" destId="{24354B24-AA2A-443F-AB97-AE1C0B259157}" srcOrd="0" destOrd="0" presId="urn:microsoft.com/office/officeart/2005/8/layout/hierarchy1"/>
    <dgm:cxn modelId="{432913BC-265B-46C7-99E9-74398E930B5C}" srcId="{68F591F5-04F7-43E9-AF16-50EE5CFAD116}" destId="{95FE18A0-2EE5-4D0E-A68B-2446188D5FA4}" srcOrd="1" destOrd="0" parTransId="{8623390C-3BB0-4357-A2F2-57D226E8E1B0}" sibTransId="{D8E06B28-0316-4D2A-8E67-5B7640B86BB9}"/>
    <dgm:cxn modelId="{03A6A46D-810D-492E-A609-B0259C23AE57}" type="presParOf" srcId="{24354B24-AA2A-443F-AB97-AE1C0B259157}" destId="{321CD46B-4F67-4FB6-A48A-51DE3C40A4FF}" srcOrd="0" destOrd="0" presId="urn:microsoft.com/office/officeart/2005/8/layout/hierarchy1"/>
    <dgm:cxn modelId="{03ADFC16-E4B1-4A36-B9DE-EB53BC596A89}" type="presParOf" srcId="{321CD46B-4F67-4FB6-A48A-51DE3C40A4FF}" destId="{E7B2935C-AC4B-42D5-BBCB-63D6876440A7}" srcOrd="0" destOrd="0" presId="urn:microsoft.com/office/officeart/2005/8/layout/hierarchy1"/>
    <dgm:cxn modelId="{17B80A68-A6A7-4DCA-ADB8-F6CBE9BC33AE}" type="presParOf" srcId="{E7B2935C-AC4B-42D5-BBCB-63D6876440A7}" destId="{A816333F-CFA7-4012-9617-8EA0BF1F4ADB}" srcOrd="0" destOrd="0" presId="urn:microsoft.com/office/officeart/2005/8/layout/hierarchy1"/>
    <dgm:cxn modelId="{BD3DBBA6-DE2A-4612-A3DE-0D6C11851FCC}" type="presParOf" srcId="{E7B2935C-AC4B-42D5-BBCB-63D6876440A7}" destId="{A74DA625-5056-4E33-9159-779C3013C0EF}" srcOrd="1" destOrd="0" presId="urn:microsoft.com/office/officeart/2005/8/layout/hierarchy1"/>
    <dgm:cxn modelId="{85B3856E-7A4D-4522-91F3-3E78F5376453}" type="presParOf" srcId="{321CD46B-4F67-4FB6-A48A-51DE3C40A4FF}" destId="{47F8F12E-164A-4BF5-A4DA-3B58D2028B8B}" srcOrd="1" destOrd="0" presId="urn:microsoft.com/office/officeart/2005/8/layout/hierarchy1"/>
    <dgm:cxn modelId="{F694E47E-A30A-4892-9917-A8706E272135}" type="presParOf" srcId="{24354B24-AA2A-443F-AB97-AE1C0B259157}" destId="{B4D58E74-2D97-4155-861F-A0F8A72566DB}" srcOrd="1" destOrd="0" presId="urn:microsoft.com/office/officeart/2005/8/layout/hierarchy1"/>
    <dgm:cxn modelId="{3CF1986F-F183-4158-A7DC-72540F340BF8}" type="presParOf" srcId="{B4D58E74-2D97-4155-861F-A0F8A72566DB}" destId="{5B5FEE15-E23F-4AAF-9B04-23FD115F6ADE}" srcOrd="0" destOrd="0" presId="urn:microsoft.com/office/officeart/2005/8/layout/hierarchy1"/>
    <dgm:cxn modelId="{DA33A111-8D47-4950-A83F-E60BE756ACB0}" type="presParOf" srcId="{5B5FEE15-E23F-4AAF-9B04-23FD115F6ADE}" destId="{69507EAF-9CEF-4C66-83C6-778BFEC1B5C5}" srcOrd="0" destOrd="0" presId="urn:microsoft.com/office/officeart/2005/8/layout/hierarchy1"/>
    <dgm:cxn modelId="{E984D19F-53E9-4B47-B0C0-D052869398DD}" type="presParOf" srcId="{5B5FEE15-E23F-4AAF-9B04-23FD115F6ADE}" destId="{38DCADC8-6CC5-4DEF-87AB-C592A7261630}" srcOrd="1" destOrd="0" presId="urn:microsoft.com/office/officeart/2005/8/layout/hierarchy1"/>
    <dgm:cxn modelId="{A2E12B01-32D4-4522-B49F-244CEBBB059A}" type="presParOf" srcId="{B4D58E74-2D97-4155-861F-A0F8A72566DB}" destId="{619932FC-2F34-408C-8F57-5BB002C6F4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EDC39-8897-42D2-BA8E-214133F5DC4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1DF38-C5D5-417D-A777-5F4667FB39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/>
            <a:t>In </a:t>
          </a:r>
          <a:r>
            <a:rPr lang="en-US" sz="1800" kern="1200" dirty="0" err="1"/>
            <a:t>dbt</a:t>
          </a:r>
          <a:r>
            <a:rPr lang="en-US" sz="1800" kern="1200" dirty="0"/>
            <a:t>, you can combine SQL with Jinja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a templating </a:t>
          </a:r>
          <a:r>
            <a:rPr lang="en-US" sz="1800" kern="1200" dirty="0"/>
            <a:t>language.</a:t>
          </a:r>
        </a:p>
      </dgm:t>
    </dgm:pt>
    <dgm:pt modelId="{8FC89A9A-0B6C-466F-B07D-D4CE088770BA}" type="parTrans" cxnId="{F2C0ABF6-FC81-4A96-B83D-1936D987C096}">
      <dgm:prSet/>
      <dgm:spPr/>
      <dgm:t>
        <a:bodyPr/>
        <a:lstStyle/>
        <a:p>
          <a:endParaRPr lang="en-US"/>
        </a:p>
      </dgm:t>
    </dgm:pt>
    <dgm:pt modelId="{3F3627E7-682F-4719-8981-584E7CEBBC55}" type="sibTrans" cxnId="{F2C0ABF6-FC81-4A96-B83D-1936D987C0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C6D639-BAC6-4242-9AEB-C44FEBB6EC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Using Jinja turns your </a:t>
          </a:r>
          <a:r>
            <a:rPr lang="en-US" sz="1800" dirty="0" err="1"/>
            <a:t>dbt</a:t>
          </a:r>
          <a:r>
            <a:rPr lang="en-US" sz="1800" dirty="0"/>
            <a:t> project into a programming environment for SQL, giving you the ability to do things that aren't normally possible in SQL. </a:t>
          </a:r>
        </a:p>
      </dgm:t>
    </dgm:pt>
    <dgm:pt modelId="{B899C995-0266-4262-8BC1-4487F37C2140}" type="parTrans" cxnId="{FD1AB1FD-130E-4EB1-AB74-85019A02CA6C}">
      <dgm:prSet/>
      <dgm:spPr/>
      <dgm:t>
        <a:bodyPr/>
        <a:lstStyle/>
        <a:p>
          <a:endParaRPr lang="en-US"/>
        </a:p>
      </dgm:t>
    </dgm:pt>
    <dgm:pt modelId="{F9048D9D-1A32-4178-9075-F96AAC9AA93C}" type="sibTrans" cxnId="{FD1AB1FD-130E-4EB1-AB74-85019A02CA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C7D081-5217-46D0-AE54-5CD522E545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Every </a:t>
          </a:r>
          <a:r>
            <a:rPr lang="en-US" sz="1800" dirty="0" err="1"/>
            <a:t>dbt</a:t>
          </a:r>
          <a:r>
            <a:rPr lang="en-US" sz="1800" dirty="0"/>
            <a:t> model defines all its inputs using special Jinja functions called </a:t>
          </a:r>
          <a:r>
            <a:rPr lang="en-US" sz="1800" i="1" dirty="0">
              <a:solidFill>
                <a:srgbClr val="FF0000"/>
              </a:solidFill>
            </a:rPr>
            <a:t>{{ ref() </a:t>
          </a:r>
          <a:r>
            <a:rPr lang="en-US" sz="1800" dirty="0">
              <a:solidFill>
                <a:srgbClr val="FF0000"/>
              </a:solidFill>
            </a:rPr>
            <a:t>}} </a:t>
          </a:r>
          <a:r>
            <a:rPr lang="en-US" sz="1800" dirty="0"/>
            <a:t>and      </a:t>
          </a:r>
          <a:r>
            <a:rPr lang="en-US" sz="1800" i="1" dirty="0">
              <a:solidFill>
                <a:srgbClr val="FF0000"/>
              </a:solidFill>
            </a:rPr>
            <a:t>{{ source() }}</a:t>
          </a:r>
          <a:r>
            <a:rPr lang="en-US" sz="1800" dirty="0"/>
            <a:t>.</a:t>
          </a:r>
        </a:p>
      </dgm:t>
    </dgm:pt>
    <dgm:pt modelId="{B46DF357-459B-4B4B-B40C-B449F66CCD67}" type="parTrans" cxnId="{9968C052-439C-4772-9C68-617408F7646A}">
      <dgm:prSet/>
      <dgm:spPr/>
      <dgm:t>
        <a:bodyPr/>
        <a:lstStyle/>
        <a:p>
          <a:endParaRPr lang="en-US"/>
        </a:p>
      </dgm:t>
    </dgm:pt>
    <dgm:pt modelId="{A5729D06-5F4D-4546-BB04-46AE299D37E1}" type="sibTrans" cxnId="{9968C052-439C-4772-9C68-617408F764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E3739F-8B55-4071-A01E-A559E3B0DC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/>
            <a:t>dbt</a:t>
          </a:r>
          <a:r>
            <a:rPr lang="en-US" sz="1800" dirty="0"/>
            <a:t> analyzes these to build up a directed acyclic graph (DAG) of your models.</a:t>
          </a:r>
        </a:p>
      </dgm:t>
    </dgm:pt>
    <dgm:pt modelId="{4D12A672-352D-4680-80D8-5C47D304A992}" type="parTrans" cxnId="{4DCA0A5D-7DE1-4789-96EC-3AA310C12361}">
      <dgm:prSet/>
      <dgm:spPr/>
      <dgm:t>
        <a:bodyPr/>
        <a:lstStyle/>
        <a:p>
          <a:endParaRPr lang="en-US"/>
        </a:p>
      </dgm:t>
    </dgm:pt>
    <dgm:pt modelId="{0D4266E8-85B6-48F6-8A1F-B4D862A9FE71}" type="sibTrans" cxnId="{4DCA0A5D-7DE1-4789-96EC-3AA310C12361}">
      <dgm:prSet/>
      <dgm:spPr/>
      <dgm:t>
        <a:bodyPr/>
        <a:lstStyle/>
        <a:p>
          <a:endParaRPr lang="en-US"/>
        </a:p>
      </dgm:t>
    </dgm:pt>
    <dgm:pt modelId="{4EECB737-3D41-4EAE-A0BA-4998412535D1}" type="pres">
      <dgm:prSet presAssocID="{0ECEDC39-8897-42D2-BA8E-214133F5DC4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4A6CA66-AC11-4761-89AA-D8A632AB0A7D}" type="pres">
      <dgm:prSet presAssocID="{0ECEDC39-8897-42D2-BA8E-214133F5DC49}" presName="container" presStyleCnt="0">
        <dgm:presLayoutVars>
          <dgm:dir/>
          <dgm:resizeHandles val="exact"/>
        </dgm:presLayoutVars>
      </dgm:prSet>
      <dgm:spPr/>
    </dgm:pt>
    <dgm:pt modelId="{3FFD6B0F-5EDF-4C20-B62F-65E34EBA0A05}" type="pres">
      <dgm:prSet presAssocID="{CC51DF38-C5D5-417D-A777-5F4667FB394F}" presName="compNode" presStyleCnt="0"/>
      <dgm:spPr/>
    </dgm:pt>
    <dgm:pt modelId="{830228CF-4F34-4B15-B75F-92BD72F90094}" type="pres">
      <dgm:prSet presAssocID="{CC51DF38-C5D5-417D-A777-5F4667FB394F}" presName="iconBgRect" presStyleLbl="bgShp" presStyleIdx="0" presStyleCnt="4"/>
      <dgm:spPr/>
    </dgm:pt>
    <dgm:pt modelId="{9AB557B5-C572-49E1-866F-EC9E745B2D83}" type="pres">
      <dgm:prSet presAssocID="{CC51DF38-C5D5-417D-A777-5F4667FB394F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74BE4FA-DA7B-44F8-9743-677B2C0D567A}" type="pres">
      <dgm:prSet presAssocID="{CC51DF38-C5D5-417D-A777-5F4667FB394F}" presName="spaceRect" presStyleCnt="0"/>
      <dgm:spPr/>
    </dgm:pt>
    <dgm:pt modelId="{809B8104-15A8-4412-958C-F3425FAA4F76}" type="pres">
      <dgm:prSet presAssocID="{CC51DF38-C5D5-417D-A777-5F4667FB394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24E1A5C6-625E-4C3D-AFC6-31B7317D7E07}" type="pres">
      <dgm:prSet presAssocID="{3F3627E7-682F-4719-8981-584E7CEBBC5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C40DDEA-0392-443D-B3F8-2654462023F2}" type="pres">
      <dgm:prSet presAssocID="{51C6D639-BAC6-4242-9AEB-C44FEBB6ECD1}" presName="compNode" presStyleCnt="0"/>
      <dgm:spPr/>
    </dgm:pt>
    <dgm:pt modelId="{7CCD4BEC-60BC-409D-8708-FDD1913E3ABB}" type="pres">
      <dgm:prSet presAssocID="{51C6D639-BAC6-4242-9AEB-C44FEBB6ECD1}" presName="iconBgRect" presStyleLbl="bgShp" presStyleIdx="1" presStyleCnt="4"/>
      <dgm:spPr/>
    </dgm:pt>
    <dgm:pt modelId="{D8B215FC-8918-4E8F-8550-8DA3F1BBEF9F}" type="pres">
      <dgm:prSet presAssocID="{51C6D639-BAC6-4242-9AEB-C44FEBB6ECD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B9F2072-8376-4E9D-8DA9-64828ACBF7D2}" type="pres">
      <dgm:prSet presAssocID="{51C6D639-BAC6-4242-9AEB-C44FEBB6ECD1}" presName="spaceRect" presStyleCnt="0"/>
      <dgm:spPr/>
    </dgm:pt>
    <dgm:pt modelId="{5AC0287F-263E-4544-962A-CCDA457EBC15}" type="pres">
      <dgm:prSet presAssocID="{51C6D639-BAC6-4242-9AEB-C44FEBB6ECD1}" presName="textRect" presStyleLbl="revTx" presStyleIdx="1" presStyleCnt="4" custScaleY="10602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01F25E3-8EB8-4F26-AB23-ED25FF9C1818}" type="pres">
      <dgm:prSet presAssocID="{F9048D9D-1A32-4178-9075-F96AAC9AA93C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0823269-C323-45B8-AA5E-DE24A28240E6}" type="pres">
      <dgm:prSet presAssocID="{16C7D081-5217-46D0-AE54-5CD522E54521}" presName="compNode" presStyleCnt="0"/>
      <dgm:spPr/>
    </dgm:pt>
    <dgm:pt modelId="{8F173524-6AA2-40F9-9FD7-4A1FD255F5EA}" type="pres">
      <dgm:prSet presAssocID="{16C7D081-5217-46D0-AE54-5CD522E54521}" presName="iconBgRect" presStyleLbl="bgShp" presStyleIdx="2" presStyleCnt="4"/>
      <dgm:spPr/>
    </dgm:pt>
    <dgm:pt modelId="{70632CEA-452F-4B9A-BC3F-1D0C444300F0}" type="pres">
      <dgm:prSet presAssocID="{16C7D081-5217-46D0-AE54-5CD522E54521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3B62362-4B85-42F7-A725-8789A0383525}" type="pres">
      <dgm:prSet presAssocID="{16C7D081-5217-46D0-AE54-5CD522E54521}" presName="spaceRect" presStyleCnt="0"/>
      <dgm:spPr/>
    </dgm:pt>
    <dgm:pt modelId="{5A57F4BE-6278-4914-82C8-611FC79448FA}" type="pres">
      <dgm:prSet presAssocID="{16C7D081-5217-46D0-AE54-5CD522E54521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A75D83AA-6EA2-4D0F-A452-8D4645441307}" type="pres">
      <dgm:prSet presAssocID="{A5729D06-5F4D-4546-BB04-46AE299D37E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ECD1775-9D42-40CF-A720-15629CFCF982}" type="pres">
      <dgm:prSet presAssocID="{DFE3739F-8B55-4071-A01E-A559E3B0DC78}" presName="compNode" presStyleCnt="0"/>
      <dgm:spPr/>
    </dgm:pt>
    <dgm:pt modelId="{7EF04CA6-CE9A-416B-8866-93735CEB046C}" type="pres">
      <dgm:prSet presAssocID="{DFE3739F-8B55-4071-A01E-A559E3B0DC78}" presName="iconBgRect" presStyleLbl="bgShp" presStyleIdx="3" presStyleCnt="4"/>
      <dgm:spPr/>
    </dgm:pt>
    <dgm:pt modelId="{33E2FF3F-A59B-4BA1-8334-F54E694FA6CE}" type="pres">
      <dgm:prSet presAssocID="{DFE3739F-8B55-4071-A01E-A559E3B0DC7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FF498DA-4B5A-4A97-8691-944B8F76878C}" type="pres">
      <dgm:prSet presAssocID="{DFE3739F-8B55-4071-A01E-A559E3B0DC78}" presName="spaceRect" presStyleCnt="0"/>
      <dgm:spPr/>
    </dgm:pt>
    <dgm:pt modelId="{BD554B92-9AC6-4E05-87D4-525CC987F464}" type="pres">
      <dgm:prSet presAssocID="{DFE3739F-8B55-4071-A01E-A559E3B0DC78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D1AB1FD-130E-4EB1-AB74-85019A02CA6C}" srcId="{0ECEDC39-8897-42D2-BA8E-214133F5DC49}" destId="{51C6D639-BAC6-4242-9AEB-C44FEBB6ECD1}" srcOrd="1" destOrd="0" parTransId="{B899C995-0266-4262-8BC1-4487F37C2140}" sibTransId="{F9048D9D-1A32-4178-9075-F96AAC9AA93C}"/>
    <dgm:cxn modelId="{DAD0C56B-589B-437A-934E-4B36DE167182}" type="presOf" srcId="{CC51DF38-C5D5-417D-A777-5F4667FB394F}" destId="{809B8104-15A8-4412-958C-F3425FAA4F76}" srcOrd="0" destOrd="0" presId="urn:microsoft.com/office/officeart/2018/2/layout/IconCircleList"/>
    <dgm:cxn modelId="{D8AA40EC-B74B-4EAB-BB2C-03113F4593F0}" type="presOf" srcId="{A5729D06-5F4D-4546-BB04-46AE299D37E1}" destId="{A75D83AA-6EA2-4D0F-A452-8D4645441307}" srcOrd="0" destOrd="0" presId="urn:microsoft.com/office/officeart/2018/2/layout/IconCircleList"/>
    <dgm:cxn modelId="{4DCA0A5D-7DE1-4789-96EC-3AA310C12361}" srcId="{0ECEDC39-8897-42D2-BA8E-214133F5DC49}" destId="{DFE3739F-8B55-4071-A01E-A559E3B0DC78}" srcOrd="3" destOrd="0" parTransId="{4D12A672-352D-4680-80D8-5C47D304A992}" sibTransId="{0D4266E8-85B6-48F6-8A1F-B4D862A9FE71}"/>
    <dgm:cxn modelId="{9968C052-439C-4772-9C68-617408F7646A}" srcId="{0ECEDC39-8897-42D2-BA8E-214133F5DC49}" destId="{16C7D081-5217-46D0-AE54-5CD522E54521}" srcOrd="2" destOrd="0" parTransId="{B46DF357-459B-4B4B-B40C-B449F66CCD67}" sibTransId="{A5729D06-5F4D-4546-BB04-46AE299D37E1}"/>
    <dgm:cxn modelId="{0E90953B-27EB-481F-936F-268BD761E5F9}" type="presOf" srcId="{0ECEDC39-8897-42D2-BA8E-214133F5DC49}" destId="{4EECB737-3D41-4EAE-A0BA-4998412535D1}" srcOrd="0" destOrd="0" presId="urn:microsoft.com/office/officeart/2018/2/layout/IconCircleList"/>
    <dgm:cxn modelId="{BE2BAD78-ADAE-4934-8CF7-F9499E5893C2}" type="presOf" srcId="{16C7D081-5217-46D0-AE54-5CD522E54521}" destId="{5A57F4BE-6278-4914-82C8-611FC79448FA}" srcOrd="0" destOrd="0" presId="urn:microsoft.com/office/officeart/2018/2/layout/IconCircleList"/>
    <dgm:cxn modelId="{4BB33D9C-CF98-4790-BB11-EAA41C1D3BB2}" type="presOf" srcId="{3F3627E7-682F-4719-8981-584E7CEBBC55}" destId="{24E1A5C6-625E-4C3D-AFC6-31B7317D7E07}" srcOrd="0" destOrd="0" presId="urn:microsoft.com/office/officeart/2018/2/layout/IconCircleList"/>
    <dgm:cxn modelId="{F2C0ABF6-FC81-4A96-B83D-1936D987C096}" srcId="{0ECEDC39-8897-42D2-BA8E-214133F5DC49}" destId="{CC51DF38-C5D5-417D-A777-5F4667FB394F}" srcOrd="0" destOrd="0" parTransId="{8FC89A9A-0B6C-466F-B07D-D4CE088770BA}" sibTransId="{3F3627E7-682F-4719-8981-584E7CEBBC55}"/>
    <dgm:cxn modelId="{14A38E7B-5AC0-4216-90FD-5803BC2176BA}" type="presOf" srcId="{51C6D639-BAC6-4242-9AEB-C44FEBB6ECD1}" destId="{5AC0287F-263E-4544-962A-CCDA457EBC15}" srcOrd="0" destOrd="0" presId="urn:microsoft.com/office/officeart/2018/2/layout/IconCircleList"/>
    <dgm:cxn modelId="{0A24B5A6-1915-49C5-939F-8839A7E17452}" type="presOf" srcId="{DFE3739F-8B55-4071-A01E-A559E3B0DC78}" destId="{BD554B92-9AC6-4E05-87D4-525CC987F464}" srcOrd="0" destOrd="0" presId="urn:microsoft.com/office/officeart/2018/2/layout/IconCircleList"/>
    <dgm:cxn modelId="{57E2EE5E-4E7A-40A4-A375-A2014690B2EC}" type="presOf" srcId="{F9048D9D-1A32-4178-9075-F96AAC9AA93C}" destId="{501F25E3-8EB8-4F26-AB23-ED25FF9C1818}" srcOrd="0" destOrd="0" presId="urn:microsoft.com/office/officeart/2018/2/layout/IconCircleList"/>
    <dgm:cxn modelId="{56DB1A61-AB24-47FF-8220-E48FDCDA9581}" type="presParOf" srcId="{4EECB737-3D41-4EAE-A0BA-4998412535D1}" destId="{34A6CA66-AC11-4761-89AA-D8A632AB0A7D}" srcOrd="0" destOrd="0" presId="urn:microsoft.com/office/officeart/2018/2/layout/IconCircleList"/>
    <dgm:cxn modelId="{B08D098F-72EC-4E6B-A95E-92C360D72454}" type="presParOf" srcId="{34A6CA66-AC11-4761-89AA-D8A632AB0A7D}" destId="{3FFD6B0F-5EDF-4C20-B62F-65E34EBA0A05}" srcOrd="0" destOrd="0" presId="urn:microsoft.com/office/officeart/2018/2/layout/IconCircleList"/>
    <dgm:cxn modelId="{B91577A7-EB07-4775-90AE-7BCAB532D938}" type="presParOf" srcId="{3FFD6B0F-5EDF-4C20-B62F-65E34EBA0A05}" destId="{830228CF-4F34-4B15-B75F-92BD72F90094}" srcOrd="0" destOrd="0" presId="urn:microsoft.com/office/officeart/2018/2/layout/IconCircleList"/>
    <dgm:cxn modelId="{124FD8CE-53C8-42A8-92FC-370619C83487}" type="presParOf" srcId="{3FFD6B0F-5EDF-4C20-B62F-65E34EBA0A05}" destId="{9AB557B5-C572-49E1-866F-EC9E745B2D83}" srcOrd="1" destOrd="0" presId="urn:microsoft.com/office/officeart/2018/2/layout/IconCircleList"/>
    <dgm:cxn modelId="{9D13D732-3CF2-4370-BBDF-30C1D3C61EFC}" type="presParOf" srcId="{3FFD6B0F-5EDF-4C20-B62F-65E34EBA0A05}" destId="{774BE4FA-DA7B-44F8-9743-677B2C0D567A}" srcOrd="2" destOrd="0" presId="urn:microsoft.com/office/officeart/2018/2/layout/IconCircleList"/>
    <dgm:cxn modelId="{A7B157E6-DAAE-499B-A0C9-641A04C305CF}" type="presParOf" srcId="{3FFD6B0F-5EDF-4C20-B62F-65E34EBA0A05}" destId="{809B8104-15A8-4412-958C-F3425FAA4F76}" srcOrd="3" destOrd="0" presId="urn:microsoft.com/office/officeart/2018/2/layout/IconCircleList"/>
    <dgm:cxn modelId="{7C2A6659-8A86-421D-AB80-7062FC73D131}" type="presParOf" srcId="{34A6CA66-AC11-4761-89AA-D8A632AB0A7D}" destId="{24E1A5C6-625E-4C3D-AFC6-31B7317D7E07}" srcOrd="1" destOrd="0" presId="urn:microsoft.com/office/officeart/2018/2/layout/IconCircleList"/>
    <dgm:cxn modelId="{AC2CB447-4A65-4791-925D-504D141FBE94}" type="presParOf" srcId="{34A6CA66-AC11-4761-89AA-D8A632AB0A7D}" destId="{BC40DDEA-0392-443D-B3F8-2654462023F2}" srcOrd="2" destOrd="0" presId="urn:microsoft.com/office/officeart/2018/2/layout/IconCircleList"/>
    <dgm:cxn modelId="{A6295E29-715C-4C57-869A-033587D2F303}" type="presParOf" srcId="{BC40DDEA-0392-443D-B3F8-2654462023F2}" destId="{7CCD4BEC-60BC-409D-8708-FDD1913E3ABB}" srcOrd="0" destOrd="0" presId="urn:microsoft.com/office/officeart/2018/2/layout/IconCircleList"/>
    <dgm:cxn modelId="{D4879261-4336-4098-ABEF-D1FA5C7B25DA}" type="presParOf" srcId="{BC40DDEA-0392-443D-B3F8-2654462023F2}" destId="{D8B215FC-8918-4E8F-8550-8DA3F1BBEF9F}" srcOrd="1" destOrd="0" presId="urn:microsoft.com/office/officeart/2018/2/layout/IconCircleList"/>
    <dgm:cxn modelId="{27063FCE-768D-4A82-888D-24FAF43A5028}" type="presParOf" srcId="{BC40DDEA-0392-443D-B3F8-2654462023F2}" destId="{4B9F2072-8376-4E9D-8DA9-64828ACBF7D2}" srcOrd="2" destOrd="0" presId="urn:microsoft.com/office/officeart/2018/2/layout/IconCircleList"/>
    <dgm:cxn modelId="{D1B5AFC8-5696-47AE-880F-9EB80030B6DD}" type="presParOf" srcId="{BC40DDEA-0392-443D-B3F8-2654462023F2}" destId="{5AC0287F-263E-4544-962A-CCDA457EBC15}" srcOrd="3" destOrd="0" presId="urn:microsoft.com/office/officeart/2018/2/layout/IconCircleList"/>
    <dgm:cxn modelId="{0BD54F02-675A-4224-92BB-C4530765FCD4}" type="presParOf" srcId="{34A6CA66-AC11-4761-89AA-D8A632AB0A7D}" destId="{501F25E3-8EB8-4F26-AB23-ED25FF9C1818}" srcOrd="3" destOrd="0" presId="urn:microsoft.com/office/officeart/2018/2/layout/IconCircleList"/>
    <dgm:cxn modelId="{A00FB843-7CB7-455A-BDE1-04675C1FD78B}" type="presParOf" srcId="{34A6CA66-AC11-4761-89AA-D8A632AB0A7D}" destId="{80823269-C323-45B8-AA5E-DE24A28240E6}" srcOrd="4" destOrd="0" presId="urn:microsoft.com/office/officeart/2018/2/layout/IconCircleList"/>
    <dgm:cxn modelId="{EB83E4C9-6FFA-471E-BDED-1BC25AD1FF79}" type="presParOf" srcId="{80823269-C323-45B8-AA5E-DE24A28240E6}" destId="{8F173524-6AA2-40F9-9FD7-4A1FD255F5EA}" srcOrd="0" destOrd="0" presId="urn:microsoft.com/office/officeart/2018/2/layout/IconCircleList"/>
    <dgm:cxn modelId="{38670113-B2AC-41B1-BC26-9B7B2C29FB8D}" type="presParOf" srcId="{80823269-C323-45B8-AA5E-DE24A28240E6}" destId="{70632CEA-452F-4B9A-BC3F-1D0C444300F0}" srcOrd="1" destOrd="0" presId="urn:microsoft.com/office/officeart/2018/2/layout/IconCircleList"/>
    <dgm:cxn modelId="{BC7BBFAC-998C-49C4-A3FF-2829557F108E}" type="presParOf" srcId="{80823269-C323-45B8-AA5E-DE24A28240E6}" destId="{03B62362-4B85-42F7-A725-8789A0383525}" srcOrd="2" destOrd="0" presId="urn:microsoft.com/office/officeart/2018/2/layout/IconCircleList"/>
    <dgm:cxn modelId="{0257DA7E-3199-4F29-ABF5-E60F00A65C66}" type="presParOf" srcId="{80823269-C323-45B8-AA5E-DE24A28240E6}" destId="{5A57F4BE-6278-4914-82C8-611FC79448FA}" srcOrd="3" destOrd="0" presId="urn:microsoft.com/office/officeart/2018/2/layout/IconCircleList"/>
    <dgm:cxn modelId="{2326B71B-82C1-4799-A629-F4FCEEB9D8BF}" type="presParOf" srcId="{34A6CA66-AC11-4761-89AA-D8A632AB0A7D}" destId="{A75D83AA-6EA2-4D0F-A452-8D4645441307}" srcOrd="5" destOrd="0" presId="urn:microsoft.com/office/officeart/2018/2/layout/IconCircleList"/>
    <dgm:cxn modelId="{509E3100-3180-470D-9A69-F248D1D6DA18}" type="presParOf" srcId="{34A6CA66-AC11-4761-89AA-D8A632AB0A7D}" destId="{DECD1775-9D42-40CF-A720-15629CFCF982}" srcOrd="6" destOrd="0" presId="urn:microsoft.com/office/officeart/2018/2/layout/IconCircleList"/>
    <dgm:cxn modelId="{F42064DB-FD6F-4C92-B78C-E4FB7F8F642B}" type="presParOf" srcId="{DECD1775-9D42-40CF-A720-15629CFCF982}" destId="{7EF04CA6-CE9A-416B-8866-93735CEB046C}" srcOrd="0" destOrd="0" presId="urn:microsoft.com/office/officeart/2018/2/layout/IconCircleList"/>
    <dgm:cxn modelId="{2B864206-F0BF-4D77-80A8-30A3B3DD34CD}" type="presParOf" srcId="{DECD1775-9D42-40CF-A720-15629CFCF982}" destId="{33E2FF3F-A59B-4BA1-8334-F54E694FA6CE}" srcOrd="1" destOrd="0" presId="urn:microsoft.com/office/officeart/2018/2/layout/IconCircleList"/>
    <dgm:cxn modelId="{F16F0E74-C344-4F1D-9752-C4D8ACBD824C}" type="presParOf" srcId="{DECD1775-9D42-40CF-A720-15629CFCF982}" destId="{8FF498DA-4B5A-4A97-8691-944B8F76878C}" srcOrd="2" destOrd="0" presId="urn:microsoft.com/office/officeart/2018/2/layout/IconCircleList"/>
    <dgm:cxn modelId="{EDC19EB6-F8C9-4D3A-98C3-AEAA55AE2C73}" type="presParOf" srcId="{DECD1775-9D42-40CF-A720-15629CFCF982}" destId="{BD554B92-9AC6-4E05-87D4-525CC987F4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B97-D7C2-4985-9DAE-FE6F60AA4F23}">
      <dsp:nvSpPr>
        <dsp:cNvPr id="0" name=""/>
        <dsp:cNvSpPr/>
      </dsp:nvSpPr>
      <dsp:spPr>
        <a:xfrm>
          <a:off x="0" y="76590"/>
          <a:ext cx="3006288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Seeds</a:t>
          </a:r>
        </a:p>
      </dsp:txBody>
      <dsp:txXfrm>
        <a:off x="23417" y="100007"/>
        <a:ext cx="2959454" cy="432866"/>
      </dsp:txXfrm>
    </dsp:sp>
    <dsp:sp modelId="{27E012B2-8340-47C6-A4E3-E8D214A96772}">
      <dsp:nvSpPr>
        <dsp:cNvPr id="0" name=""/>
        <dsp:cNvSpPr/>
      </dsp:nvSpPr>
      <dsp:spPr>
        <a:xfrm>
          <a:off x="0" y="613890"/>
          <a:ext cx="3006288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Models</a:t>
          </a:r>
        </a:p>
      </dsp:txBody>
      <dsp:txXfrm>
        <a:off x="23417" y="637307"/>
        <a:ext cx="2959454" cy="432866"/>
      </dsp:txXfrm>
    </dsp:sp>
    <dsp:sp modelId="{0C9D7EF2-A12D-4743-8FC3-FA9554A91B79}">
      <dsp:nvSpPr>
        <dsp:cNvPr id="0" name=""/>
        <dsp:cNvSpPr/>
      </dsp:nvSpPr>
      <dsp:spPr>
        <a:xfrm>
          <a:off x="0" y="1151191"/>
          <a:ext cx="3006288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Materializations</a:t>
          </a:r>
        </a:p>
      </dsp:txBody>
      <dsp:txXfrm>
        <a:off x="23417" y="1174608"/>
        <a:ext cx="2959454" cy="432866"/>
      </dsp:txXfrm>
    </dsp:sp>
    <dsp:sp modelId="{B5C30D92-D354-41F2-A3D4-8049A57FD60B}">
      <dsp:nvSpPr>
        <dsp:cNvPr id="0" name=""/>
        <dsp:cNvSpPr/>
      </dsp:nvSpPr>
      <dsp:spPr>
        <a:xfrm>
          <a:off x="0" y="1688491"/>
          <a:ext cx="3006288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Tests</a:t>
          </a:r>
        </a:p>
      </dsp:txBody>
      <dsp:txXfrm>
        <a:off x="23417" y="1711908"/>
        <a:ext cx="2959454" cy="432866"/>
      </dsp:txXfrm>
    </dsp:sp>
    <dsp:sp modelId="{07AE6723-1254-4D01-AF3F-EE2E6FA17504}">
      <dsp:nvSpPr>
        <dsp:cNvPr id="0" name=""/>
        <dsp:cNvSpPr/>
      </dsp:nvSpPr>
      <dsp:spPr>
        <a:xfrm>
          <a:off x="0" y="2225791"/>
          <a:ext cx="3006288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Jinja </a:t>
          </a:r>
        </a:p>
      </dsp:txBody>
      <dsp:txXfrm>
        <a:off x="23417" y="2249208"/>
        <a:ext cx="2959454" cy="432866"/>
      </dsp:txXfrm>
    </dsp:sp>
    <dsp:sp modelId="{D1B004A2-EC8E-4912-BC1E-B52F5C636E2C}">
      <dsp:nvSpPr>
        <dsp:cNvPr id="0" name=""/>
        <dsp:cNvSpPr/>
      </dsp:nvSpPr>
      <dsp:spPr>
        <a:xfrm>
          <a:off x="0" y="2763091"/>
          <a:ext cx="3006288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Macros</a:t>
          </a:r>
        </a:p>
      </dsp:txBody>
      <dsp:txXfrm>
        <a:off x="23417" y="2786508"/>
        <a:ext cx="2959454" cy="432866"/>
      </dsp:txXfrm>
    </dsp:sp>
    <dsp:sp modelId="{C82EE654-7276-4B8D-8ACF-6ED04A930281}">
      <dsp:nvSpPr>
        <dsp:cNvPr id="0" name=""/>
        <dsp:cNvSpPr/>
      </dsp:nvSpPr>
      <dsp:spPr>
        <a:xfrm>
          <a:off x="0" y="3300391"/>
          <a:ext cx="3006288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Freshness</a:t>
          </a:r>
        </a:p>
      </dsp:txBody>
      <dsp:txXfrm>
        <a:off x="23417" y="3323808"/>
        <a:ext cx="2959454" cy="432866"/>
      </dsp:txXfrm>
    </dsp:sp>
    <dsp:sp modelId="{887A1023-4644-4983-BEFA-C3B8840C8DE4}">
      <dsp:nvSpPr>
        <dsp:cNvPr id="0" name=""/>
        <dsp:cNvSpPr/>
      </dsp:nvSpPr>
      <dsp:spPr>
        <a:xfrm>
          <a:off x="0" y="3837691"/>
          <a:ext cx="3006288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Documentation</a:t>
          </a:r>
        </a:p>
      </dsp:txBody>
      <dsp:txXfrm>
        <a:off x="23417" y="3861108"/>
        <a:ext cx="2959454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08961-84B7-4B45-8786-A6E9716A428D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The atomic unit of transformation in dbt is called a </a:t>
          </a:r>
          <a:r>
            <a:rPr lang="en-US" sz="2000" i="1" kern="1200"/>
            <a:t>model</a:t>
          </a:r>
          <a:r>
            <a:rPr lang="en-US" sz="2000" kern="1200"/>
            <a:t>.</a:t>
          </a:r>
        </a:p>
      </dsp:txBody>
      <dsp:txXfrm>
        <a:off x="22940" y="22940"/>
        <a:ext cx="5135942" cy="737360"/>
      </dsp:txXfrm>
    </dsp:sp>
    <dsp:sp modelId="{CFF94ED8-B92A-4FF2-9217-E8EA7C809180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  model is a select statement. </a:t>
          </a:r>
        </a:p>
      </dsp:txBody>
      <dsp:txXfrm>
        <a:off x="476425" y="914964"/>
        <a:ext cx="5064287" cy="737360"/>
      </dsp:txXfrm>
    </dsp:sp>
    <dsp:sp modelId="{1E92DBAC-899D-4D07-AC2F-4F970D29C239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Models are defined in .sql files (typically in your models directory)</a:t>
          </a:r>
        </a:p>
      </dsp:txBody>
      <dsp:txXfrm>
        <a:off x="929910" y="1806988"/>
        <a:ext cx="5064287" cy="737360"/>
      </dsp:txXfrm>
    </dsp:sp>
    <dsp:sp modelId="{750DE732-104F-40A5-BE33-145626FD07A8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The name of the file is used as the model's name</a:t>
          </a:r>
        </a:p>
      </dsp:txBody>
      <dsp:txXfrm>
        <a:off x="1383395" y="2699012"/>
        <a:ext cx="5064287" cy="737360"/>
      </dsp:txXfrm>
    </dsp:sp>
    <dsp:sp modelId="{9212CE34-56D3-4C0E-A8B7-82B6727487F9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Build models in a target schema you define</a:t>
          </a:r>
        </a:p>
      </dsp:txBody>
      <dsp:txXfrm>
        <a:off x="1836880" y="3591037"/>
        <a:ext cx="5064287" cy="737360"/>
      </dsp:txXfrm>
    </dsp:sp>
    <dsp:sp modelId="{FD51141A-1126-4B75-BC2C-85A9323BABC6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678201" y="572200"/>
        <a:ext cx="280008" cy="383102"/>
      </dsp:txXfrm>
    </dsp:sp>
    <dsp:sp modelId="{F6C1833B-772E-4BF9-9940-20260CFF91EC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131686" y="1464225"/>
        <a:ext cx="280008" cy="383102"/>
      </dsp:txXfrm>
    </dsp:sp>
    <dsp:sp modelId="{D463B3DD-F7DE-4CFA-9AB8-CCE2D2AB3059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585171" y="2343195"/>
        <a:ext cx="280008" cy="383102"/>
      </dsp:txXfrm>
    </dsp:sp>
    <dsp:sp modelId="{7051D71C-EA4F-4BAE-BB1B-5508D7227942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7038657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FA6C2-7EC4-466B-8EC5-55FDC9E4F981}">
      <dsp:nvSpPr>
        <dsp:cNvPr id="0" name=""/>
        <dsp:cNvSpPr/>
      </dsp:nvSpPr>
      <dsp:spPr>
        <a:xfrm>
          <a:off x="0" y="3359"/>
          <a:ext cx="4697730" cy="1570848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B8EF7-FAC7-4EFD-A3BA-1A3C4FD2AE3C}">
      <dsp:nvSpPr>
        <dsp:cNvPr id="0" name=""/>
        <dsp:cNvSpPr/>
      </dsp:nvSpPr>
      <dsp:spPr>
        <a:xfrm>
          <a:off x="475181" y="356800"/>
          <a:ext cx="863966" cy="86396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13162-324F-45F6-9F10-6454F6ACEFF7}">
      <dsp:nvSpPr>
        <dsp:cNvPr id="0" name=""/>
        <dsp:cNvSpPr/>
      </dsp:nvSpPr>
      <dsp:spPr>
        <a:xfrm>
          <a:off x="1814330" y="3359"/>
          <a:ext cx="2881626" cy="1570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8" tIns="166248" rIns="166248" bIns="16624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 software development, we want automated tests to prevent bugs from hitting production.</a:t>
          </a:r>
        </a:p>
      </dsp:txBody>
      <dsp:txXfrm>
        <a:off x="1814330" y="3359"/>
        <a:ext cx="2881626" cy="1570848"/>
      </dsp:txXfrm>
    </dsp:sp>
    <dsp:sp modelId="{7B7996A9-23AC-4492-B3C0-55CF43B28281}">
      <dsp:nvSpPr>
        <dsp:cNvPr id="0" name=""/>
        <dsp:cNvSpPr/>
      </dsp:nvSpPr>
      <dsp:spPr>
        <a:xfrm>
          <a:off x="0" y="1966919"/>
          <a:ext cx="4697730" cy="1570848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FEDFB-032B-4E4B-8D81-C7B150744E52}">
      <dsp:nvSpPr>
        <dsp:cNvPr id="0" name=""/>
        <dsp:cNvSpPr/>
      </dsp:nvSpPr>
      <dsp:spPr>
        <a:xfrm>
          <a:off x="475181" y="2320360"/>
          <a:ext cx="863966" cy="86396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1CBAC-5E7F-4BA2-9D51-78A3FD6A3A21}">
      <dsp:nvSpPr>
        <dsp:cNvPr id="0" name=""/>
        <dsp:cNvSpPr/>
      </dsp:nvSpPr>
      <dsp:spPr>
        <a:xfrm>
          <a:off x="1814330" y="1966919"/>
          <a:ext cx="2113978" cy="1570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8" tIns="166248" rIns="166248" bIns="16624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 a warehouse context, automated tests can catch things like:</a:t>
          </a:r>
        </a:p>
      </dsp:txBody>
      <dsp:txXfrm>
        <a:off x="1814330" y="1966919"/>
        <a:ext cx="2113978" cy="1570848"/>
      </dsp:txXfrm>
    </dsp:sp>
    <dsp:sp modelId="{E62A3404-2502-400E-A902-E55557CD381F}">
      <dsp:nvSpPr>
        <dsp:cNvPr id="0" name=""/>
        <dsp:cNvSpPr/>
      </dsp:nvSpPr>
      <dsp:spPr>
        <a:xfrm>
          <a:off x="3928308" y="1966919"/>
          <a:ext cx="767647" cy="1570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8" tIns="166248" rIns="166248" bIns="166248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bad calculations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bad joins / fanouts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schema mismatches</a:t>
          </a:r>
        </a:p>
      </dsp:txBody>
      <dsp:txXfrm>
        <a:off x="3928308" y="1966919"/>
        <a:ext cx="767647" cy="1570848"/>
      </dsp:txXfrm>
    </dsp:sp>
    <dsp:sp modelId="{98012A24-B417-4DC4-8A2A-590CCD43300E}">
      <dsp:nvSpPr>
        <dsp:cNvPr id="0" name=""/>
        <dsp:cNvSpPr/>
      </dsp:nvSpPr>
      <dsp:spPr>
        <a:xfrm>
          <a:off x="0" y="3930480"/>
          <a:ext cx="4697730" cy="1570848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C3BF6-8E25-4225-8F0D-8DC27113A946}">
      <dsp:nvSpPr>
        <dsp:cNvPr id="0" name=""/>
        <dsp:cNvSpPr/>
      </dsp:nvSpPr>
      <dsp:spPr>
        <a:xfrm>
          <a:off x="475181" y="4283921"/>
          <a:ext cx="863966" cy="86396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998EA-C1D1-4136-9FCC-3CF2E62E4867}">
      <dsp:nvSpPr>
        <dsp:cNvPr id="0" name=""/>
        <dsp:cNvSpPr/>
      </dsp:nvSpPr>
      <dsp:spPr>
        <a:xfrm>
          <a:off x="1814330" y="3930480"/>
          <a:ext cx="2881626" cy="1570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8" tIns="166248" rIns="166248" bIns="16624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dbt provides this functionality via tests of two kinds.</a:t>
          </a:r>
        </a:p>
      </dsp:txBody>
      <dsp:txXfrm>
        <a:off x="1814330" y="3930480"/>
        <a:ext cx="2881626" cy="1570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6333F-CFA7-4012-9617-8EA0BF1F4ADB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DA625-5056-4E33-9159-779C3013C0EF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Macros are pieces of code that can be reused multiple times. They are analogous to "functions" in other programming languages. Macros are defined in .</a:t>
          </a:r>
          <a:r>
            <a:rPr lang="en-US" sz="2200" kern="1200" dirty="0" err="1"/>
            <a:t>sql</a:t>
          </a:r>
          <a:r>
            <a:rPr lang="en-US" sz="2200" kern="1200" dirty="0"/>
            <a:t> files, typically in your macros directory.</a:t>
          </a:r>
        </a:p>
      </dsp:txBody>
      <dsp:txXfrm>
        <a:off x="433546" y="784100"/>
        <a:ext cx="3211056" cy="1993740"/>
      </dsp:txXfrm>
    </dsp:sp>
    <dsp:sp modelId="{69507EAF-9CEF-4C66-83C6-778BFEC1B5C5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CADC8-6CC5-4DEF-87AB-C592A7261630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 freshness block is used to define the acceptable amount of time between the most recent record, and now, for a table to be considered "fresh". In the freshness block, one or both of </a:t>
          </a:r>
          <a:r>
            <a:rPr lang="en-US" sz="2200" kern="1200" dirty="0" err="1"/>
            <a:t>warn_after</a:t>
          </a:r>
          <a:r>
            <a:rPr lang="en-US" sz="2200" kern="1200" dirty="0"/>
            <a:t> and </a:t>
          </a:r>
          <a:r>
            <a:rPr lang="en-US" sz="2200" kern="1200" dirty="0" err="1"/>
            <a:t>error_after</a:t>
          </a:r>
          <a:r>
            <a:rPr lang="en-US" sz="2200" kern="1200" dirty="0"/>
            <a:t> can be provided.</a:t>
          </a:r>
        </a:p>
      </dsp:txBody>
      <dsp:txXfrm>
        <a:off x="4509795" y="784100"/>
        <a:ext cx="3211056" cy="1993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228CF-4F34-4B15-B75F-92BD72F90094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557B5-C572-49E1-866F-EC9E745B2D83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B8104-15A8-4412-958C-F3425FAA4F76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 </a:t>
          </a:r>
          <a:r>
            <a:rPr lang="en-US" sz="1800" kern="1200" dirty="0" err="1"/>
            <a:t>dbt</a:t>
          </a:r>
          <a:r>
            <a:rPr lang="en-US" sz="1800" kern="1200" dirty="0"/>
            <a:t>, you can combine SQL with Jinja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a templating </a:t>
          </a:r>
          <a:r>
            <a:rPr lang="en-US" sz="1800" kern="1200" dirty="0"/>
            <a:t>language.</a:t>
          </a:r>
        </a:p>
      </dsp:txBody>
      <dsp:txXfrm>
        <a:off x="1366323" y="800136"/>
        <a:ext cx="2370505" cy="1005669"/>
      </dsp:txXfrm>
    </dsp:sp>
    <dsp:sp modelId="{7CCD4BEC-60BC-409D-8708-FDD1913E3ABB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215FC-8918-4E8F-8550-8DA3F1BBEF9F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0287F-263E-4544-962A-CCDA457EBC15}">
      <dsp:nvSpPr>
        <dsp:cNvPr id="0" name=""/>
        <dsp:cNvSpPr/>
      </dsp:nvSpPr>
      <dsp:spPr>
        <a:xfrm>
          <a:off x="5371040" y="769845"/>
          <a:ext cx="2370505" cy="106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Using Jinja turns your </a:t>
          </a:r>
          <a:r>
            <a:rPr lang="en-US" sz="1800" kern="1200" dirty="0" err="1"/>
            <a:t>dbt</a:t>
          </a:r>
          <a:r>
            <a:rPr lang="en-US" sz="1800" kern="1200" dirty="0"/>
            <a:t> project into a programming environment for SQL, giving you the ability to do things that aren't normally possible in SQL. </a:t>
          </a:r>
        </a:p>
      </dsp:txBody>
      <dsp:txXfrm>
        <a:off x="5371040" y="769845"/>
        <a:ext cx="2370505" cy="1066250"/>
      </dsp:txXfrm>
    </dsp:sp>
    <dsp:sp modelId="{8F173524-6AA2-40F9-9FD7-4A1FD255F5EA}">
      <dsp:nvSpPr>
        <dsp:cNvPr id="0" name=""/>
        <dsp:cNvSpPr/>
      </dsp:nvSpPr>
      <dsp:spPr>
        <a:xfrm>
          <a:off x="145153" y="2575823"/>
          <a:ext cx="1005669" cy="10056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32CEA-452F-4B9A-BC3F-1D0C444300F0}">
      <dsp:nvSpPr>
        <dsp:cNvPr id="0" name=""/>
        <dsp:cNvSpPr/>
      </dsp:nvSpPr>
      <dsp:spPr>
        <a:xfrm>
          <a:off x="356344" y="2787013"/>
          <a:ext cx="583288" cy="58328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7F4BE-6278-4914-82C8-611FC79448FA}">
      <dsp:nvSpPr>
        <dsp:cNvPr id="0" name=""/>
        <dsp:cNvSpPr/>
      </dsp:nvSpPr>
      <dsp:spPr>
        <a:xfrm>
          <a:off x="1366323" y="2575823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Every </a:t>
          </a:r>
          <a:r>
            <a:rPr lang="en-US" sz="1800" kern="1200" dirty="0" err="1"/>
            <a:t>dbt</a:t>
          </a:r>
          <a:r>
            <a:rPr lang="en-US" sz="1800" kern="1200" dirty="0"/>
            <a:t> model defines all its inputs using special Jinja functions called </a:t>
          </a:r>
          <a:r>
            <a:rPr lang="en-US" sz="1800" i="1" kern="1200" dirty="0">
              <a:solidFill>
                <a:srgbClr val="FF0000"/>
              </a:solidFill>
            </a:rPr>
            <a:t>{{ ref() </a:t>
          </a:r>
          <a:r>
            <a:rPr lang="en-US" sz="1800" kern="1200" dirty="0">
              <a:solidFill>
                <a:srgbClr val="FF0000"/>
              </a:solidFill>
            </a:rPr>
            <a:t>}} </a:t>
          </a:r>
          <a:r>
            <a:rPr lang="en-US" sz="1800" kern="1200" dirty="0"/>
            <a:t>and      </a:t>
          </a:r>
          <a:r>
            <a:rPr lang="en-US" sz="1800" i="1" kern="1200" dirty="0">
              <a:solidFill>
                <a:srgbClr val="FF0000"/>
              </a:solidFill>
            </a:rPr>
            <a:t>{{ source() }}</a:t>
          </a:r>
          <a:r>
            <a:rPr lang="en-US" sz="1800" kern="1200" dirty="0"/>
            <a:t>.</a:t>
          </a:r>
        </a:p>
      </dsp:txBody>
      <dsp:txXfrm>
        <a:off x="1366323" y="2575823"/>
        <a:ext cx="2370505" cy="1005669"/>
      </dsp:txXfrm>
    </dsp:sp>
    <dsp:sp modelId="{7EF04CA6-CE9A-416B-8866-93735CEB046C}">
      <dsp:nvSpPr>
        <dsp:cNvPr id="0" name=""/>
        <dsp:cNvSpPr/>
      </dsp:nvSpPr>
      <dsp:spPr>
        <a:xfrm>
          <a:off x="4149871" y="2575823"/>
          <a:ext cx="1005669" cy="10056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2FF3F-A59B-4BA1-8334-F54E694FA6CE}">
      <dsp:nvSpPr>
        <dsp:cNvPr id="0" name=""/>
        <dsp:cNvSpPr/>
      </dsp:nvSpPr>
      <dsp:spPr>
        <a:xfrm>
          <a:off x="4361061" y="2787013"/>
          <a:ext cx="583288" cy="58328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4B92-9AC6-4E05-87D4-525CC987F464}">
      <dsp:nvSpPr>
        <dsp:cNvPr id="0" name=""/>
        <dsp:cNvSpPr/>
      </dsp:nvSpPr>
      <dsp:spPr>
        <a:xfrm>
          <a:off x="5371040" y="2575823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dbt</a:t>
          </a:r>
          <a:r>
            <a:rPr lang="en-US" sz="1800" kern="1200" dirty="0"/>
            <a:t> analyzes these to build up a directed acyclic graph (DAG) of your models.</a:t>
          </a:r>
        </a:p>
      </dsp:txBody>
      <dsp:txXfrm>
        <a:off x="5371040" y="2575823"/>
        <a:ext cx="2370505" cy="100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00054-0400-4790-9281-079432F24C86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A8171-57B7-458C-83FB-159F4C286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8BEF-EA2D-4B1F-B3C8-20B0C28124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0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3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3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6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2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1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5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A6C0-68A1-4C3D-92E9-88ECE23AEFE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911D2-DEBD-4DF1-8751-746C06921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etdbt.com/reference/commands/cmd-docs" TargetMode="External"/><Relationship Id="rId3" Type="http://schemas.openxmlformats.org/officeDocument/2006/relationships/hyperlink" Target="https://docs.getdbt.com/reference/commands/init" TargetMode="External"/><Relationship Id="rId7" Type="http://schemas.openxmlformats.org/officeDocument/2006/relationships/hyperlink" Target="https://docs.getdbt.com/reference/commands/seed" TargetMode="External"/><Relationship Id="rId12" Type="http://schemas.openxmlformats.org/officeDocument/2006/relationships/image" Target="../media/image24.svg"/><Relationship Id="rId2" Type="http://schemas.openxmlformats.org/officeDocument/2006/relationships/hyperlink" Target="https://docs.getdbt.com/reference/commands/debu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etdbt.com/reference/commands/test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docs.getdbt.com/reference/commands/run" TargetMode="External"/><Relationship Id="rId10" Type="http://schemas.openxmlformats.org/officeDocument/2006/relationships/hyperlink" Target="https://docs.getdbt.com/reference/commands/list" TargetMode="External"/><Relationship Id="rId4" Type="http://schemas.openxmlformats.org/officeDocument/2006/relationships/hyperlink" Target="https://docs.getdbt.com/reference/commands/compile" TargetMode="External"/><Relationship Id="rId9" Type="http://schemas.openxmlformats.org/officeDocument/2006/relationships/hyperlink" Target="https://docs.getdbt.com/reference/commands/sour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db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40968"/>
            <a:ext cx="7118086" cy="4594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DBT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dbt</a:t>
            </a:r>
            <a:r>
              <a:rPr lang="en-US" b="1" dirty="0" smtClean="0"/>
              <a:t> (data build tool)</a:t>
            </a:r>
            <a:br>
              <a:rPr lang="en-US" b="1" dirty="0" smtClean="0"/>
            </a:br>
            <a:r>
              <a:rPr lang="en-US" dirty="0" smtClean="0"/>
              <a:t>powerful, open-source data</a:t>
            </a:r>
            <a:br>
              <a:rPr lang="en-US" dirty="0" smtClean="0"/>
            </a:br>
            <a:r>
              <a:rPr lang="en-US" dirty="0" smtClean="0"/>
              <a:t>transformations</a:t>
            </a:r>
            <a:endParaRPr lang="en-IN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9CA4232D-3AC9-47EB-BB49-47F41B80CF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0942" y="764704"/>
            <a:ext cx="4797131" cy="2398565"/>
            <a:chOff x="2493" y="31"/>
            <a:chExt cx="2694" cy="13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xmlns="" id="{5606D53D-F5F6-4CF2-9503-18321B5335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93" y="31"/>
              <a:ext cx="269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7535921E-2B30-438B-AF28-7656FAA541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918" b="20784"/>
            <a:stretch/>
          </p:blipFill>
          <p:spPr bwMode="auto">
            <a:xfrm>
              <a:off x="2493" y="31"/>
              <a:ext cx="2239" cy="106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47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C3319-7D55-477A-B898-15CEF46B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617406" cy="760290"/>
          </a:xfrm>
        </p:spPr>
        <p:txBody>
          <a:bodyPr>
            <a:normAutofit/>
          </a:bodyPr>
          <a:lstStyle/>
          <a:p>
            <a:r>
              <a:rPr lang="en-US" dirty="0"/>
              <a:t>Schema tests (more common)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702E9F-DF66-4FC6-8074-F4CAC8F3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528"/>
            <a:ext cx="7147267" cy="2523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Schema tests are added as properties for an existing model. DBT ships with the following tests:</a:t>
            </a:r>
          </a:p>
          <a:p>
            <a:r>
              <a:rPr lang="en-US" sz="2400" dirty="0"/>
              <a:t>unique</a:t>
            </a:r>
          </a:p>
          <a:p>
            <a:r>
              <a:rPr lang="en-US" sz="2400" dirty="0" err="1"/>
              <a:t>not_null</a:t>
            </a:r>
            <a:endParaRPr lang="en-US" sz="2400" dirty="0"/>
          </a:p>
          <a:p>
            <a:r>
              <a:rPr lang="en-US" sz="2400" dirty="0" err="1"/>
              <a:t>accepted_values</a:t>
            </a:r>
            <a:endParaRPr lang="en-US" sz="2400" dirty="0"/>
          </a:p>
          <a:p>
            <a:r>
              <a:rPr lang="en-US" sz="2400" dirty="0"/>
              <a:t>relationships</a:t>
            </a:r>
          </a:p>
          <a:p>
            <a:endParaRPr lang="en-US" sz="2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7E71C5D-9C59-4F6C-9D2C-E70143ECB3A4}"/>
              </a:ext>
            </a:extLst>
          </p:cNvPr>
          <p:cNvSpPr txBox="1">
            <a:spLocks/>
          </p:cNvSpPr>
          <p:nvPr/>
        </p:nvSpPr>
        <p:spPr>
          <a:xfrm>
            <a:off x="628650" y="4087203"/>
            <a:ext cx="5511898" cy="76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9BE8D5B-1FC3-4DCA-B5D0-98D89BE601CC}"/>
              </a:ext>
            </a:extLst>
          </p:cNvPr>
          <p:cNvSpPr txBox="1">
            <a:spLocks/>
          </p:cNvSpPr>
          <p:nvPr/>
        </p:nvSpPr>
        <p:spPr>
          <a:xfrm>
            <a:off x="628650" y="5022166"/>
            <a:ext cx="7147266" cy="124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 tests are select statements that will tell you if each test query in your project passes or fails. Data tests are defined in .</a:t>
            </a:r>
            <a:r>
              <a:rPr lang="en-US" sz="2400" dirty="0" err="1"/>
              <a:t>sql</a:t>
            </a:r>
            <a:r>
              <a:rPr lang="en-US" sz="2400" dirty="0"/>
              <a:t> files, typically in your tests 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8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6E9B3E6-E277-4D68-BA48-9CB43FFBD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" y="1216597"/>
            <a:ext cx="54864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0060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456F1-DEBD-4696-801F-A6B83E36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8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Macros and Freshness</a:t>
            </a:r>
            <a:endParaRPr lang="en-US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68E5315-6413-44EE-9558-C513F8BBA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39269"/>
              </p:ext>
            </p:extLst>
          </p:nvPr>
        </p:nvGraphicFramePr>
        <p:xfrm>
          <a:off x="678452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85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5BA5D-39EA-4971-9F05-C61E2DC6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Jinja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C78AE45-EF45-4135-B0A9-68C43918E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6500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18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1AEB30-EEF5-4130-ACD6-028392A1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21" y="627565"/>
            <a:ext cx="5605629" cy="1325563"/>
          </a:xfrm>
        </p:spPr>
        <p:txBody>
          <a:bodyPr>
            <a:normAutofit/>
          </a:bodyPr>
          <a:lstStyle/>
          <a:p>
            <a:r>
              <a:rPr lang="en-US" dirty="0"/>
              <a:t>Auto-documentation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344EA-F178-4E5D-A40B-F18607F8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2" y="1953128"/>
            <a:ext cx="4850900" cy="490487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/>
              <a:t>dbt</a:t>
            </a:r>
            <a:r>
              <a:rPr lang="en-US" sz="2000" dirty="0"/>
              <a:t> ships with a documentation generator which inspects: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● The contents of your project</a:t>
            </a:r>
          </a:p>
          <a:p>
            <a:pPr marL="0" indent="0">
              <a:buNone/>
            </a:pPr>
            <a:r>
              <a:rPr lang="en-US" sz="2000" dirty="0"/>
              <a:t>● The metadata provided in </a:t>
            </a:r>
            <a:r>
              <a:rPr lang="en-US" sz="2000" dirty="0" err="1"/>
              <a:t>schema.yml</a:t>
            </a:r>
            <a:r>
              <a:rPr lang="en-US" sz="2000" dirty="0"/>
              <a:t> files</a:t>
            </a:r>
          </a:p>
          <a:p>
            <a:pPr marL="0" indent="0">
              <a:buNone/>
            </a:pPr>
            <a:r>
              <a:rPr lang="en-US" sz="2000" dirty="0"/>
              <a:t>● The relations in your warehouse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uses this data to create a fully interactive catalog for your warehouse.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Good documentation for your </a:t>
            </a:r>
            <a:r>
              <a:rPr lang="en-US" sz="2000" dirty="0" err="1"/>
              <a:t>dbt</a:t>
            </a:r>
            <a:r>
              <a:rPr lang="en-US" sz="2000" dirty="0"/>
              <a:t> models will help downstream consumers discover and understand the datasets which you curate for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dbt</a:t>
            </a:r>
            <a:r>
              <a:rPr lang="en-US" sz="2000" dirty="0"/>
              <a:t> provides a way to generate documentation for your </a:t>
            </a:r>
            <a:r>
              <a:rPr lang="en-US" sz="2000" dirty="0" err="1"/>
              <a:t>dbt</a:t>
            </a:r>
            <a:r>
              <a:rPr lang="en-US" sz="2000" dirty="0"/>
              <a:t> project and render it as a website. 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86550" y="2358913"/>
            <a:ext cx="1605129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xmlns="" id="{3AE14C85-878B-41DD-9813-E8FB0B8DE8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60490" y="2857501"/>
            <a:ext cx="857249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0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83F5-9BEE-4D4E-9167-F716FC68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22" y="374347"/>
            <a:ext cx="4391411" cy="1004288"/>
          </a:xfrm>
        </p:spPr>
        <p:txBody>
          <a:bodyPr>
            <a:normAutofit/>
          </a:bodyPr>
          <a:lstStyle/>
          <a:p>
            <a:r>
              <a:rPr lang="en-US" b="1" dirty="0" err="1"/>
              <a:t>dbt</a:t>
            </a:r>
            <a:r>
              <a:rPr lang="en-US" b="1" dirty="0"/>
              <a:t> Command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CB0E44-CF90-4523-8F32-D5CD072F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2" y="1702192"/>
            <a:ext cx="5605628" cy="4781463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2"/>
              </a:rPr>
              <a:t>debug</a:t>
            </a:r>
            <a:r>
              <a:rPr lang="en-US" sz="2200" dirty="0"/>
              <a:t>: debugs </a:t>
            </a:r>
            <a:r>
              <a:rPr lang="en-US" sz="2200" dirty="0" err="1"/>
              <a:t>dbt</a:t>
            </a:r>
            <a:r>
              <a:rPr lang="en-US" sz="2200" dirty="0"/>
              <a:t> connections and projects</a:t>
            </a:r>
          </a:p>
          <a:p>
            <a:r>
              <a:rPr lang="en-US" sz="2200" dirty="0" err="1">
                <a:hlinkClick r:id="rId3"/>
              </a:rPr>
              <a:t>init</a:t>
            </a:r>
            <a:r>
              <a:rPr lang="en-US" sz="2200" dirty="0"/>
              <a:t> : initializes a new </a:t>
            </a:r>
            <a:r>
              <a:rPr lang="en-US" sz="2200" dirty="0" err="1"/>
              <a:t>dbt</a:t>
            </a:r>
            <a:r>
              <a:rPr lang="en-US" sz="2200" dirty="0"/>
              <a:t> project</a:t>
            </a:r>
          </a:p>
          <a:p>
            <a:r>
              <a:rPr lang="en-US" sz="2200" dirty="0">
                <a:hlinkClick r:id="rId4"/>
              </a:rPr>
              <a:t>compile</a:t>
            </a:r>
            <a:r>
              <a:rPr lang="en-US" sz="2200" dirty="0"/>
              <a:t>: compiles (but does not run) the models in a project</a:t>
            </a:r>
          </a:p>
          <a:p>
            <a:r>
              <a:rPr lang="en-US" sz="2200" dirty="0">
                <a:hlinkClick r:id="rId5"/>
              </a:rPr>
              <a:t>run</a:t>
            </a:r>
            <a:r>
              <a:rPr lang="en-US" sz="2200" dirty="0"/>
              <a:t>: runs the models in a project</a:t>
            </a:r>
          </a:p>
          <a:p>
            <a:r>
              <a:rPr lang="en-US" sz="2200" dirty="0">
                <a:hlinkClick r:id="rId6"/>
              </a:rPr>
              <a:t>test</a:t>
            </a:r>
            <a:r>
              <a:rPr lang="en-US" sz="2200" dirty="0"/>
              <a:t>: executes tests defined in a project</a:t>
            </a:r>
          </a:p>
          <a:p>
            <a:r>
              <a:rPr lang="en-US" sz="2200" dirty="0">
                <a:hlinkClick r:id="rId7"/>
              </a:rPr>
              <a:t>seed</a:t>
            </a:r>
            <a:r>
              <a:rPr lang="en-US" sz="2200" dirty="0"/>
              <a:t>: loads CSV files into the database</a:t>
            </a:r>
          </a:p>
          <a:p>
            <a:r>
              <a:rPr lang="en-US" sz="2200" dirty="0">
                <a:hlinkClick r:id="rId8"/>
              </a:rPr>
              <a:t>docs</a:t>
            </a:r>
            <a:r>
              <a:rPr lang="en-US" sz="2200" dirty="0"/>
              <a:t> : generates documentation for a project</a:t>
            </a:r>
          </a:p>
          <a:p>
            <a:r>
              <a:rPr lang="en-US" sz="2200" dirty="0">
                <a:hlinkClick r:id="rId9"/>
              </a:rPr>
              <a:t>source</a:t>
            </a:r>
            <a:r>
              <a:rPr lang="en-US" sz="2200" dirty="0"/>
              <a:t>: provides tools for working with source data</a:t>
            </a:r>
          </a:p>
          <a:p>
            <a:r>
              <a:rPr lang="en-US" sz="2200" dirty="0">
                <a:hlinkClick r:id="rId10"/>
              </a:rPr>
              <a:t>freshness</a:t>
            </a:r>
            <a:r>
              <a:rPr lang="en-US" sz="2200" dirty="0"/>
              <a:t> : calculate freshness snapshots for the source tables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86550" y="2358913"/>
            <a:ext cx="1605129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xmlns="" id="{924A39A1-4C1F-4F7B-9BAE-4C9FB663409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060490" y="2857501"/>
            <a:ext cx="857249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xmlns="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12">
            <a:extLst>
              <a:ext uri="{FF2B5EF4-FFF2-40B4-BE49-F238E27FC236}">
                <a16:creationId xmlns:a16="http://schemas.microsoft.com/office/drawing/2014/main" xmlns="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xmlns="" id="{C37E9D4B-7BFA-4D10-B666-547BAC499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1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CADFB3B4-C7E6-4410-98A3-26A13FB7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23" y="2111535"/>
            <a:ext cx="4686789" cy="2593356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9271070B-959D-4063-94A1-AE8D566A3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705" y="1740576"/>
            <a:ext cx="2413000" cy="1647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CE0F64-3BB2-4501-A40C-5C4A319E65B2}"/>
              </a:ext>
            </a:extLst>
          </p:cNvPr>
          <p:cNvSpPr txBox="1"/>
          <p:nvPr/>
        </p:nvSpPr>
        <p:spPr>
          <a:xfrm>
            <a:off x="991773" y="2504050"/>
            <a:ext cx="730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C48570-9832-423F-997E-29A8CA2E982A}"/>
              </a:ext>
            </a:extLst>
          </p:cNvPr>
          <p:cNvSpPr txBox="1">
            <a:spLocks/>
          </p:cNvSpPr>
          <p:nvPr/>
        </p:nvSpPr>
        <p:spPr>
          <a:xfrm>
            <a:off x="514350" y="484632"/>
            <a:ext cx="8113014" cy="5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34A3484C-2237-41A6-853F-1D031FFFC041}"/>
              </a:ext>
            </a:extLst>
          </p:cNvPr>
          <p:cNvSpPr txBox="1">
            <a:spLocks/>
          </p:cNvSpPr>
          <p:nvPr/>
        </p:nvSpPr>
        <p:spPr>
          <a:xfrm>
            <a:off x="514350" y="1364565"/>
            <a:ext cx="8113014" cy="42972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Architecture</a:t>
            </a:r>
          </a:p>
          <a:p>
            <a:r>
              <a:rPr lang="en-US" dirty="0"/>
              <a:t>Overview of </a:t>
            </a:r>
            <a:r>
              <a:rPr lang="en-US" dirty="0" err="1"/>
              <a:t>dbt</a:t>
            </a:r>
            <a:endParaRPr lang="en-US" dirty="0"/>
          </a:p>
          <a:p>
            <a:r>
              <a:rPr lang="en-US" dirty="0"/>
              <a:t>Installation</a:t>
            </a:r>
          </a:p>
          <a:p>
            <a:r>
              <a:rPr lang="en-US" dirty="0"/>
              <a:t>Transformation</a:t>
            </a:r>
          </a:p>
          <a:p>
            <a:r>
              <a:rPr lang="en-US" dirty="0"/>
              <a:t>Testing methods</a:t>
            </a:r>
          </a:p>
          <a:p>
            <a:r>
              <a:rPr lang="en-US" dirty="0"/>
              <a:t>Macros and Freshness</a:t>
            </a:r>
          </a:p>
          <a:p>
            <a:r>
              <a:rPr lang="en-US" dirty="0"/>
              <a:t>Documentations</a:t>
            </a:r>
          </a:p>
          <a:p>
            <a:r>
              <a:rPr lang="en-US" dirty="0"/>
              <a:t>DBT command reference</a:t>
            </a:r>
          </a:p>
        </p:txBody>
      </p:sp>
    </p:spTree>
    <p:extLst>
      <p:ext uri="{BB962C8B-B14F-4D97-AF65-F5344CB8AC3E}">
        <p14:creationId xmlns:p14="http://schemas.microsoft.com/office/powerpoint/2010/main" val="399351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DE0A11-F79A-41A8-8A50-77FB5C74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Pipeline Architecture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C8004F2D-3B62-432B-AC83-92426F3E8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8" y="1575582"/>
            <a:ext cx="8104182" cy="44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2D0B8-7D7B-471C-81F5-87F4DE71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D0F74-9D50-48A6-9CAC-6C5A55B9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dbt</a:t>
            </a:r>
            <a:r>
              <a:rPr lang="en-US" b="1" dirty="0"/>
              <a:t> (data build tool) </a:t>
            </a:r>
            <a:r>
              <a:rPr lang="en-US" dirty="0"/>
              <a:t>is an open source, command line based, transformation tool. </a:t>
            </a:r>
          </a:p>
          <a:p>
            <a:r>
              <a:rPr lang="en-US" dirty="0" err="1"/>
              <a:t>dbt</a:t>
            </a:r>
            <a:r>
              <a:rPr lang="en-US" dirty="0"/>
              <a:t> does the T in ELT (Extract, Load, Transform) processes. </a:t>
            </a:r>
          </a:p>
          <a:p>
            <a:r>
              <a:rPr lang="en-US" dirty="0" err="1"/>
              <a:t>dbt</a:t>
            </a:r>
            <a:r>
              <a:rPr lang="en-US" dirty="0"/>
              <a:t> natively supports connections to Snowflake, BigQuery, Redshift and Postgres data warehouses.</a:t>
            </a:r>
          </a:p>
          <a:p>
            <a:r>
              <a:rPr lang="en-US" dirty="0"/>
              <a:t>install </a:t>
            </a:r>
            <a:r>
              <a:rPr lang="en-US" dirty="0" err="1"/>
              <a:t>dbt</a:t>
            </a:r>
            <a:r>
              <a:rPr lang="en-US" dirty="0"/>
              <a:t> by </a:t>
            </a:r>
            <a:r>
              <a:rPr lang="en-US" i="1" dirty="0">
                <a:solidFill>
                  <a:srgbClr val="FF0000"/>
                </a:solidFill>
              </a:rPr>
              <a:t>pip install </a:t>
            </a:r>
            <a:r>
              <a:rPr lang="en-US" i="1" dirty="0" err="1">
                <a:solidFill>
                  <a:srgbClr val="FF0000"/>
                </a:solidFill>
              </a:rPr>
              <a:t>dbt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learn more at </a:t>
            </a:r>
            <a:r>
              <a:rPr lang="en-US" dirty="0">
                <a:hlinkClick r:id="rId2"/>
              </a:rPr>
              <a:t>https://www.getdbt.com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2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D206A-EF85-4415-BB9B-E816E698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800" cy="1135737"/>
          </a:xfrm>
        </p:spPr>
        <p:txBody>
          <a:bodyPr>
            <a:normAutofit/>
          </a:bodyPr>
          <a:lstStyle/>
          <a:p>
            <a:r>
              <a:rPr lang="en-US" dirty="0"/>
              <a:t>DBT Project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D3D4F324-A8E1-40DD-A6D7-51499579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90" y="2189579"/>
            <a:ext cx="4689909" cy="354869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414468" y="2"/>
            <a:ext cx="729532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7FDCCE5-5F9D-4709-969E-2094182C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00878"/>
              </p:ext>
            </p:extLst>
          </p:nvPr>
        </p:nvGraphicFramePr>
        <p:xfrm>
          <a:off x="482602" y="1782981"/>
          <a:ext cx="3006288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2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23DE6-52B5-4ABC-B267-A1D5731C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21" y="627565"/>
            <a:ext cx="5605629" cy="1325563"/>
          </a:xfrm>
        </p:spPr>
        <p:txBody>
          <a:bodyPr>
            <a:normAutofit/>
          </a:bodyPr>
          <a:lstStyle/>
          <a:p>
            <a:r>
              <a:rPr lang="en-US" b="1" dirty="0"/>
              <a:t>Seeds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53AE3C-A7FF-474F-ACE9-2A202EF2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2" y="1953127"/>
            <a:ext cx="4850900" cy="450394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Seeds are files in your </a:t>
            </a:r>
            <a:r>
              <a:rPr lang="en-US" sz="2400" dirty="0" err="1"/>
              <a:t>dbt</a:t>
            </a:r>
            <a:r>
              <a:rPr lang="en-US" sz="2400" dirty="0"/>
              <a:t> project (typically in your data directory), that </a:t>
            </a:r>
            <a:r>
              <a:rPr lang="en-US" sz="2400" dirty="0" err="1"/>
              <a:t>dbt</a:t>
            </a:r>
            <a:r>
              <a:rPr lang="en-US" sz="2400" dirty="0"/>
              <a:t> can load into your data warehouse. To load a seed file in your </a:t>
            </a:r>
            <a:r>
              <a:rPr lang="en-US" sz="2400" dirty="0" err="1"/>
              <a:t>dbt</a:t>
            </a:r>
            <a:r>
              <a:rPr lang="en-US" sz="2400" dirty="0"/>
              <a:t> project: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Add the file to your data directory, with a .csv file extension.</a:t>
            </a:r>
          </a:p>
          <a:p>
            <a:r>
              <a:rPr lang="en-US" sz="2400" dirty="0"/>
              <a:t>Run the </a:t>
            </a:r>
            <a:r>
              <a:rPr lang="en-US" sz="2400" dirty="0" err="1"/>
              <a:t>dbt</a:t>
            </a:r>
            <a:r>
              <a:rPr lang="en-US" sz="2400" dirty="0"/>
              <a:t> command — a new table will be created in your warehouse in your target schema with the seed file name.</a:t>
            </a:r>
          </a:p>
          <a:p>
            <a:r>
              <a:rPr lang="en-US" sz="2400" dirty="0"/>
              <a:t>Refer to seeds in downstream models.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Seeds are best suited to static data which changes infrequently.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86550" y="2358913"/>
            <a:ext cx="1605129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xmlns="" id="{48770947-DBD0-4134-9B81-27D806C3B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60490" y="2857501"/>
            <a:ext cx="857249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253D7-2A31-4FC4-9897-28C66732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6886480-D625-4A85-8806-2CB761CD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36689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79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FFBEE45-F140-49D5-85EA-C78C24340B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6DF95-3778-49F5-900D-4FFA14ED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29" y="365125"/>
            <a:ext cx="8114421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A1238-1AC4-40AE-979E-843840EE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" y="2398626"/>
            <a:ext cx="3513407" cy="388963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Materializations define how</a:t>
            </a:r>
            <a:r>
              <a:rPr lang="en-US" sz="2600" i="1" dirty="0"/>
              <a:t> </a:t>
            </a:r>
            <a:r>
              <a:rPr lang="en-US" sz="2600" dirty="0"/>
              <a:t>to turn a model into a warehouse object. DBT has some built-in:</a:t>
            </a:r>
          </a:p>
          <a:p>
            <a:pPr marL="0"/>
            <a:endParaRPr lang="en-US" sz="2600" dirty="0"/>
          </a:p>
          <a:p>
            <a:r>
              <a:rPr lang="en-US" sz="2600" dirty="0"/>
              <a:t>Table</a:t>
            </a:r>
          </a:p>
          <a:p>
            <a:r>
              <a:rPr lang="en-US" sz="2600" dirty="0"/>
              <a:t>View</a:t>
            </a:r>
          </a:p>
          <a:p>
            <a:r>
              <a:rPr lang="en-US" sz="2600" dirty="0"/>
              <a:t>Incremental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By default, </a:t>
            </a:r>
            <a:r>
              <a:rPr lang="en-US" sz="2600" dirty="0" err="1"/>
              <a:t>dbt</a:t>
            </a:r>
            <a:r>
              <a:rPr lang="en-US" sz="2600" dirty="0"/>
              <a:t> models are materialized as "views". </a:t>
            </a:r>
          </a:p>
          <a:p>
            <a:pPr marL="0"/>
            <a:endParaRPr lang="en-US" sz="2000" dirty="0"/>
          </a:p>
          <a:p>
            <a:endParaRPr lang="en-US" sz="20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C0E84347-114E-4CD6-9B05-3B493BF043DE}"/>
              </a:ext>
            </a:extLst>
          </p:cNvPr>
          <p:cNvSpPr txBox="1">
            <a:spLocks/>
          </p:cNvSpPr>
          <p:nvPr/>
        </p:nvSpPr>
        <p:spPr>
          <a:xfrm>
            <a:off x="5231119" y="1924414"/>
            <a:ext cx="2398276" cy="43638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{{config(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       materialized='table'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)}}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select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    ...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from accounts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is rendered to: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CREATE TABLE ... AS (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select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     ...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from accounts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 );</a:t>
            </a:r>
            <a:endParaRPr lang="en-US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77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DCC231C8-C761-4B31-9B1C-C6D19248C6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93C85-AF4D-4040-BC62-24FFD818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90"/>
            <a:ext cx="2530602" cy="5567891"/>
          </a:xfrm>
        </p:spPr>
        <p:txBody>
          <a:bodyPr>
            <a:normAutofit/>
          </a:bodyPr>
          <a:lstStyle/>
          <a:p>
            <a:r>
              <a:rPr lang="en-US" sz="5200" b="1" dirty="0"/>
              <a:t>Tests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4E9CBDB-C263-495A-A131-B9C58E1F3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353704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00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652</Words>
  <Application>Microsoft Office PowerPoint</Application>
  <PresentationFormat>On-screen Show (4:3)</PresentationFormat>
  <Paragraphs>109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DBT</vt:lpstr>
      <vt:lpstr>PowerPoint Presentation</vt:lpstr>
      <vt:lpstr>Data Pipeline Architecture</vt:lpstr>
      <vt:lpstr>Overview</vt:lpstr>
      <vt:lpstr>DBT Project</vt:lpstr>
      <vt:lpstr>Seeds</vt:lpstr>
      <vt:lpstr>Model</vt:lpstr>
      <vt:lpstr>Materializations</vt:lpstr>
      <vt:lpstr>Tests</vt:lpstr>
      <vt:lpstr>Schema tests (more common)</vt:lpstr>
      <vt:lpstr>Macros and Freshness</vt:lpstr>
      <vt:lpstr>Jinja</vt:lpstr>
      <vt:lpstr>Auto-documentation</vt:lpstr>
      <vt:lpstr>dbt Command 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DBT</dc:title>
  <dc:creator>NEHA-PC</dc:creator>
  <cp:lastModifiedBy>NEHA-PC</cp:lastModifiedBy>
  <cp:revision>2</cp:revision>
  <dcterms:created xsi:type="dcterms:W3CDTF">2021-07-16T11:22:52Z</dcterms:created>
  <dcterms:modified xsi:type="dcterms:W3CDTF">2021-07-16T11:24:01Z</dcterms:modified>
</cp:coreProperties>
</file>