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81" r:id="rId3"/>
    <p:sldId id="294" r:id="rId4"/>
    <p:sldId id="284" r:id="rId5"/>
    <p:sldId id="285" r:id="rId6"/>
    <p:sldId id="288" r:id="rId7"/>
    <p:sldId id="286" r:id="rId8"/>
    <p:sldId id="287" r:id="rId9"/>
    <p:sldId id="264" r:id="rId10"/>
    <p:sldId id="289" r:id="rId11"/>
    <p:sldId id="290" r:id="rId12"/>
    <p:sldId id="291" r:id="rId13"/>
    <p:sldId id="292" r:id="rId14"/>
    <p:sldId id="29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/>
    </p:cSldViewPr>
  </p:slideViewPr>
  <p:outlineViewPr>
    <p:cViewPr>
      <p:scale>
        <a:sx n="33" d="100"/>
        <a:sy n="33" d="100"/>
      </p:scale>
      <p:origin x="0" y="-36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ABB7B-9456-4B63-BD81-BD269D197550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042D39-C884-41B9-99D4-163853397476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Seeds</a:t>
          </a:r>
        </a:p>
      </dgm:t>
    </dgm:pt>
    <dgm:pt modelId="{A4695913-1E41-41A4-89DC-2E031605250A}" type="parTrans" cxnId="{71D8ACC1-027E-4CE1-8CFB-198B9A09EF9D}">
      <dgm:prSet/>
      <dgm:spPr/>
      <dgm:t>
        <a:bodyPr/>
        <a:lstStyle/>
        <a:p>
          <a:endParaRPr lang="en-US"/>
        </a:p>
      </dgm:t>
    </dgm:pt>
    <dgm:pt modelId="{EEF3A09F-937D-4CB2-A15D-312BF622434E}" type="sibTrans" cxnId="{71D8ACC1-027E-4CE1-8CFB-198B9A09EF9D}">
      <dgm:prSet/>
      <dgm:spPr/>
      <dgm:t>
        <a:bodyPr/>
        <a:lstStyle/>
        <a:p>
          <a:endParaRPr lang="en-US"/>
        </a:p>
      </dgm:t>
    </dgm:pt>
    <dgm:pt modelId="{AB2782DD-E938-4D21-AE7B-6878AA830254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Models</a:t>
          </a:r>
        </a:p>
      </dgm:t>
    </dgm:pt>
    <dgm:pt modelId="{85479087-F8ED-4E87-9CE5-F3B82CC2B010}" type="parTrans" cxnId="{1832A58B-1AF0-4958-A266-CA90EE41ED21}">
      <dgm:prSet/>
      <dgm:spPr/>
      <dgm:t>
        <a:bodyPr/>
        <a:lstStyle/>
        <a:p>
          <a:endParaRPr lang="en-US"/>
        </a:p>
      </dgm:t>
    </dgm:pt>
    <dgm:pt modelId="{389D4BB7-7FD8-4BC3-844A-294969FC19F8}" type="sibTrans" cxnId="{1832A58B-1AF0-4958-A266-CA90EE41ED21}">
      <dgm:prSet/>
      <dgm:spPr/>
      <dgm:t>
        <a:bodyPr/>
        <a:lstStyle/>
        <a:p>
          <a:endParaRPr lang="en-US"/>
        </a:p>
      </dgm:t>
    </dgm:pt>
    <dgm:pt modelId="{9ACC1A0E-A4D0-49EA-B97D-39166DB90C24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Materializations</a:t>
          </a:r>
        </a:p>
      </dgm:t>
    </dgm:pt>
    <dgm:pt modelId="{0340B23B-011D-4A8B-993E-58CC7D790AB8}" type="parTrans" cxnId="{73634CBA-E92B-4EEC-8B16-AB700B47A346}">
      <dgm:prSet/>
      <dgm:spPr/>
      <dgm:t>
        <a:bodyPr/>
        <a:lstStyle/>
        <a:p>
          <a:endParaRPr lang="en-US"/>
        </a:p>
      </dgm:t>
    </dgm:pt>
    <dgm:pt modelId="{84A180FB-BE7D-48B8-8615-4EC09E5D976A}" type="sibTrans" cxnId="{73634CBA-E92B-4EEC-8B16-AB700B47A346}">
      <dgm:prSet/>
      <dgm:spPr/>
      <dgm:t>
        <a:bodyPr/>
        <a:lstStyle/>
        <a:p>
          <a:endParaRPr lang="en-US"/>
        </a:p>
      </dgm:t>
    </dgm:pt>
    <dgm:pt modelId="{80B9FBD6-E925-4BE0-80C5-5E61946CFF22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Tests</a:t>
          </a:r>
        </a:p>
      </dgm:t>
    </dgm:pt>
    <dgm:pt modelId="{B8CAEAF7-6097-4C49-ACD0-22664CE99AE3}" type="parTrans" cxnId="{46C95AF8-617F-4572-B292-443045866F60}">
      <dgm:prSet/>
      <dgm:spPr/>
      <dgm:t>
        <a:bodyPr/>
        <a:lstStyle/>
        <a:p>
          <a:endParaRPr lang="en-US"/>
        </a:p>
      </dgm:t>
    </dgm:pt>
    <dgm:pt modelId="{CCFDEBAD-6F42-4282-A9C1-1AFB91AE181F}" type="sibTrans" cxnId="{46C95AF8-617F-4572-B292-443045866F60}">
      <dgm:prSet/>
      <dgm:spPr/>
      <dgm:t>
        <a:bodyPr/>
        <a:lstStyle/>
        <a:p>
          <a:endParaRPr lang="en-US"/>
        </a:p>
      </dgm:t>
    </dgm:pt>
    <dgm:pt modelId="{A295457C-F367-4EE6-86B1-124C8F039BAE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Jinja </a:t>
          </a:r>
        </a:p>
      </dgm:t>
    </dgm:pt>
    <dgm:pt modelId="{674930E4-53E6-43F1-8333-5133B1ED952E}" type="parTrans" cxnId="{117198A1-0384-4D68-B6B2-7A90A041696E}">
      <dgm:prSet/>
      <dgm:spPr/>
      <dgm:t>
        <a:bodyPr/>
        <a:lstStyle/>
        <a:p>
          <a:endParaRPr lang="en-US"/>
        </a:p>
      </dgm:t>
    </dgm:pt>
    <dgm:pt modelId="{58A2EF52-18E6-42F1-96CC-FA39F46513FA}" type="sibTrans" cxnId="{117198A1-0384-4D68-B6B2-7A90A041696E}">
      <dgm:prSet/>
      <dgm:spPr/>
      <dgm:t>
        <a:bodyPr/>
        <a:lstStyle/>
        <a:p>
          <a:endParaRPr lang="en-US"/>
        </a:p>
      </dgm:t>
    </dgm:pt>
    <dgm:pt modelId="{94E18302-C116-4D1C-BE9B-D02EC1F88DE1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Macros</a:t>
          </a:r>
        </a:p>
      </dgm:t>
    </dgm:pt>
    <dgm:pt modelId="{9126A1D8-75B9-4B75-8748-C762C3924697}" type="parTrans" cxnId="{EE593299-D680-48C0-B1CB-CBE519FC40A3}">
      <dgm:prSet/>
      <dgm:spPr/>
      <dgm:t>
        <a:bodyPr/>
        <a:lstStyle/>
        <a:p>
          <a:endParaRPr lang="en-US"/>
        </a:p>
      </dgm:t>
    </dgm:pt>
    <dgm:pt modelId="{A90699FF-DCFB-4867-9DE0-34A0EFCBD3B5}" type="sibTrans" cxnId="{EE593299-D680-48C0-B1CB-CBE519FC40A3}">
      <dgm:prSet/>
      <dgm:spPr/>
      <dgm:t>
        <a:bodyPr/>
        <a:lstStyle/>
        <a:p>
          <a:endParaRPr lang="en-US"/>
        </a:p>
      </dgm:t>
    </dgm:pt>
    <dgm:pt modelId="{558221FE-BCB0-4559-9903-D866894C0BDC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Freshness</a:t>
          </a:r>
        </a:p>
      </dgm:t>
    </dgm:pt>
    <dgm:pt modelId="{6D83622C-36A4-4735-8721-27B2CB4FB876}" type="parTrans" cxnId="{1BF9BC5D-853E-4BF9-A917-ADC8F88619D9}">
      <dgm:prSet/>
      <dgm:spPr/>
      <dgm:t>
        <a:bodyPr/>
        <a:lstStyle/>
        <a:p>
          <a:endParaRPr lang="en-US"/>
        </a:p>
      </dgm:t>
    </dgm:pt>
    <dgm:pt modelId="{1CD1B64B-E220-43F6-A348-625B9B0A9F61}" type="sibTrans" cxnId="{1BF9BC5D-853E-4BF9-A917-ADC8F88619D9}">
      <dgm:prSet/>
      <dgm:spPr/>
      <dgm:t>
        <a:bodyPr/>
        <a:lstStyle/>
        <a:p>
          <a:endParaRPr lang="en-US"/>
        </a:p>
      </dgm:t>
    </dgm:pt>
    <dgm:pt modelId="{354B25FD-1D95-4D3E-8FFD-4CD8875EDE9E}">
      <dgm:prSet/>
      <dgm:spPr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/>
            <a:t>Documentation</a:t>
          </a:r>
        </a:p>
      </dgm:t>
    </dgm:pt>
    <dgm:pt modelId="{CA0F5E70-486E-4D1F-AA48-31C4F913E80B}" type="parTrans" cxnId="{D09B2D9A-7EC4-4BA5-A3EF-66549FE36BDC}">
      <dgm:prSet/>
      <dgm:spPr/>
      <dgm:t>
        <a:bodyPr/>
        <a:lstStyle/>
        <a:p>
          <a:endParaRPr lang="en-US"/>
        </a:p>
      </dgm:t>
    </dgm:pt>
    <dgm:pt modelId="{D6C539FA-A878-4773-B699-6EF65175F436}" type="sibTrans" cxnId="{D09B2D9A-7EC4-4BA5-A3EF-66549FE36BDC}">
      <dgm:prSet/>
      <dgm:spPr/>
      <dgm:t>
        <a:bodyPr/>
        <a:lstStyle/>
        <a:p>
          <a:endParaRPr lang="en-US"/>
        </a:p>
      </dgm:t>
    </dgm:pt>
    <dgm:pt modelId="{62FC6CA3-61A9-4250-8BC1-6E1BC361CE55}" type="pres">
      <dgm:prSet presAssocID="{607ABB7B-9456-4B63-BD81-BD269D197550}" presName="linear" presStyleCnt="0">
        <dgm:presLayoutVars>
          <dgm:animLvl val="lvl"/>
          <dgm:resizeHandles val="exact"/>
        </dgm:presLayoutVars>
      </dgm:prSet>
      <dgm:spPr/>
    </dgm:pt>
    <dgm:pt modelId="{0CDF3B97-D7C2-4985-9DAE-FE6F60AA4F23}" type="pres">
      <dgm:prSet presAssocID="{31042D39-C884-41B9-99D4-16385339747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145144E-454F-459F-B9D0-14F491C61C51}" type="pres">
      <dgm:prSet presAssocID="{EEF3A09F-937D-4CB2-A15D-312BF622434E}" presName="spacer" presStyleCnt="0"/>
      <dgm:spPr/>
    </dgm:pt>
    <dgm:pt modelId="{27E012B2-8340-47C6-A4E3-E8D214A96772}" type="pres">
      <dgm:prSet presAssocID="{AB2782DD-E938-4D21-AE7B-6878AA83025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E183E84-6383-418D-8616-907252D9A30E}" type="pres">
      <dgm:prSet presAssocID="{389D4BB7-7FD8-4BC3-844A-294969FC19F8}" presName="spacer" presStyleCnt="0"/>
      <dgm:spPr/>
    </dgm:pt>
    <dgm:pt modelId="{0C9D7EF2-A12D-4743-8FC3-FA9554A91B79}" type="pres">
      <dgm:prSet presAssocID="{9ACC1A0E-A4D0-49EA-B97D-39166DB90C2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63C2347-D3D9-4D5B-A815-1F955940725D}" type="pres">
      <dgm:prSet presAssocID="{84A180FB-BE7D-48B8-8615-4EC09E5D976A}" presName="spacer" presStyleCnt="0"/>
      <dgm:spPr/>
    </dgm:pt>
    <dgm:pt modelId="{B5C30D92-D354-41F2-A3D4-8049A57FD60B}" type="pres">
      <dgm:prSet presAssocID="{80B9FBD6-E925-4BE0-80C5-5E61946CFF2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10E09AF-EC00-43FA-A0C8-90467CD07138}" type="pres">
      <dgm:prSet presAssocID="{CCFDEBAD-6F42-4282-A9C1-1AFB91AE181F}" presName="spacer" presStyleCnt="0"/>
      <dgm:spPr/>
    </dgm:pt>
    <dgm:pt modelId="{07AE6723-1254-4D01-AF3F-EE2E6FA17504}" type="pres">
      <dgm:prSet presAssocID="{A295457C-F367-4EE6-86B1-124C8F039BA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22A9798-EF8E-462A-AF2C-324DAA372735}" type="pres">
      <dgm:prSet presAssocID="{58A2EF52-18E6-42F1-96CC-FA39F46513FA}" presName="spacer" presStyleCnt="0"/>
      <dgm:spPr/>
    </dgm:pt>
    <dgm:pt modelId="{D1B004A2-EC8E-4912-BC1E-B52F5C636E2C}" type="pres">
      <dgm:prSet presAssocID="{94E18302-C116-4D1C-BE9B-D02EC1F88DE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083A3B8-A208-4F48-9864-77989ABB8027}" type="pres">
      <dgm:prSet presAssocID="{A90699FF-DCFB-4867-9DE0-34A0EFCBD3B5}" presName="spacer" presStyleCnt="0"/>
      <dgm:spPr/>
    </dgm:pt>
    <dgm:pt modelId="{C82EE654-7276-4B8D-8ACF-6ED04A930281}" type="pres">
      <dgm:prSet presAssocID="{558221FE-BCB0-4559-9903-D866894C0BD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CC61C3E-24E4-4603-947C-896E0083C8AC}" type="pres">
      <dgm:prSet presAssocID="{1CD1B64B-E220-43F6-A348-625B9B0A9F61}" presName="spacer" presStyleCnt="0"/>
      <dgm:spPr/>
    </dgm:pt>
    <dgm:pt modelId="{887A1023-4644-4983-BEFA-C3B8840C8DE4}" type="pres">
      <dgm:prSet presAssocID="{354B25FD-1D95-4D3E-8FFD-4CD8875EDE9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41F2935-49F0-4D03-84E6-88A531887A10}" type="presOf" srcId="{80B9FBD6-E925-4BE0-80C5-5E61946CFF22}" destId="{B5C30D92-D354-41F2-A3D4-8049A57FD60B}" srcOrd="0" destOrd="0" presId="urn:microsoft.com/office/officeart/2005/8/layout/vList2"/>
    <dgm:cxn modelId="{1BF9BC5D-853E-4BF9-A917-ADC8F88619D9}" srcId="{607ABB7B-9456-4B63-BD81-BD269D197550}" destId="{558221FE-BCB0-4559-9903-D866894C0BDC}" srcOrd="6" destOrd="0" parTransId="{6D83622C-36A4-4735-8721-27B2CB4FB876}" sibTransId="{1CD1B64B-E220-43F6-A348-625B9B0A9F61}"/>
    <dgm:cxn modelId="{E02C2949-DDD0-4D61-94EE-F595C622433C}" type="presOf" srcId="{354B25FD-1D95-4D3E-8FFD-4CD8875EDE9E}" destId="{887A1023-4644-4983-BEFA-C3B8840C8DE4}" srcOrd="0" destOrd="0" presId="urn:microsoft.com/office/officeart/2005/8/layout/vList2"/>
    <dgm:cxn modelId="{DEDC9F74-CC98-4F95-AA77-37B45EE6F69E}" type="presOf" srcId="{9ACC1A0E-A4D0-49EA-B97D-39166DB90C24}" destId="{0C9D7EF2-A12D-4743-8FC3-FA9554A91B79}" srcOrd="0" destOrd="0" presId="urn:microsoft.com/office/officeart/2005/8/layout/vList2"/>
    <dgm:cxn modelId="{F6F2D380-D67B-40E9-9754-597F6A68D444}" type="presOf" srcId="{607ABB7B-9456-4B63-BD81-BD269D197550}" destId="{62FC6CA3-61A9-4250-8BC1-6E1BC361CE55}" srcOrd="0" destOrd="0" presId="urn:microsoft.com/office/officeart/2005/8/layout/vList2"/>
    <dgm:cxn modelId="{B4F85183-64D2-4BB6-BE50-C6952F23C1E6}" type="presOf" srcId="{94E18302-C116-4D1C-BE9B-D02EC1F88DE1}" destId="{D1B004A2-EC8E-4912-BC1E-B52F5C636E2C}" srcOrd="0" destOrd="0" presId="urn:microsoft.com/office/officeart/2005/8/layout/vList2"/>
    <dgm:cxn modelId="{84D90984-FDD6-478C-A3F9-4E174AB473D0}" type="presOf" srcId="{31042D39-C884-41B9-99D4-163853397476}" destId="{0CDF3B97-D7C2-4985-9DAE-FE6F60AA4F23}" srcOrd="0" destOrd="0" presId="urn:microsoft.com/office/officeart/2005/8/layout/vList2"/>
    <dgm:cxn modelId="{623E1484-F749-40BA-963B-EB699E5C0043}" type="presOf" srcId="{AB2782DD-E938-4D21-AE7B-6878AA830254}" destId="{27E012B2-8340-47C6-A4E3-E8D214A96772}" srcOrd="0" destOrd="0" presId="urn:microsoft.com/office/officeart/2005/8/layout/vList2"/>
    <dgm:cxn modelId="{1832A58B-1AF0-4958-A266-CA90EE41ED21}" srcId="{607ABB7B-9456-4B63-BD81-BD269D197550}" destId="{AB2782DD-E938-4D21-AE7B-6878AA830254}" srcOrd="1" destOrd="0" parTransId="{85479087-F8ED-4E87-9CE5-F3B82CC2B010}" sibTransId="{389D4BB7-7FD8-4BC3-844A-294969FC19F8}"/>
    <dgm:cxn modelId="{EE593299-D680-48C0-B1CB-CBE519FC40A3}" srcId="{607ABB7B-9456-4B63-BD81-BD269D197550}" destId="{94E18302-C116-4D1C-BE9B-D02EC1F88DE1}" srcOrd="5" destOrd="0" parTransId="{9126A1D8-75B9-4B75-8748-C762C3924697}" sibTransId="{A90699FF-DCFB-4867-9DE0-34A0EFCBD3B5}"/>
    <dgm:cxn modelId="{D09B2D9A-7EC4-4BA5-A3EF-66549FE36BDC}" srcId="{607ABB7B-9456-4B63-BD81-BD269D197550}" destId="{354B25FD-1D95-4D3E-8FFD-4CD8875EDE9E}" srcOrd="7" destOrd="0" parTransId="{CA0F5E70-486E-4D1F-AA48-31C4F913E80B}" sibTransId="{D6C539FA-A878-4773-B699-6EF65175F436}"/>
    <dgm:cxn modelId="{117198A1-0384-4D68-B6B2-7A90A041696E}" srcId="{607ABB7B-9456-4B63-BD81-BD269D197550}" destId="{A295457C-F367-4EE6-86B1-124C8F039BAE}" srcOrd="4" destOrd="0" parTransId="{674930E4-53E6-43F1-8333-5133B1ED952E}" sibTransId="{58A2EF52-18E6-42F1-96CC-FA39F46513FA}"/>
    <dgm:cxn modelId="{73634CBA-E92B-4EEC-8B16-AB700B47A346}" srcId="{607ABB7B-9456-4B63-BD81-BD269D197550}" destId="{9ACC1A0E-A4D0-49EA-B97D-39166DB90C24}" srcOrd="2" destOrd="0" parTransId="{0340B23B-011D-4A8B-993E-58CC7D790AB8}" sibTransId="{84A180FB-BE7D-48B8-8615-4EC09E5D976A}"/>
    <dgm:cxn modelId="{71D8ACC1-027E-4CE1-8CFB-198B9A09EF9D}" srcId="{607ABB7B-9456-4B63-BD81-BD269D197550}" destId="{31042D39-C884-41B9-99D4-163853397476}" srcOrd="0" destOrd="0" parTransId="{A4695913-1E41-41A4-89DC-2E031605250A}" sibTransId="{EEF3A09F-937D-4CB2-A15D-312BF622434E}"/>
    <dgm:cxn modelId="{465827D1-72E6-40BC-BA0B-65FE39A31499}" type="presOf" srcId="{558221FE-BCB0-4559-9903-D866894C0BDC}" destId="{C82EE654-7276-4B8D-8ACF-6ED04A930281}" srcOrd="0" destOrd="0" presId="urn:microsoft.com/office/officeart/2005/8/layout/vList2"/>
    <dgm:cxn modelId="{B6A58EE9-0F3A-4815-8BF1-7DDE375849C2}" type="presOf" srcId="{A295457C-F367-4EE6-86B1-124C8F039BAE}" destId="{07AE6723-1254-4D01-AF3F-EE2E6FA17504}" srcOrd="0" destOrd="0" presId="urn:microsoft.com/office/officeart/2005/8/layout/vList2"/>
    <dgm:cxn modelId="{46C95AF8-617F-4572-B292-443045866F60}" srcId="{607ABB7B-9456-4B63-BD81-BD269D197550}" destId="{80B9FBD6-E925-4BE0-80C5-5E61946CFF22}" srcOrd="3" destOrd="0" parTransId="{B8CAEAF7-6097-4C49-ACD0-22664CE99AE3}" sibTransId="{CCFDEBAD-6F42-4282-A9C1-1AFB91AE181F}"/>
    <dgm:cxn modelId="{7410A98E-7A6D-4772-A32C-4EEECBF49B52}" type="presParOf" srcId="{62FC6CA3-61A9-4250-8BC1-6E1BC361CE55}" destId="{0CDF3B97-D7C2-4985-9DAE-FE6F60AA4F23}" srcOrd="0" destOrd="0" presId="urn:microsoft.com/office/officeart/2005/8/layout/vList2"/>
    <dgm:cxn modelId="{5BD25E11-82F0-4FEF-9FC5-35D0F52934D2}" type="presParOf" srcId="{62FC6CA3-61A9-4250-8BC1-6E1BC361CE55}" destId="{C145144E-454F-459F-B9D0-14F491C61C51}" srcOrd="1" destOrd="0" presId="urn:microsoft.com/office/officeart/2005/8/layout/vList2"/>
    <dgm:cxn modelId="{EC2F915A-8E74-4F86-A923-C354180E1430}" type="presParOf" srcId="{62FC6CA3-61A9-4250-8BC1-6E1BC361CE55}" destId="{27E012B2-8340-47C6-A4E3-E8D214A96772}" srcOrd="2" destOrd="0" presId="urn:microsoft.com/office/officeart/2005/8/layout/vList2"/>
    <dgm:cxn modelId="{C8CD914F-C1C7-4DCD-8182-F0E0A2A01B5E}" type="presParOf" srcId="{62FC6CA3-61A9-4250-8BC1-6E1BC361CE55}" destId="{4E183E84-6383-418D-8616-907252D9A30E}" srcOrd="3" destOrd="0" presId="urn:microsoft.com/office/officeart/2005/8/layout/vList2"/>
    <dgm:cxn modelId="{13F4A9C2-2BEA-4B70-8BAE-49E1F9CD31EA}" type="presParOf" srcId="{62FC6CA3-61A9-4250-8BC1-6E1BC361CE55}" destId="{0C9D7EF2-A12D-4743-8FC3-FA9554A91B79}" srcOrd="4" destOrd="0" presId="urn:microsoft.com/office/officeart/2005/8/layout/vList2"/>
    <dgm:cxn modelId="{172952AE-11F7-4FBD-8B02-A227721A1D3A}" type="presParOf" srcId="{62FC6CA3-61A9-4250-8BC1-6E1BC361CE55}" destId="{263C2347-D3D9-4D5B-A815-1F955940725D}" srcOrd="5" destOrd="0" presId="urn:microsoft.com/office/officeart/2005/8/layout/vList2"/>
    <dgm:cxn modelId="{E8EE051A-E44D-4AC1-9A67-D12A1F101AF8}" type="presParOf" srcId="{62FC6CA3-61A9-4250-8BC1-6E1BC361CE55}" destId="{B5C30D92-D354-41F2-A3D4-8049A57FD60B}" srcOrd="6" destOrd="0" presId="urn:microsoft.com/office/officeart/2005/8/layout/vList2"/>
    <dgm:cxn modelId="{C178EFC8-EE88-4130-82D9-DD8E715DE312}" type="presParOf" srcId="{62FC6CA3-61A9-4250-8BC1-6E1BC361CE55}" destId="{D10E09AF-EC00-43FA-A0C8-90467CD07138}" srcOrd="7" destOrd="0" presId="urn:microsoft.com/office/officeart/2005/8/layout/vList2"/>
    <dgm:cxn modelId="{5BA32925-B412-4EB3-B6B5-08CBFA4C0340}" type="presParOf" srcId="{62FC6CA3-61A9-4250-8BC1-6E1BC361CE55}" destId="{07AE6723-1254-4D01-AF3F-EE2E6FA17504}" srcOrd="8" destOrd="0" presId="urn:microsoft.com/office/officeart/2005/8/layout/vList2"/>
    <dgm:cxn modelId="{63099366-923C-43E8-9DDD-C05F5F279701}" type="presParOf" srcId="{62FC6CA3-61A9-4250-8BC1-6E1BC361CE55}" destId="{922A9798-EF8E-462A-AF2C-324DAA372735}" srcOrd="9" destOrd="0" presId="urn:microsoft.com/office/officeart/2005/8/layout/vList2"/>
    <dgm:cxn modelId="{9E3418D6-3C46-4997-8DD3-F544CADB9C2E}" type="presParOf" srcId="{62FC6CA3-61A9-4250-8BC1-6E1BC361CE55}" destId="{D1B004A2-EC8E-4912-BC1E-B52F5C636E2C}" srcOrd="10" destOrd="0" presId="urn:microsoft.com/office/officeart/2005/8/layout/vList2"/>
    <dgm:cxn modelId="{852911AD-703B-4782-9F52-19C8F3FFAC2F}" type="presParOf" srcId="{62FC6CA3-61A9-4250-8BC1-6E1BC361CE55}" destId="{A083A3B8-A208-4F48-9864-77989ABB8027}" srcOrd="11" destOrd="0" presId="urn:microsoft.com/office/officeart/2005/8/layout/vList2"/>
    <dgm:cxn modelId="{21B1CDAA-0459-4C73-80D5-0FD5347E0200}" type="presParOf" srcId="{62FC6CA3-61A9-4250-8BC1-6E1BC361CE55}" destId="{C82EE654-7276-4B8D-8ACF-6ED04A930281}" srcOrd="12" destOrd="0" presId="urn:microsoft.com/office/officeart/2005/8/layout/vList2"/>
    <dgm:cxn modelId="{DA300224-BFDE-4AFE-AE44-4DC4D691B114}" type="presParOf" srcId="{62FC6CA3-61A9-4250-8BC1-6E1BC361CE55}" destId="{DCC61C3E-24E4-4603-947C-896E0083C8AC}" srcOrd="13" destOrd="0" presId="urn:microsoft.com/office/officeart/2005/8/layout/vList2"/>
    <dgm:cxn modelId="{5516FA8E-05C7-46D7-BB56-75F8B7BC5CAD}" type="presParOf" srcId="{62FC6CA3-61A9-4250-8BC1-6E1BC361CE55}" destId="{887A1023-4644-4983-BEFA-C3B8840C8DE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503DE-3042-4D91-B8C4-FAC35D7035B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FB2C2-E2DF-4227-AD02-F6B8BD228CEA}">
      <dgm:prSet/>
      <dgm:spPr/>
      <dgm:t>
        <a:bodyPr/>
        <a:lstStyle/>
        <a:p>
          <a:r>
            <a:rPr lang="en-US"/>
            <a:t>The atomic unit of transformation in dbt is called a </a:t>
          </a:r>
          <a:r>
            <a:rPr lang="en-US" i="1"/>
            <a:t>model</a:t>
          </a:r>
          <a:r>
            <a:rPr lang="en-US"/>
            <a:t>.</a:t>
          </a:r>
        </a:p>
      </dgm:t>
    </dgm:pt>
    <dgm:pt modelId="{E3995607-321E-4F15-95BC-8B004334BF8F}" type="parTrans" cxnId="{08FDD82F-E2FA-4456-BBE7-4D32BD4ED9D8}">
      <dgm:prSet/>
      <dgm:spPr/>
      <dgm:t>
        <a:bodyPr/>
        <a:lstStyle/>
        <a:p>
          <a:endParaRPr lang="en-US"/>
        </a:p>
      </dgm:t>
    </dgm:pt>
    <dgm:pt modelId="{A460496A-CE39-442F-A3E6-B764EFCA3EDD}" type="sibTrans" cxnId="{08FDD82F-E2FA-4456-BBE7-4D32BD4ED9D8}">
      <dgm:prSet/>
      <dgm:spPr/>
      <dgm:t>
        <a:bodyPr/>
        <a:lstStyle/>
        <a:p>
          <a:endParaRPr lang="en-US"/>
        </a:p>
      </dgm:t>
    </dgm:pt>
    <dgm:pt modelId="{8BB91545-3744-4BAE-9670-630A2C7207FB}">
      <dgm:prSet/>
      <dgm:spPr/>
      <dgm:t>
        <a:bodyPr/>
        <a:lstStyle/>
        <a:p>
          <a:r>
            <a:rPr lang="en-US"/>
            <a:t>A  model is a select statement. </a:t>
          </a:r>
        </a:p>
      </dgm:t>
    </dgm:pt>
    <dgm:pt modelId="{4476B98C-6F7C-4E88-B6CA-6FD8E5C5CC9F}" type="parTrans" cxnId="{92E1FC10-10D5-4D61-89B6-5E1969AB3E78}">
      <dgm:prSet/>
      <dgm:spPr/>
      <dgm:t>
        <a:bodyPr/>
        <a:lstStyle/>
        <a:p>
          <a:endParaRPr lang="en-US"/>
        </a:p>
      </dgm:t>
    </dgm:pt>
    <dgm:pt modelId="{E9169954-F361-412B-BA32-FE8F361F9218}" type="sibTrans" cxnId="{92E1FC10-10D5-4D61-89B6-5E1969AB3E78}">
      <dgm:prSet/>
      <dgm:spPr/>
      <dgm:t>
        <a:bodyPr/>
        <a:lstStyle/>
        <a:p>
          <a:endParaRPr lang="en-US"/>
        </a:p>
      </dgm:t>
    </dgm:pt>
    <dgm:pt modelId="{5B3E4A9F-26EF-4E7E-A494-9F28D6C24F84}">
      <dgm:prSet/>
      <dgm:spPr/>
      <dgm:t>
        <a:bodyPr/>
        <a:lstStyle/>
        <a:p>
          <a:r>
            <a:rPr lang="en-US"/>
            <a:t>Models are defined in .sql files (typically in your models directory)</a:t>
          </a:r>
        </a:p>
      </dgm:t>
    </dgm:pt>
    <dgm:pt modelId="{9FFBDD7B-B157-4338-AE31-676B2F744875}" type="parTrans" cxnId="{C8D844C1-24FD-4FE3-99FF-01AF43FF2475}">
      <dgm:prSet/>
      <dgm:spPr/>
      <dgm:t>
        <a:bodyPr/>
        <a:lstStyle/>
        <a:p>
          <a:endParaRPr lang="en-US"/>
        </a:p>
      </dgm:t>
    </dgm:pt>
    <dgm:pt modelId="{4531F760-0569-4BEE-958C-A0A64AD5EA05}" type="sibTrans" cxnId="{C8D844C1-24FD-4FE3-99FF-01AF43FF2475}">
      <dgm:prSet/>
      <dgm:spPr/>
      <dgm:t>
        <a:bodyPr/>
        <a:lstStyle/>
        <a:p>
          <a:endParaRPr lang="en-US"/>
        </a:p>
      </dgm:t>
    </dgm:pt>
    <dgm:pt modelId="{02F89121-F40E-43CD-AA03-5E02501BAD17}">
      <dgm:prSet/>
      <dgm:spPr/>
      <dgm:t>
        <a:bodyPr/>
        <a:lstStyle/>
        <a:p>
          <a:r>
            <a:rPr lang="en-US" dirty="0"/>
            <a:t>The name of the file is used as the model's name</a:t>
          </a:r>
        </a:p>
      </dgm:t>
    </dgm:pt>
    <dgm:pt modelId="{175CF583-B865-48C0-8E5F-5FDF575548A5}" type="parTrans" cxnId="{817B41F7-694F-4343-A1D6-84968EF64B92}">
      <dgm:prSet/>
      <dgm:spPr/>
      <dgm:t>
        <a:bodyPr/>
        <a:lstStyle/>
        <a:p>
          <a:endParaRPr lang="en-US"/>
        </a:p>
      </dgm:t>
    </dgm:pt>
    <dgm:pt modelId="{3A836035-E325-4FFA-8922-FC9048101714}" type="sibTrans" cxnId="{817B41F7-694F-4343-A1D6-84968EF64B92}">
      <dgm:prSet/>
      <dgm:spPr/>
      <dgm:t>
        <a:bodyPr/>
        <a:lstStyle/>
        <a:p>
          <a:endParaRPr lang="en-US"/>
        </a:p>
      </dgm:t>
    </dgm:pt>
    <dgm:pt modelId="{B272B0C8-4B6D-4079-8B8B-EDD083F4CF4F}">
      <dgm:prSet/>
      <dgm:spPr/>
      <dgm:t>
        <a:bodyPr/>
        <a:lstStyle/>
        <a:p>
          <a:r>
            <a:rPr lang="en-US" dirty="0"/>
            <a:t>Build models in a target schema you define</a:t>
          </a:r>
        </a:p>
      </dgm:t>
    </dgm:pt>
    <dgm:pt modelId="{F9C03559-6CFE-49BF-A4E5-A053A8814C31}" type="parTrans" cxnId="{BDCFF42B-5A67-4772-86C4-579B58F6FD0C}">
      <dgm:prSet/>
      <dgm:spPr/>
      <dgm:t>
        <a:bodyPr/>
        <a:lstStyle/>
        <a:p>
          <a:endParaRPr lang="en-US"/>
        </a:p>
      </dgm:t>
    </dgm:pt>
    <dgm:pt modelId="{C5BA36F6-2770-4B1F-815E-A8DA9FD018B4}" type="sibTrans" cxnId="{BDCFF42B-5A67-4772-86C4-579B58F6FD0C}">
      <dgm:prSet/>
      <dgm:spPr/>
      <dgm:t>
        <a:bodyPr/>
        <a:lstStyle/>
        <a:p>
          <a:endParaRPr lang="en-US"/>
        </a:p>
      </dgm:t>
    </dgm:pt>
    <dgm:pt modelId="{BBDD57C6-DE83-4986-9FEA-7A6F8BED49AB}" type="pres">
      <dgm:prSet presAssocID="{C56503DE-3042-4D91-B8C4-FAC35D7035B6}" presName="outerComposite" presStyleCnt="0">
        <dgm:presLayoutVars>
          <dgm:chMax val="5"/>
          <dgm:dir/>
          <dgm:resizeHandles val="exact"/>
        </dgm:presLayoutVars>
      </dgm:prSet>
      <dgm:spPr/>
    </dgm:pt>
    <dgm:pt modelId="{A513E557-E203-415B-A3E8-039909ECC984}" type="pres">
      <dgm:prSet presAssocID="{C56503DE-3042-4D91-B8C4-FAC35D7035B6}" presName="dummyMaxCanvas" presStyleCnt="0">
        <dgm:presLayoutVars/>
      </dgm:prSet>
      <dgm:spPr/>
    </dgm:pt>
    <dgm:pt modelId="{82908961-84B7-4B45-8786-A6E9716A428D}" type="pres">
      <dgm:prSet presAssocID="{C56503DE-3042-4D91-B8C4-FAC35D7035B6}" presName="FiveNodes_1" presStyleLbl="node1" presStyleIdx="0" presStyleCnt="5">
        <dgm:presLayoutVars>
          <dgm:bulletEnabled val="1"/>
        </dgm:presLayoutVars>
      </dgm:prSet>
      <dgm:spPr/>
    </dgm:pt>
    <dgm:pt modelId="{CFF94ED8-B92A-4FF2-9217-E8EA7C809180}" type="pres">
      <dgm:prSet presAssocID="{C56503DE-3042-4D91-B8C4-FAC35D7035B6}" presName="FiveNodes_2" presStyleLbl="node1" presStyleIdx="1" presStyleCnt="5">
        <dgm:presLayoutVars>
          <dgm:bulletEnabled val="1"/>
        </dgm:presLayoutVars>
      </dgm:prSet>
      <dgm:spPr/>
    </dgm:pt>
    <dgm:pt modelId="{1E92DBAC-899D-4D07-AC2F-4F970D29C239}" type="pres">
      <dgm:prSet presAssocID="{C56503DE-3042-4D91-B8C4-FAC35D7035B6}" presName="FiveNodes_3" presStyleLbl="node1" presStyleIdx="2" presStyleCnt="5">
        <dgm:presLayoutVars>
          <dgm:bulletEnabled val="1"/>
        </dgm:presLayoutVars>
      </dgm:prSet>
      <dgm:spPr/>
    </dgm:pt>
    <dgm:pt modelId="{750DE732-104F-40A5-BE33-145626FD07A8}" type="pres">
      <dgm:prSet presAssocID="{C56503DE-3042-4D91-B8C4-FAC35D7035B6}" presName="FiveNodes_4" presStyleLbl="node1" presStyleIdx="3" presStyleCnt="5">
        <dgm:presLayoutVars>
          <dgm:bulletEnabled val="1"/>
        </dgm:presLayoutVars>
      </dgm:prSet>
      <dgm:spPr/>
    </dgm:pt>
    <dgm:pt modelId="{9212CE34-56D3-4C0E-A8B7-82B6727487F9}" type="pres">
      <dgm:prSet presAssocID="{C56503DE-3042-4D91-B8C4-FAC35D7035B6}" presName="FiveNodes_5" presStyleLbl="node1" presStyleIdx="4" presStyleCnt="5">
        <dgm:presLayoutVars>
          <dgm:bulletEnabled val="1"/>
        </dgm:presLayoutVars>
      </dgm:prSet>
      <dgm:spPr/>
    </dgm:pt>
    <dgm:pt modelId="{FD51141A-1126-4B75-BC2C-85A9323BABC6}" type="pres">
      <dgm:prSet presAssocID="{C56503DE-3042-4D91-B8C4-FAC35D7035B6}" presName="FiveConn_1-2" presStyleLbl="fgAccFollowNode1" presStyleIdx="0" presStyleCnt="4">
        <dgm:presLayoutVars>
          <dgm:bulletEnabled val="1"/>
        </dgm:presLayoutVars>
      </dgm:prSet>
      <dgm:spPr/>
    </dgm:pt>
    <dgm:pt modelId="{F6C1833B-772E-4BF9-9940-20260CFF91EC}" type="pres">
      <dgm:prSet presAssocID="{C56503DE-3042-4D91-B8C4-FAC35D7035B6}" presName="FiveConn_2-3" presStyleLbl="fgAccFollowNode1" presStyleIdx="1" presStyleCnt="4">
        <dgm:presLayoutVars>
          <dgm:bulletEnabled val="1"/>
        </dgm:presLayoutVars>
      </dgm:prSet>
      <dgm:spPr/>
    </dgm:pt>
    <dgm:pt modelId="{D463B3DD-F7DE-4CFA-9AB8-CCE2D2AB3059}" type="pres">
      <dgm:prSet presAssocID="{C56503DE-3042-4D91-B8C4-FAC35D7035B6}" presName="FiveConn_3-4" presStyleLbl="fgAccFollowNode1" presStyleIdx="2" presStyleCnt="4">
        <dgm:presLayoutVars>
          <dgm:bulletEnabled val="1"/>
        </dgm:presLayoutVars>
      </dgm:prSet>
      <dgm:spPr/>
    </dgm:pt>
    <dgm:pt modelId="{7051D71C-EA4F-4BAE-BB1B-5508D7227942}" type="pres">
      <dgm:prSet presAssocID="{C56503DE-3042-4D91-B8C4-FAC35D7035B6}" presName="FiveConn_4-5" presStyleLbl="fgAccFollowNode1" presStyleIdx="3" presStyleCnt="4">
        <dgm:presLayoutVars>
          <dgm:bulletEnabled val="1"/>
        </dgm:presLayoutVars>
      </dgm:prSet>
      <dgm:spPr/>
    </dgm:pt>
    <dgm:pt modelId="{82D00750-51F8-495D-B464-B0D457234B1E}" type="pres">
      <dgm:prSet presAssocID="{C56503DE-3042-4D91-B8C4-FAC35D7035B6}" presName="FiveNodes_1_text" presStyleLbl="node1" presStyleIdx="4" presStyleCnt="5">
        <dgm:presLayoutVars>
          <dgm:bulletEnabled val="1"/>
        </dgm:presLayoutVars>
      </dgm:prSet>
      <dgm:spPr/>
    </dgm:pt>
    <dgm:pt modelId="{61DF37C7-D66F-435C-9100-9386C2D1612C}" type="pres">
      <dgm:prSet presAssocID="{C56503DE-3042-4D91-B8C4-FAC35D7035B6}" presName="FiveNodes_2_text" presStyleLbl="node1" presStyleIdx="4" presStyleCnt="5">
        <dgm:presLayoutVars>
          <dgm:bulletEnabled val="1"/>
        </dgm:presLayoutVars>
      </dgm:prSet>
      <dgm:spPr/>
    </dgm:pt>
    <dgm:pt modelId="{6F73132E-ADE8-4404-B8D9-43BC6535F4B0}" type="pres">
      <dgm:prSet presAssocID="{C56503DE-3042-4D91-B8C4-FAC35D7035B6}" presName="FiveNodes_3_text" presStyleLbl="node1" presStyleIdx="4" presStyleCnt="5">
        <dgm:presLayoutVars>
          <dgm:bulletEnabled val="1"/>
        </dgm:presLayoutVars>
      </dgm:prSet>
      <dgm:spPr/>
    </dgm:pt>
    <dgm:pt modelId="{BA9261C2-648F-4707-A36A-5E20338DE255}" type="pres">
      <dgm:prSet presAssocID="{C56503DE-3042-4D91-B8C4-FAC35D7035B6}" presName="FiveNodes_4_text" presStyleLbl="node1" presStyleIdx="4" presStyleCnt="5">
        <dgm:presLayoutVars>
          <dgm:bulletEnabled val="1"/>
        </dgm:presLayoutVars>
      </dgm:prSet>
      <dgm:spPr/>
    </dgm:pt>
    <dgm:pt modelId="{C8F4A2C2-B2E9-4168-A225-834C80FD7912}" type="pres">
      <dgm:prSet presAssocID="{C56503DE-3042-4D91-B8C4-FAC35D7035B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5A5002-47CF-4CFD-B84E-CD7893B65C50}" type="presOf" srcId="{B272B0C8-4B6D-4079-8B8B-EDD083F4CF4F}" destId="{9212CE34-56D3-4C0E-A8B7-82B6727487F9}" srcOrd="0" destOrd="0" presId="urn:microsoft.com/office/officeart/2005/8/layout/vProcess5"/>
    <dgm:cxn modelId="{92E1FC10-10D5-4D61-89B6-5E1969AB3E78}" srcId="{C56503DE-3042-4D91-B8C4-FAC35D7035B6}" destId="{8BB91545-3744-4BAE-9670-630A2C7207FB}" srcOrd="1" destOrd="0" parTransId="{4476B98C-6F7C-4E88-B6CA-6FD8E5C5CC9F}" sibTransId="{E9169954-F361-412B-BA32-FE8F361F9218}"/>
    <dgm:cxn modelId="{3CAC8715-C006-434B-A8AC-5CC033817CEA}" type="presOf" srcId="{3A836035-E325-4FFA-8922-FC9048101714}" destId="{7051D71C-EA4F-4BAE-BB1B-5508D7227942}" srcOrd="0" destOrd="0" presId="urn:microsoft.com/office/officeart/2005/8/layout/vProcess5"/>
    <dgm:cxn modelId="{EDBF731C-FB14-4D14-84FA-67E8770340DA}" type="presOf" srcId="{02F89121-F40E-43CD-AA03-5E02501BAD17}" destId="{BA9261C2-648F-4707-A36A-5E20338DE255}" srcOrd="1" destOrd="0" presId="urn:microsoft.com/office/officeart/2005/8/layout/vProcess5"/>
    <dgm:cxn modelId="{BDCFF42B-5A67-4772-86C4-579B58F6FD0C}" srcId="{C56503DE-3042-4D91-B8C4-FAC35D7035B6}" destId="{B272B0C8-4B6D-4079-8B8B-EDD083F4CF4F}" srcOrd="4" destOrd="0" parTransId="{F9C03559-6CFE-49BF-A4E5-A053A8814C31}" sibTransId="{C5BA36F6-2770-4B1F-815E-A8DA9FD018B4}"/>
    <dgm:cxn modelId="{08FDD82F-E2FA-4456-BBE7-4D32BD4ED9D8}" srcId="{C56503DE-3042-4D91-B8C4-FAC35D7035B6}" destId="{D45FB2C2-E2DF-4227-AD02-F6B8BD228CEA}" srcOrd="0" destOrd="0" parTransId="{E3995607-321E-4F15-95BC-8B004334BF8F}" sibTransId="{A460496A-CE39-442F-A3E6-B764EFCA3EDD}"/>
    <dgm:cxn modelId="{F5390139-7A7F-49FE-8B14-AD33996FCC1C}" type="presOf" srcId="{C56503DE-3042-4D91-B8C4-FAC35D7035B6}" destId="{BBDD57C6-DE83-4986-9FEA-7A6F8BED49AB}" srcOrd="0" destOrd="0" presId="urn:microsoft.com/office/officeart/2005/8/layout/vProcess5"/>
    <dgm:cxn modelId="{5E08F65F-F4F7-4021-94DF-7BCF1AD824DA}" type="presOf" srcId="{5B3E4A9F-26EF-4E7E-A494-9F28D6C24F84}" destId="{6F73132E-ADE8-4404-B8D9-43BC6535F4B0}" srcOrd="1" destOrd="0" presId="urn:microsoft.com/office/officeart/2005/8/layout/vProcess5"/>
    <dgm:cxn modelId="{D95A9D79-BEA9-4315-BD9D-3459EF99512D}" type="presOf" srcId="{8BB91545-3744-4BAE-9670-630A2C7207FB}" destId="{CFF94ED8-B92A-4FF2-9217-E8EA7C809180}" srcOrd="0" destOrd="0" presId="urn:microsoft.com/office/officeart/2005/8/layout/vProcess5"/>
    <dgm:cxn modelId="{CC61E795-3D46-4BF2-A261-D80A50F2CA2B}" type="presOf" srcId="{A460496A-CE39-442F-A3E6-B764EFCA3EDD}" destId="{FD51141A-1126-4B75-BC2C-85A9323BABC6}" srcOrd="0" destOrd="0" presId="urn:microsoft.com/office/officeart/2005/8/layout/vProcess5"/>
    <dgm:cxn modelId="{0D1BB8A0-58E0-4278-BCAE-AA9593FA3D2E}" type="presOf" srcId="{5B3E4A9F-26EF-4E7E-A494-9F28D6C24F84}" destId="{1E92DBAC-899D-4D07-AC2F-4F970D29C239}" srcOrd="0" destOrd="0" presId="urn:microsoft.com/office/officeart/2005/8/layout/vProcess5"/>
    <dgm:cxn modelId="{7A366DB4-D146-46DA-B3BE-6DE6BB8F77A3}" type="presOf" srcId="{02F89121-F40E-43CD-AA03-5E02501BAD17}" destId="{750DE732-104F-40A5-BE33-145626FD07A8}" srcOrd="0" destOrd="0" presId="urn:microsoft.com/office/officeart/2005/8/layout/vProcess5"/>
    <dgm:cxn modelId="{94C597BE-7BE9-42C6-8AEA-BC18D6E0C547}" type="presOf" srcId="{B272B0C8-4B6D-4079-8B8B-EDD083F4CF4F}" destId="{C8F4A2C2-B2E9-4168-A225-834C80FD7912}" srcOrd="1" destOrd="0" presId="urn:microsoft.com/office/officeart/2005/8/layout/vProcess5"/>
    <dgm:cxn modelId="{64F02EBF-4E65-4768-9FCC-2EC1FCB46B83}" type="presOf" srcId="{4531F760-0569-4BEE-958C-A0A64AD5EA05}" destId="{D463B3DD-F7DE-4CFA-9AB8-CCE2D2AB3059}" srcOrd="0" destOrd="0" presId="urn:microsoft.com/office/officeart/2005/8/layout/vProcess5"/>
    <dgm:cxn modelId="{C8D844C1-24FD-4FE3-99FF-01AF43FF2475}" srcId="{C56503DE-3042-4D91-B8C4-FAC35D7035B6}" destId="{5B3E4A9F-26EF-4E7E-A494-9F28D6C24F84}" srcOrd="2" destOrd="0" parTransId="{9FFBDD7B-B157-4338-AE31-676B2F744875}" sibTransId="{4531F760-0569-4BEE-958C-A0A64AD5EA05}"/>
    <dgm:cxn modelId="{57ED59CA-CCE3-4F7E-B7D0-CBC1DF2767A1}" type="presOf" srcId="{E9169954-F361-412B-BA32-FE8F361F9218}" destId="{F6C1833B-772E-4BF9-9940-20260CFF91EC}" srcOrd="0" destOrd="0" presId="urn:microsoft.com/office/officeart/2005/8/layout/vProcess5"/>
    <dgm:cxn modelId="{5D2DBFD1-04BC-401F-9ED2-11DA01C91131}" type="presOf" srcId="{D45FB2C2-E2DF-4227-AD02-F6B8BD228CEA}" destId="{82D00750-51F8-495D-B464-B0D457234B1E}" srcOrd="1" destOrd="0" presId="urn:microsoft.com/office/officeart/2005/8/layout/vProcess5"/>
    <dgm:cxn modelId="{FB19AAD5-6E17-4339-9D7B-09BE92A87B1E}" type="presOf" srcId="{8BB91545-3744-4BAE-9670-630A2C7207FB}" destId="{61DF37C7-D66F-435C-9100-9386C2D1612C}" srcOrd="1" destOrd="0" presId="urn:microsoft.com/office/officeart/2005/8/layout/vProcess5"/>
    <dgm:cxn modelId="{70757CE1-3DBB-4A2C-AD91-8F315B61C21E}" type="presOf" srcId="{D45FB2C2-E2DF-4227-AD02-F6B8BD228CEA}" destId="{82908961-84B7-4B45-8786-A6E9716A428D}" srcOrd="0" destOrd="0" presId="urn:microsoft.com/office/officeart/2005/8/layout/vProcess5"/>
    <dgm:cxn modelId="{817B41F7-694F-4343-A1D6-84968EF64B92}" srcId="{C56503DE-3042-4D91-B8C4-FAC35D7035B6}" destId="{02F89121-F40E-43CD-AA03-5E02501BAD17}" srcOrd="3" destOrd="0" parTransId="{175CF583-B865-48C0-8E5F-5FDF575548A5}" sibTransId="{3A836035-E325-4FFA-8922-FC9048101714}"/>
    <dgm:cxn modelId="{68253FC8-390B-4DF7-8CED-83C41503CDA1}" type="presParOf" srcId="{BBDD57C6-DE83-4986-9FEA-7A6F8BED49AB}" destId="{A513E557-E203-415B-A3E8-039909ECC984}" srcOrd="0" destOrd="0" presId="urn:microsoft.com/office/officeart/2005/8/layout/vProcess5"/>
    <dgm:cxn modelId="{89EF8D78-3E80-4336-B77D-8B9AB29AAA9B}" type="presParOf" srcId="{BBDD57C6-DE83-4986-9FEA-7A6F8BED49AB}" destId="{82908961-84B7-4B45-8786-A6E9716A428D}" srcOrd="1" destOrd="0" presId="urn:microsoft.com/office/officeart/2005/8/layout/vProcess5"/>
    <dgm:cxn modelId="{AF1816F8-11FD-4A23-9529-17F404B4552D}" type="presParOf" srcId="{BBDD57C6-DE83-4986-9FEA-7A6F8BED49AB}" destId="{CFF94ED8-B92A-4FF2-9217-E8EA7C809180}" srcOrd="2" destOrd="0" presId="urn:microsoft.com/office/officeart/2005/8/layout/vProcess5"/>
    <dgm:cxn modelId="{00ED48EB-80A2-4FD0-984A-5F2EBC125BFF}" type="presParOf" srcId="{BBDD57C6-DE83-4986-9FEA-7A6F8BED49AB}" destId="{1E92DBAC-899D-4D07-AC2F-4F970D29C239}" srcOrd="3" destOrd="0" presId="urn:microsoft.com/office/officeart/2005/8/layout/vProcess5"/>
    <dgm:cxn modelId="{60636692-9553-4FCA-A1EA-DA3E341818F9}" type="presParOf" srcId="{BBDD57C6-DE83-4986-9FEA-7A6F8BED49AB}" destId="{750DE732-104F-40A5-BE33-145626FD07A8}" srcOrd="4" destOrd="0" presId="urn:microsoft.com/office/officeart/2005/8/layout/vProcess5"/>
    <dgm:cxn modelId="{D64DA6BF-D5D4-40E9-897C-92430C3718AB}" type="presParOf" srcId="{BBDD57C6-DE83-4986-9FEA-7A6F8BED49AB}" destId="{9212CE34-56D3-4C0E-A8B7-82B6727487F9}" srcOrd="5" destOrd="0" presId="urn:microsoft.com/office/officeart/2005/8/layout/vProcess5"/>
    <dgm:cxn modelId="{2AFE6AEA-AF27-4D13-85BA-79D84742DC8F}" type="presParOf" srcId="{BBDD57C6-DE83-4986-9FEA-7A6F8BED49AB}" destId="{FD51141A-1126-4B75-BC2C-85A9323BABC6}" srcOrd="6" destOrd="0" presId="urn:microsoft.com/office/officeart/2005/8/layout/vProcess5"/>
    <dgm:cxn modelId="{B31BEE14-357B-4166-BC9D-1F38201768D9}" type="presParOf" srcId="{BBDD57C6-DE83-4986-9FEA-7A6F8BED49AB}" destId="{F6C1833B-772E-4BF9-9940-20260CFF91EC}" srcOrd="7" destOrd="0" presId="urn:microsoft.com/office/officeart/2005/8/layout/vProcess5"/>
    <dgm:cxn modelId="{3A323FD1-965F-4FEB-8FB7-801FE9F27142}" type="presParOf" srcId="{BBDD57C6-DE83-4986-9FEA-7A6F8BED49AB}" destId="{D463B3DD-F7DE-4CFA-9AB8-CCE2D2AB3059}" srcOrd="8" destOrd="0" presId="urn:microsoft.com/office/officeart/2005/8/layout/vProcess5"/>
    <dgm:cxn modelId="{15AA2073-7FF7-4696-80B1-D7CB3168A3AA}" type="presParOf" srcId="{BBDD57C6-DE83-4986-9FEA-7A6F8BED49AB}" destId="{7051D71C-EA4F-4BAE-BB1B-5508D7227942}" srcOrd="9" destOrd="0" presId="urn:microsoft.com/office/officeart/2005/8/layout/vProcess5"/>
    <dgm:cxn modelId="{71126B29-B1EF-4120-BA22-D0F47EB5E105}" type="presParOf" srcId="{BBDD57C6-DE83-4986-9FEA-7A6F8BED49AB}" destId="{82D00750-51F8-495D-B464-B0D457234B1E}" srcOrd="10" destOrd="0" presId="urn:microsoft.com/office/officeart/2005/8/layout/vProcess5"/>
    <dgm:cxn modelId="{57AA1BF3-FC83-41BA-822B-DA75FF0B74A9}" type="presParOf" srcId="{BBDD57C6-DE83-4986-9FEA-7A6F8BED49AB}" destId="{61DF37C7-D66F-435C-9100-9386C2D1612C}" srcOrd="11" destOrd="0" presId="urn:microsoft.com/office/officeart/2005/8/layout/vProcess5"/>
    <dgm:cxn modelId="{693EC621-8C43-4C4F-8B3F-E5C226135A09}" type="presParOf" srcId="{BBDD57C6-DE83-4986-9FEA-7A6F8BED49AB}" destId="{6F73132E-ADE8-4404-B8D9-43BC6535F4B0}" srcOrd="12" destOrd="0" presId="urn:microsoft.com/office/officeart/2005/8/layout/vProcess5"/>
    <dgm:cxn modelId="{51705B03-77F8-4358-B081-158EAD75F23B}" type="presParOf" srcId="{BBDD57C6-DE83-4986-9FEA-7A6F8BED49AB}" destId="{BA9261C2-648F-4707-A36A-5E20338DE255}" srcOrd="13" destOrd="0" presId="urn:microsoft.com/office/officeart/2005/8/layout/vProcess5"/>
    <dgm:cxn modelId="{47B9971C-9618-4B10-A4E9-F9AA032BF850}" type="presParOf" srcId="{BBDD57C6-DE83-4986-9FEA-7A6F8BED49AB}" destId="{C8F4A2C2-B2E9-4168-A225-834C80FD791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AEF28-0892-461A-B003-0F09F64C55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D3DE9A6-0DA3-474F-923C-58FB476AEEC2}">
      <dgm:prSet/>
      <dgm:spPr/>
      <dgm:t>
        <a:bodyPr/>
        <a:lstStyle/>
        <a:p>
          <a:r>
            <a:rPr lang="en-US" dirty="0"/>
            <a:t>In software development, we want automated tests to prevent bugs from hitting production.</a:t>
          </a:r>
        </a:p>
      </dgm:t>
    </dgm:pt>
    <dgm:pt modelId="{05909640-D98D-4055-9BFF-8C4362763AD1}" type="parTrans" cxnId="{BB826209-1E77-4C96-96F9-541CB2BDF793}">
      <dgm:prSet/>
      <dgm:spPr/>
      <dgm:t>
        <a:bodyPr/>
        <a:lstStyle/>
        <a:p>
          <a:endParaRPr lang="en-US"/>
        </a:p>
      </dgm:t>
    </dgm:pt>
    <dgm:pt modelId="{9C4FCC60-4AF2-4C40-9E6F-3CBCEE5A8B3F}" type="sibTrans" cxnId="{BB826209-1E77-4C96-96F9-541CB2BDF793}">
      <dgm:prSet/>
      <dgm:spPr/>
      <dgm:t>
        <a:bodyPr/>
        <a:lstStyle/>
        <a:p>
          <a:endParaRPr lang="en-US"/>
        </a:p>
      </dgm:t>
    </dgm:pt>
    <dgm:pt modelId="{5AB29F1A-EDF6-4658-8C72-B8D3659A120B}">
      <dgm:prSet/>
      <dgm:spPr/>
      <dgm:t>
        <a:bodyPr/>
        <a:lstStyle/>
        <a:p>
          <a:r>
            <a:rPr lang="en-US" dirty="0"/>
            <a:t>In a warehouse context, automated tests can catch things like:</a:t>
          </a:r>
        </a:p>
      </dgm:t>
    </dgm:pt>
    <dgm:pt modelId="{C58EA37F-241B-4241-B274-CE2BAEB204C1}" type="parTrans" cxnId="{024E73CB-09BF-499B-8241-333EBD7FBAE1}">
      <dgm:prSet/>
      <dgm:spPr/>
      <dgm:t>
        <a:bodyPr/>
        <a:lstStyle/>
        <a:p>
          <a:endParaRPr lang="en-US"/>
        </a:p>
      </dgm:t>
    </dgm:pt>
    <dgm:pt modelId="{0978DD42-59B5-4CA9-90FA-3DC5AC149B59}" type="sibTrans" cxnId="{024E73CB-09BF-499B-8241-333EBD7FBAE1}">
      <dgm:prSet/>
      <dgm:spPr/>
      <dgm:t>
        <a:bodyPr/>
        <a:lstStyle/>
        <a:p>
          <a:endParaRPr lang="en-US"/>
        </a:p>
      </dgm:t>
    </dgm:pt>
    <dgm:pt modelId="{7F35106F-1FA1-41B8-AB73-90C44E5F04A1}">
      <dgm:prSet/>
      <dgm:spPr/>
      <dgm:t>
        <a:bodyPr/>
        <a:lstStyle/>
        <a:p>
          <a:r>
            <a:rPr lang="en-US"/>
            <a:t>bad calculations</a:t>
          </a:r>
        </a:p>
      </dgm:t>
    </dgm:pt>
    <dgm:pt modelId="{C0DB49DB-5F13-4555-B0C9-5A0BFB980706}" type="parTrans" cxnId="{36E870B7-DA8D-4061-AF97-565838DD79E0}">
      <dgm:prSet/>
      <dgm:spPr/>
      <dgm:t>
        <a:bodyPr/>
        <a:lstStyle/>
        <a:p>
          <a:endParaRPr lang="en-US"/>
        </a:p>
      </dgm:t>
    </dgm:pt>
    <dgm:pt modelId="{C0910973-21F8-4068-B296-4EC4B9603877}" type="sibTrans" cxnId="{36E870B7-DA8D-4061-AF97-565838DD79E0}">
      <dgm:prSet/>
      <dgm:spPr/>
      <dgm:t>
        <a:bodyPr/>
        <a:lstStyle/>
        <a:p>
          <a:endParaRPr lang="en-US"/>
        </a:p>
      </dgm:t>
    </dgm:pt>
    <dgm:pt modelId="{424A1CF2-31CB-4268-AB0B-CB35C8DDD3AB}">
      <dgm:prSet/>
      <dgm:spPr/>
      <dgm:t>
        <a:bodyPr/>
        <a:lstStyle/>
        <a:p>
          <a:r>
            <a:rPr lang="en-US" dirty="0"/>
            <a:t>bad joins / fanouts</a:t>
          </a:r>
        </a:p>
      </dgm:t>
    </dgm:pt>
    <dgm:pt modelId="{A9ECF19D-0FC0-49F1-8A1E-A26E4D4FC530}" type="parTrans" cxnId="{B87C2C6E-259B-4D0E-AA01-3A1C447265FA}">
      <dgm:prSet/>
      <dgm:spPr/>
      <dgm:t>
        <a:bodyPr/>
        <a:lstStyle/>
        <a:p>
          <a:endParaRPr lang="en-US"/>
        </a:p>
      </dgm:t>
    </dgm:pt>
    <dgm:pt modelId="{0D6E2C83-4B15-4AAB-BC8D-D5C86AB85AB7}" type="sibTrans" cxnId="{B87C2C6E-259B-4D0E-AA01-3A1C447265FA}">
      <dgm:prSet/>
      <dgm:spPr/>
      <dgm:t>
        <a:bodyPr/>
        <a:lstStyle/>
        <a:p>
          <a:endParaRPr lang="en-US"/>
        </a:p>
      </dgm:t>
    </dgm:pt>
    <dgm:pt modelId="{C26A92EC-E38E-4F18-8B7A-14D3AD138F67}">
      <dgm:prSet/>
      <dgm:spPr/>
      <dgm:t>
        <a:bodyPr/>
        <a:lstStyle/>
        <a:p>
          <a:r>
            <a:rPr lang="en-US"/>
            <a:t>schema mismatches</a:t>
          </a:r>
        </a:p>
      </dgm:t>
    </dgm:pt>
    <dgm:pt modelId="{8A839B4E-3BC5-49E7-9285-03C001D254FD}" type="parTrans" cxnId="{35BD7CFB-A15A-4768-A2F8-D6C6EB479DF0}">
      <dgm:prSet/>
      <dgm:spPr/>
      <dgm:t>
        <a:bodyPr/>
        <a:lstStyle/>
        <a:p>
          <a:endParaRPr lang="en-US"/>
        </a:p>
      </dgm:t>
    </dgm:pt>
    <dgm:pt modelId="{0E0D3AE9-C3E3-48EF-BEB3-A7B2754360C4}" type="sibTrans" cxnId="{35BD7CFB-A15A-4768-A2F8-D6C6EB479DF0}">
      <dgm:prSet/>
      <dgm:spPr/>
      <dgm:t>
        <a:bodyPr/>
        <a:lstStyle/>
        <a:p>
          <a:endParaRPr lang="en-US"/>
        </a:p>
      </dgm:t>
    </dgm:pt>
    <dgm:pt modelId="{1BEAE8E6-C61B-4CC9-862C-172207A8A6FC}">
      <dgm:prSet/>
      <dgm:spPr/>
      <dgm:t>
        <a:bodyPr/>
        <a:lstStyle/>
        <a:p>
          <a:r>
            <a:rPr lang="en-US"/>
            <a:t>dbt provides this functionality via tests of two kinds.</a:t>
          </a:r>
        </a:p>
      </dgm:t>
    </dgm:pt>
    <dgm:pt modelId="{83FDF8AE-3341-4F70-B3B8-9528CE68F622}" type="parTrans" cxnId="{8A43ADF1-1A55-43C9-A5B0-68E8439532D8}">
      <dgm:prSet/>
      <dgm:spPr/>
      <dgm:t>
        <a:bodyPr/>
        <a:lstStyle/>
        <a:p>
          <a:endParaRPr lang="en-US"/>
        </a:p>
      </dgm:t>
    </dgm:pt>
    <dgm:pt modelId="{7C944A19-32BC-4812-B1C1-FB60FC98F902}" type="sibTrans" cxnId="{8A43ADF1-1A55-43C9-A5B0-68E8439532D8}">
      <dgm:prSet/>
      <dgm:spPr/>
      <dgm:t>
        <a:bodyPr/>
        <a:lstStyle/>
        <a:p>
          <a:endParaRPr lang="en-US"/>
        </a:p>
      </dgm:t>
    </dgm:pt>
    <dgm:pt modelId="{06C7F68C-2646-4DD3-AA1E-25B992CFB061}" type="pres">
      <dgm:prSet presAssocID="{998AEF28-0892-461A-B003-0F09F64C55B5}" presName="root" presStyleCnt="0">
        <dgm:presLayoutVars>
          <dgm:dir/>
          <dgm:resizeHandles val="exact"/>
        </dgm:presLayoutVars>
      </dgm:prSet>
      <dgm:spPr/>
    </dgm:pt>
    <dgm:pt modelId="{B48EF339-D6A1-41D8-9355-2EB77E255886}" type="pres">
      <dgm:prSet presAssocID="{3D3DE9A6-0DA3-474F-923C-58FB476AEEC2}" presName="compNode" presStyleCnt="0"/>
      <dgm:spPr/>
    </dgm:pt>
    <dgm:pt modelId="{084FA6C2-7EC4-466B-8EC5-55FDC9E4F981}" type="pres">
      <dgm:prSet presAssocID="{3D3DE9A6-0DA3-474F-923C-58FB476AEEC2}" presName="bgRect" presStyleLbl="bgShp" presStyleIdx="0" presStyleCnt="3"/>
      <dgm:spPr>
        <a:solidFill>
          <a:schemeClr val="accent1"/>
        </a:solidFill>
      </dgm:spPr>
    </dgm:pt>
    <dgm:pt modelId="{ECEB8EF7-FAC7-4EFD-A3BA-1A3C4FD2AE3C}" type="pres">
      <dgm:prSet presAssocID="{3D3DE9A6-0DA3-474F-923C-58FB476AEE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D44505B-5EBD-43EE-9189-02F17670E19C}" type="pres">
      <dgm:prSet presAssocID="{3D3DE9A6-0DA3-474F-923C-58FB476AEEC2}" presName="spaceRect" presStyleCnt="0"/>
      <dgm:spPr/>
    </dgm:pt>
    <dgm:pt modelId="{16513162-324F-45F6-9F10-6454F6ACEFF7}" type="pres">
      <dgm:prSet presAssocID="{3D3DE9A6-0DA3-474F-923C-58FB476AEEC2}" presName="parTx" presStyleLbl="revTx" presStyleIdx="0" presStyleCnt="4">
        <dgm:presLayoutVars>
          <dgm:chMax val="0"/>
          <dgm:chPref val="0"/>
        </dgm:presLayoutVars>
      </dgm:prSet>
      <dgm:spPr/>
    </dgm:pt>
    <dgm:pt modelId="{F15C4526-6028-4A7D-B180-570091BC0212}" type="pres">
      <dgm:prSet presAssocID="{9C4FCC60-4AF2-4C40-9E6F-3CBCEE5A8B3F}" presName="sibTrans" presStyleCnt="0"/>
      <dgm:spPr/>
    </dgm:pt>
    <dgm:pt modelId="{D8634B90-6874-492E-A484-EADF9FDCF97C}" type="pres">
      <dgm:prSet presAssocID="{5AB29F1A-EDF6-4658-8C72-B8D3659A120B}" presName="compNode" presStyleCnt="0"/>
      <dgm:spPr/>
    </dgm:pt>
    <dgm:pt modelId="{7B7996A9-23AC-4492-B3C0-55CF43B28281}" type="pres">
      <dgm:prSet presAssocID="{5AB29F1A-EDF6-4658-8C72-B8D3659A120B}" presName="bgRect" presStyleLbl="bgShp" presStyleIdx="1" presStyleCnt="3"/>
      <dgm:spPr>
        <a:solidFill>
          <a:schemeClr val="accent1"/>
        </a:solidFill>
      </dgm:spPr>
    </dgm:pt>
    <dgm:pt modelId="{89BFEDFB-032B-4E4B-8D81-C7B150744E52}" type="pres">
      <dgm:prSet presAssocID="{5AB29F1A-EDF6-4658-8C72-B8D3659A12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751A57A-B652-4C0C-9634-C4D7E46FC9F4}" type="pres">
      <dgm:prSet presAssocID="{5AB29F1A-EDF6-4658-8C72-B8D3659A120B}" presName="spaceRect" presStyleCnt="0"/>
      <dgm:spPr/>
    </dgm:pt>
    <dgm:pt modelId="{7451CBAC-5E7F-4BA2-9D51-78A3FD6A3A21}" type="pres">
      <dgm:prSet presAssocID="{5AB29F1A-EDF6-4658-8C72-B8D3659A120B}" presName="parTx" presStyleLbl="revTx" presStyleIdx="1" presStyleCnt="4">
        <dgm:presLayoutVars>
          <dgm:chMax val="0"/>
          <dgm:chPref val="0"/>
        </dgm:presLayoutVars>
      </dgm:prSet>
      <dgm:spPr/>
    </dgm:pt>
    <dgm:pt modelId="{E62A3404-2502-400E-A902-E55557CD381F}" type="pres">
      <dgm:prSet presAssocID="{5AB29F1A-EDF6-4658-8C72-B8D3659A120B}" presName="desTx" presStyleLbl="revTx" presStyleIdx="2" presStyleCnt="4">
        <dgm:presLayoutVars/>
      </dgm:prSet>
      <dgm:spPr/>
    </dgm:pt>
    <dgm:pt modelId="{2E291281-CFA0-4135-B6F8-D2037CE2BDB0}" type="pres">
      <dgm:prSet presAssocID="{0978DD42-59B5-4CA9-90FA-3DC5AC149B59}" presName="sibTrans" presStyleCnt="0"/>
      <dgm:spPr/>
    </dgm:pt>
    <dgm:pt modelId="{759C4340-47EA-4A00-91B5-2BB04D21AB6C}" type="pres">
      <dgm:prSet presAssocID="{1BEAE8E6-C61B-4CC9-862C-172207A8A6FC}" presName="compNode" presStyleCnt="0"/>
      <dgm:spPr/>
    </dgm:pt>
    <dgm:pt modelId="{98012A24-B417-4DC4-8A2A-590CCD43300E}" type="pres">
      <dgm:prSet presAssocID="{1BEAE8E6-C61B-4CC9-862C-172207A8A6FC}" presName="bgRect" presStyleLbl="bgShp" presStyleIdx="2" presStyleCnt="3"/>
      <dgm:spPr>
        <a:solidFill>
          <a:schemeClr val="accent1"/>
        </a:solidFill>
      </dgm:spPr>
    </dgm:pt>
    <dgm:pt modelId="{65AC3BF6-8E25-4225-8F0D-8DC27113A946}" type="pres">
      <dgm:prSet presAssocID="{1BEAE8E6-C61B-4CC9-862C-172207A8A6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AD721F-564D-44DF-BFFB-DA8CC961D757}" type="pres">
      <dgm:prSet presAssocID="{1BEAE8E6-C61B-4CC9-862C-172207A8A6FC}" presName="spaceRect" presStyleCnt="0"/>
      <dgm:spPr/>
    </dgm:pt>
    <dgm:pt modelId="{C51998EA-C1D1-4136-9FCC-3CF2E62E4867}" type="pres">
      <dgm:prSet presAssocID="{1BEAE8E6-C61B-4CC9-862C-172207A8A6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826209-1E77-4C96-96F9-541CB2BDF793}" srcId="{998AEF28-0892-461A-B003-0F09F64C55B5}" destId="{3D3DE9A6-0DA3-474F-923C-58FB476AEEC2}" srcOrd="0" destOrd="0" parTransId="{05909640-D98D-4055-9BFF-8C4362763AD1}" sibTransId="{9C4FCC60-4AF2-4C40-9E6F-3CBCEE5A8B3F}"/>
    <dgm:cxn modelId="{75E16632-C62A-4754-BEC2-42A05DEF4076}" type="presOf" srcId="{424A1CF2-31CB-4268-AB0B-CB35C8DDD3AB}" destId="{E62A3404-2502-400E-A902-E55557CD381F}" srcOrd="0" destOrd="1" presId="urn:microsoft.com/office/officeart/2018/2/layout/IconVerticalSolidList"/>
    <dgm:cxn modelId="{4AFB0264-2C69-41E4-BD22-339330981EB1}" type="presOf" srcId="{5AB29F1A-EDF6-4658-8C72-B8D3659A120B}" destId="{7451CBAC-5E7F-4BA2-9D51-78A3FD6A3A21}" srcOrd="0" destOrd="0" presId="urn:microsoft.com/office/officeart/2018/2/layout/IconVerticalSolidList"/>
    <dgm:cxn modelId="{55F47B44-40A5-4D42-9351-B6839D8B26B5}" type="presOf" srcId="{7F35106F-1FA1-41B8-AB73-90C44E5F04A1}" destId="{E62A3404-2502-400E-A902-E55557CD381F}" srcOrd="0" destOrd="0" presId="urn:microsoft.com/office/officeart/2018/2/layout/IconVerticalSolidList"/>
    <dgm:cxn modelId="{B87C2C6E-259B-4D0E-AA01-3A1C447265FA}" srcId="{5AB29F1A-EDF6-4658-8C72-B8D3659A120B}" destId="{424A1CF2-31CB-4268-AB0B-CB35C8DDD3AB}" srcOrd="1" destOrd="0" parTransId="{A9ECF19D-0FC0-49F1-8A1E-A26E4D4FC530}" sibTransId="{0D6E2C83-4B15-4AAB-BC8D-D5C86AB85AB7}"/>
    <dgm:cxn modelId="{E50A3D74-727B-4684-879E-5D7389C57FF2}" type="presOf" srcId="{1BEAE8E6-C61B-4CC9-862C-172207A8A6FC}" destId="{C51998EA-C1D1-4136-9FCC-3CF2E62E4867}" srcOrd="0" destOrd="0" presId="urn:microsoft.com/office/officeart/2018/2/layout/IconVerticalSolidList"/>
    <dgm:cxn modelId="{777F038E-DCBF-4378-8D4F-9BA17850235D}" type="presOf" srcId="{998AEF28-0892-461A-B003-0F09F64C55B5}" destId="{06C7F68C-2646-4DD3-AA1E-25B992CFB061}" srcOrd="0" destOrd="0" presId="urn:microsoft.com/office/officeart/2018/2/layout/IconVerticalSolidList"/>
    <dgm:cxn modelId="{36E870B7-DA8D-4061-AF97-565838DD79E0}" srcId="{5AB29F1A-EDF6-4658-8C72-B8D3659A120B}" destId="{7F35106F-1FA1-41B8-AB73-90C44E5F04A1}" srcOrd="0" destOrd="0" parTransId="{C0DB49DB-5F13-4555-B0C9-5A0BFB980706}" sibTransId="{C0910973-21F8-4068-B296-4EC4B9603877}"/>
    <dgm:cxn modelId="{07F27DC0-18C9-45DE-9743-1D86EF08ECEE}" type="presOf" srcId="{3D3DE9A6-0DA3-474F-923C-58FB476AEEC2}" destId="{16513162-324F-45F6-9F10-6454F6ACEFF7}" srcOrd="0" destOrd="0" presId="urn:microsoft.com/office/officeart/2018/2/layout/IconVerticalSolidList"/>
    <dgm:cxn modelId="{024E73CB-09BF-499B-8241-333EBD7FBAE1}" srcId="{998AEF28-0892-461A-B003-0F09F64C55B5}" destId="{5AB29F1A-EDF6-4658-8C72-B8D3659A120B}" srcOrd="1" destOrd="0" parTransId="{C58EA37F-241B-4241-B274-CE2BAEB204C1}" sibTransId="{0978DD42-59B5-4CA9-90FA-3DC5AC149B59}"/>
    <dgm:cxn modelId="{7A56C8DC-1DBE-4695-A5E8-92318B8C8222}" type="presOf" srcId="{C26A92EC-E38E-4F18-8B7A-14D3AD138F67}" destId="{E62A3404-2502-400E-A902-E55557CD381F}" srcOrd="0" destOrd="2" presId="urn:microsoft.com/office/officeart/2018/2/layout/IconVerticalSolidList"/>
    <dgm:cxn modelId="{8A43ADF1-1A55-43C9-A5B0-68E8439532D8}" srcId="{998AEF28-0892-461A-B003-0F09F64C55B5}" destId="{1BEAE8E6-C61B-4CC9-862C-172207A8A6FC}" srcOrd="2" destOrd="0" parTransId="{83FDF8AE-3341-4F70-B3B8-9528CE68F622}" sibTransId="{7C944A19-32BC-4812-B1C1-FB60FC98F902}"/>
    <dgm:cxn modelId="{35BD7CFB-A15A-4768-A2F8-D6C6EB479DF0}" srcId="{5AB29F1A-EDF6-4658-8C72-B8D3659A120B}" destId="{C26A92EC-E38E-4F18-8B7A-14D3AD138F67}" srcOrd="2" destOrd="0" parTransId="{8A839B4E-3BC5-49E7-9285-03C001D254FD}" sibTransId="{0E0D3AE9-C3E3-48EF-BEB3-A7B2754360C4}"/>
    <dgm:cxn modelId="{D456C03F-CF54-48B0-BF6D-866D3281A579}" type="presParOf" srcId="{06C7F68C-2646-4DD3-AA1E-25B992CFB061}" destId="{B48EF339-D6A1-41D8-9355-2EB77E255886}" srcOrd="0" destOrd="0" presId="urn:microsoft.com/office/officeart/2018/2/layout/IconVerticalSolidList"/>
    <dgm:cxn modelId="{7AB931B3-FE5D-4F84-BCEE-FCB035B05BEA}" type="presParOf" srcId="{B48EF339-D6A1-41D8-9355-2EB77E255886}" destId="{084FA6C2-7EC4-466B-8EC5-55FDC9E4F981}" srcOrd="0" destOrd="0" presId="urn:microsoft.com/office/officeart/2018/2/layout/IconVerticalSolidList"/>
    <dgm:cxn modelId="{49D28717-1B1D-40FA-B8E4-17BDA9B8AC5C}" type="presParOf" srcId="{B48EF339-D6A1-41D8-9355-2EB77E255886}" destId="{ECEB8EF7-FAC7-4EFD-A3BA-1A3C4FD2AE3C}" srcOrd="1" destOrd="0" presId="urn:microsoft.com/office/officeart/2018/2/layout/IconVerticalSolidList"/>
    <dgm:cxn modelId="{102DB168-F805-4FEB-9EAD-36DF335AA7E5}" type="presParOf" srcId="{B48EF339-D6A1-41D8-9355-2EB77E255886}" destId="{ED44505B-5EBD-43EE-9189-02F17670E19C}" srcOrd="2" destOrd="0" presId="urn:microsoft.com/office/officeart/2018/2/layout/IconVerticalSolidList"/>
    <dgm:cxn modelId="{01397DC2-423C-4A36-A698-A2DFE394A986}" type="presParOf" srcId="{B48EF339-D6A1-41D8-9355-2EB77E255886}" destId="{16513162-324F-45F6-9F10-6454F6ACEFF7}" srcOrd="3" destOrd="0" presId="urn:microsoft.com/office/officeart/2018/2/layout/IconVerticalSolidList"/>
    <dgm:cxn modelId="{CF49FF6B-6ED0-4D56-B95C-20F7289259A9}" type="presParOf" srcId="{06C7F68C-2646-4DD3-AA1E-25B992CFB061}" destId="{F15C4526-6028-4A7D-B180-570091BC0212}" srcOrd="1" destOrd="0" presId="urn:microsoft.com/office/officeart/2018/2/layout/IconVerticalSolidList"/>
    <dgm:cxn modelId="{9C40A719-20B5-4D8A-A384-A65D1E4659AA}" type="presParOf" srcId="{06C7F68C-2646-4DD3-AA1E-25B992CFB061}" destId="{D8634B90-6874-492E-A484-EADF9FDCF97C}" srcOrd="2" destOrd="0" presId="urn:microsoft.com/office/officeart/2018/2/layout/IconVerticalSolidList"/>
    <dgm:cxn modelId="{F84C77E4-9406-4AB6-9ED6-E8CE0846689D}" type="presParOf" srcId="{D8634B90-6874-492E-A484-EADF9FDCF97C}" destId="{7B7996A9-23AC-4492-B3C0-55CF43B28281}" srcOrd="0" destOrd="0" presId="urn:microsoft.com/office/officeart/2018/2/layout/IconVerticalSolidList"/>
    <dgm:cxn modelId="{04B853A8-B40D-482E-8F2E-481EE0B4C669}" type="presParOf" srcId="{D8634B90-6874-492E-A484-EADF9FDCF97C}" destId="{89BFEDFB-032B-4E4B-8D81-C7B150744E52}" srcOrd="1" destOrd="0" presId="urn:microsoft.com/office/officeart/2018/2/layout/IconVerticalSolidList"/>
    <dgm:cxn modelId="{789D7A51-80EA-44F4-BBB4-FD86FFAFF440}" type="presParOf" srcId="{D8634B90-6874-492E-A484-EADF9FDCF97C}" destId="{5751A57A-B652-4C0C-9634-C4D7E46FC9F4}" srcOrd="2" destOrd="0" presId="urn:microsoft.com/office/officeart/2018/2/layout/IconVerticalSolidList"/>
    <dgm:cxn modelId="{FF612749-EB9A-4562-87DD-F7AA8C70A666}" type="presParOf" srcId="{D8634B90-6874-492E-A484-EADF9FDCF97C}" destId="{7451CBAC-5E7F-4BA2-9D51-78A3FD6A3A21}" srcOrd="3" destOrd="0" presId="urn:microsoft.com/office/officeart/2018/2/layout/IconVerticalSolidList"/>
    <dgm:cxn modelId="{0C885AF8-EE09-4621-83B0-B6DFB4D10F24}" type="presParOf" srcId="{D8634B90-6874-492E-A484-EADF9FDCF97C}" destId="{E62A3404-2502-400E-A902-E55557CD381F}" srcOrd="4" destOrd="0" presId="urn:microsoft.com/office/officeart/2018/2/layout/IconVerticalSolidList"/>
    <dgm:cxn modelId="{EDC4E432-242D-4DB5-AF8B-A3FC5C0E2C51}" type="presParOf" srcId="{06C7F68C-2646-4DD3-AA1E-25B992CFB061}" destId="{2E291281-CFA0-4135-B6F8-D2037CE2BDB0}" srcOrd="3" destOrd="0" presId="urn:microsoft.com/office/officeart/2018/2/layout/IconVerticalSolidList"/>
    <dgm:cxn modelId="{180A0D44-55AD-49CB-9DE9-0164F60A2023}" type="presParOf" srcId="{06C7F68C-2646-4DD3-AA1E-25B992CFB061}" destId="{759C4340-47EA-4A00-91B5-2BB04D21AB6C}" srcOrd="4" destOrd="0" presId="urn:microsoft.com/office/officeart/2018/2/layout/IconVerticalSolidList"/>
    <dgm:cxn modelId="{DBDAFAAF-0ACB-44ED-8AD7-2D04FD18846F}" type="presParOf" srcId="{759C4340-47EA-4A00-91B5-2BB04D21AB6C}" destId="{98012A24-B417-4DC4-8A2A-590CCD43300E}" srcOrd="0" destOrd="0" presId="urn:microsoft.com/office/officeart/2018/2/layout/IconVerticalSolidList"/>
    <dgm:cxn modelId="{84A5E2BA-5955-4B0A-8110-E932CE008700}" type="presParOf" srcId="{759C4340-47EA-4A00-91B5-2BB04D21AB6C}" destId="{65AC3BF6-8E25-4225-8F0D-8DC27113A946}" srcOrd="1" destOrd="0" presId="urn:microsoft.com/office/officeart/2018/2/layout/IconVerticalSolidList"/>
    <dgm:cxn modelId="{34A84F97-9F7B-4F29-8E9E-DA36B39D3BD0}" type="presParOf" srcId="{759C4340-47EA-4A00-91B5-2BB04D21AB6C}" destId="{7DAD721F-564D-44DF-BFFB-DA8CC961D757}" srcOrd="2" destOrd="0" presId="urn:microsoft.com/office/officeart/2018/2/layout/IconVerticalSolidList"/>
    <dgm:cxn modelId="{A3BAAEF7-BE57-43AD-AC09-3D6397CC4115}" type="presParOf" srcId="{759C4340-47EA-4A00-91B5-2BB04D21AB6C}" destId="{C51998EA-C1D1-4136-9FCC-3CF2E62E48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591F5-04F7-43E9-AF16-50EE5CFAD11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3E0D56-2F73-4A4D-89CB-B5C547A6F07B}">
      <dgm:prSet custT="1"/>
      <dgm:spPr/>
      <dgm:t>
        <a:bodyPr/>
        <a:lstStyle/>
        <a:p>
          <a:r>
            <a:rPr lang="en-US" sz="2200" dirty="0"/>
            <a:t>Macros are pieces of code that can be reused multiple times. They are analogous to "functions" in other programming languages. Macros are defined in .</a:t>
          </a:r>
          <a:r>
            <a:rPr lang="en-US" sz="2200" dirty="0" err="1"/>
            <a:t>sql</a:t>
          </a:r>
          <a:r>
            <a:rPr lang="en-US" sz="2200" dirty="0"/>
            <a:t> files, typically in your macros directory.</a:t>
          </a:r>
        </a:p>
      </dgm:t>
    </dgm:pt>
    <dgm:pt modelId="{7DC19BC6-6220-496A-957A-14EF401C34AB}" type="parTrans" cxnId="{2641AF40-1266-416E-87A1-E492D6FEDD53}">
      <dgm:prSet/>
      <dgm:spPr/>
      <dgm:t>
        <a:bodyPr/>
        <a:lstStyle/>
        <a:p>
          <a:endParaRPr lang="en-US"/>
        </a:p>
      </dgm:t>
    </dgm:pt>
    <dgm:pt modelId="{19759F35-C800-4197-BA3C-103D44BE9E24}" type="sibTrans" cxnId="{2641AF40-1266-416E-87A1-E492D6FEDD53}">
      <dgm:prSet/>
      <dgm:spPr/>
      <dgm:t>
        <a:bodyPr/>
        <a:lstStyle/>
        <a:p>
          <a:endParaRPr lang="en-US"/>
        </a:p>
      </dgm:t>
    </dgm:pt>
    <dgm:pt modelId="{95FE18A0-2EE5-4D0E-A68B-2446188D5FA4}">
      <dgm:prSet custT="1"/>
      <dgm:spPr/>
      <dgm:t>
        <a:bodyPr/>
        <a:lstStyle/>
        <a:p>
          <a:r>
            <a:rPr lang="en-US" sz="2200" dirty="0"/>
            <a:t>A freshness block is used to define the acceptable amount of time between the most recent record, and now, for a table to be considered "fresh". In the freshness block, one or both of </a:t>
          </a:r>
          <a:r>
            <a:rPr lang="en-US" sz="2200" dirty="0" err="1"/>
            <a:t>warn_after</a:t>
          </a:r>
          <a:r>
            <a:rPr lang="en-US" sz="2200" dirty="0"/>
            <a:t> and </a:t>
          </a:r>
          <a:r>
            <a:rPr lang="en-US" sz="2200" dirty="0" err="1"/>
            <a:t>error_after</a:t>
          </a:r>
          <a:r>
            <a:rPr lang="en-US" sz="2200" dirty="0"/>
            <a:t> can be provided.</a:t>
          </a:r>
        </a:p>
      </dgm:t>
    </dgm:pt>
    <dgm:pt modelId="{8623390C-3BB0-4357-A2F2-57D226E8E1B0}" type="parTrans" cxnId="{432913BC-265B-46C7-99E9-74398E930B5C}">
      <dgm:prSet/>
      <dgm:spPr/>
      <dgm:t>
        <a:bodyPr/>
        <a:lstStyle/>
        <a:p>
          <a:endParaRPr lang="en-US"/>
        </a:p>
      </dgm:t>
    </dgm:pt>
    <dgm:pt modelId="{D8E06B28-0316-4D2A-8E67-5B7640B86BB9}" type="sibTrans" cxnId="{432913BC-265B-46C7-99E9-74398E930B5C}">
      <dgm:prSet/>
      <dgm:spPr/>
      <dgm:t>
        <a:bodyPr/>
        <a:lstStyle/>
        <a:p>
          <a:endParaRPr lang="en-US"/>
        </a:p>
      </dgm:t>
    </dgm:pt>
    <dgm:pt modelId="{24354B24-AA2A-443F-AB97-AE1C0B259157}" type="pres">
      <dgm:prSet presAssocID="{68F591F5-04F7-43E9-AF16-50EE5CFAD1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1CD46B-4F67-4FB6-A48A-51DE3C40A4FF}" type="pres">
      <dgm:prSet presAssocID="{1C3E0D56-2F73-4A4D-89CB-B5C547A6F07B}" presName="hierRoot1" presStyleCnt="0"/>
      <dgm:spPr/>
    </dgm:pt>
    <dgm:pt modelId="{E7B2935C-AC4B-42D5-BBCB-63D6876440A7}" type="pres">
      <dgm:prSet presAssocID="{1C3E0D56-2F73-4A4D-89CB-B5C547A6F07B}" presName="composite" presStyleCnt="0"/>
      <dgm:spPr/>
    </dgm:pt>
    <dgm:pt modelId="{A816333F-CFA7-4012-9617-8EA0BF1F4ADB}" type="pres">
      <dgm:prSet presAssocID="{1C3E0D56-2F73-4A4D-89CB-B5C547A6F07B}" presName="background" presStyleLbl="node0" presStyleIdx="0" presStyleCnt="2"/>
      <dgm:spPr/>
    </dgm:pt>
    <dgm:pt modelId="{A74DA625-5056-4E33-9159-779C3013C0EF}" type="pres">
      <dgm:prSet presAssocID="{1C3E0D56-2F73-4A4D-89CB-B5C547A6F07B}" presName="text" presStyleLbl="fgAcc0" presStyleIdx="0" presStyleCnt="2">
        <dgm:presLayoutVars>
          <dgm:chPref val="3"/>
        </dgm:presLayoutVars>
      </dgm:prSet>
      <dgm:spPr/>
    </dgm:pt>
    <dgm:pt modelId="{47F8F12E-164A-4BF5-A4DA-3B58D2028B8B}" type="pres">
      <dgm:prSet presAssocID="{1C3E0D56-2F73-4A4D-89CB-B5C547A6F07B}" presName="hierChild2" presStyleCnt="0"/>
      <dgm:spPr/>
    </dgm:pt>
    <dgm:pt modelId="{B4D58E74-2D97-4155-861F-A0F8A72566DB}" type="pres">
      <dgm:prSet presAssocID="{95FE18A0-2EE5-4D0E-A68B-2446188D5FA4}" presName="hierRoot1" presStyleCnt="0"/>
      <dgm:spPr/>
    </dgm:pt>
    <dgm:pt modelId="{5B5FEE15-E23F-4AAF-9B04-23FD115F6ADE}" type="pres">
      <dgm:prSet presAssocID="{95FE18A0-2EE5-4D0E-A68B-2446188D5FA4}" presName="composite" presStyleCnt="0"/>
      <dgm:spPr/>
    </dgm:pt>
    <dgm:pt modelId="{69507EAF-9CEF-4C66-83C6-778BFEC1B5C5}" type="pres">
      <dgm:prSet presAssocID="{95FE18A0-2EE5-4D0E-A68B-2446188D5FA4}" presName="background" presStyleLbl="node0" presStyleIdx="1" presStyleCnt="2"/>
      <dgm:spPr/>
    </dgm:pt>
    <dgm:pt modelId="{38DCADC8-6CC5-4DEF-87AB-C592A7261630}" type="pres">
      <dgm:prSet presAssocID="{95FE18A0-2EE5-4D0E-A68B-2446188D5FA4}" presName="text" presStyleLbl="fgAcc0" presStyleIdx="1" presStyleCnt="2">
        <dgm:presLayoutVars>
          <dgm:chPref val="3"/>
        </dgm:presLayoutVars>
      </dgm:prSet>
      <dgm:spPr/>
    </dgm:pt>
    <dgm:pt modelId="{619932FC-2F34-408C-8F57-5BB002C6F4BD}" type="pres">
      <dgm:prSet presAssocID="{95FE18A0-2EE5-4D0E-A68B-2446188D5FA4}" presName="hierChild2" presStyleCnt="0"/>
      <dgm:spPr/>
    </dgm:pt>
  </dgm:ptLst>
  <dgm:cxnLst>
    <dgm:cxn modelId="{22B1C80C-1C02-40A8-B9F3-78785477569A}" type="presOf" srcId="{1C3E0D56-2F73-4A4D-89CB-B5C547A6F07B}" destId="{A74DA625-5056-4E33-9159-779C3013C0EF}" srcOrd="0" destOrd="0" presId="urn:microsoft.com/office/officeart/2005/8/layout/hierarchy1"/>
    <dgm:cxn modelId="{50F51B38-EBAD-4D33-A931-5926312D5CA6}" type="presOf" srcId="{68F591F5-04F7-43E9-AF16-50EE5CFAD116}" destId="{24354B24-AA2A-443F-AB97-AE1C0B259157}" srcOrd="0" destOrd="0" presId="urn:microsoft.com/office/officeart/2005/8/layout/hierarchy1"/>
    <dgm:cxn modelId="{2641AF40-1266-416E-87A1-E492D6FEDD53}" srcId="{68F591F5-04F7-43E9-AF16-50EE5CFAD116}" destId="{1C3E0D56-2F73-4A4D-89CB-B5C547A6F07B}" srcOrd="0" destOrd="0" parTransId="{7DC19BC6-6220-496A-957A-14EF401C34AB}" sibTransId="{19759F35-C800-4197-BA3C-103D44BE9E24}"/>
    <dgm:cxn modelId="{DBAD0D49-3E60-4098-980B-0AA9263DA5E0}" type="presOf" srcId="{95FE18A0-2EE5-4D0E-A68B-2446188D5FA4}" destId="{38DCADC8-6CC5-4DEF-87AB-C592A7261630}" srcOrd="0" destOrd="0" presId="urn:microsoft.com/office/officeart/2005/8/layout/hierarchy1"/>
    <dgm:cxn modelId="{432913BC-265B-46C7-99E9-74398E930B5C}" srcId="{68F591F5-04F7-43E9-AF16-50EE5CFAD116}" destId="{95FE18A0-2EE5-4D0E-A68B-2446188D5FA4}" srcOrd="1" destOrd="0" parTransId="{8623390C-3BB0-4357-A2F2-57D226E8E1B0}" sibTransId="{D8E06B28-0316-4D2A-8E67-5B7640B86BB9}"/>
    <dgm:cxn modelId="{8212422E-8EC4-4DD7-B624-00859D15D6A5}" type="presParOf" srcId="{24354B24-AA2A-443F-AB97-AE1C0B259157}" destId="{321CD46B-4F67-4FB6-A48A-51DE3C40A4FF}" srcOrd="0" destOrd="0" presId="urn:microsoft.com/office/officeart/2005/8/layout/hierarchy1"/>
    <dgm:cxn modelId="{339D7C41-82A4-4492-B1B8-6576826B0C46}" type="presParOf" srcId="{321CD46B-4F67-4FB6-A48A-51DE3C40A4FF}" destId="{E7B2935C-AC4B-42D5-BBCB-63D6876440A7}" srcOrd="0" destOrd="0" presId="urn:microsoft.com/office/officeart/2005/8/layout/hierarchy1"/>
    <dgm:cxn modelId="{87943EAE-12E7-42DD-9CC7-3ED355705F45}" type="presParOf" srcId="{E7B2935C-AC4B-42D5-BBCB-63D6876440A7}" destId="{A816333F-CFA7-4012-9617-8EA0BF1F4ADB}" srcOrd="0" destOrd="0" presId="urn:microsoft.com/office/officeart/2005/8/layout/hierarchy1"/>
    <dgm:cxn modelId="{FF71BC6F-6F45-4763-967A-245CD99820C3}" type="presParOf" srcId="{E7B2935C-AC4B-42D5-BBCB-63D6876440A7}" destId="{A74DA625-5056-4E33-9159-779C3013C0EF}" srcOrd="1" destOrd="0" presId="urn:microsoft.com/office/officeart/2005/8/layout/hierarchy1"/>
    <dgm:cxn modelId="{305ED2C0-7A6D-4AF5-ADFD-551C89AF2727}" type="presParOf" srcId="{321CD46B-4F67-4FB6-A48A-51DE3C40A4FF}" destId="{47F8F12E-164A-4BF5-A4DA-3B58D2028B8B}" srcOrd="1" destOrd="0" presId="urn:microsoft.com/office/officeart/2005/8/layout/hierarchy1"/>
    <dgm:cxn modelId="{DD571273-C1FE-4EE2-8743-68B16EB34500}" type="presParOf" srcId="{24354B24-AA2A-443F-AB97-AE1C0B259157}" destId="{B4D58E74-2D97-4155-861F-A0F8A72566DB}" srcOrd="1" destOrd="0" presId="urn:microsoft.com/office/officeart/2005/8/layout/hierarchy1"/>
    <dgm:cxn modelId="{A067EAD0-49F0-4AF5-9318-E8EF9F92D9CF}" type="presParOf" srcId="{B4D58E74-2D97-4155-861F-A0F8A72566DB}" destId="{5B5FEE15-E23F-4AAF-9B04-23FD115F6ADE}" srcOrd="0" destOrd="0" presId="urn:microsoft.com/office/officeart/2005/8/layout/hierarchy1"/>
    <dgm:cxn modelId="{960A175A-90ED-4140-8E19-4649F8BEF03F}" type="presParOf" srcId="{5B5FEE15-E23F-4AAF-9B04-23FD115F6ADE}" destId="{69507EAF-9CEF-4C66-83C6-778BFEC1B5C5}" srcOrd="0" destOrd="0" presId="urn:microsoft.com/office/officeart/2005/8/layout/hierarchy1"/>
    <dgm:cxn modelId="{DB84833F-CC95-4914-B0D6-84E4120CA793}" type="presParOf" srcId="{5B5FEE15-E23F-4AAF-9B04-23FD115F6ADE}" destId="{38DCADC8-6CC5-4DEF-87AB-C592A7261630}" srcOrd="1" destOrd="0" presId="urn:microsoft.com/office/officeart/2005/8/layout/hierarchy1"/>
    <dgm:cxn modelId="{B1A927A2-035C-467D-BB00-72EEB449DFCF}" type="presParOf" srcId="{B4D58E74-2D97-4155-861F-A0F8A72566DB}" destId="{619932FC-2F34-408C-8F57-5BB002C6F4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DC39-8897-42D2-BA8E-214133F5DC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1DF38-C5D5-417D-A777-5F4667FB39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/>
            <a:t>In </a:t>
          </a:r>
          <a:r>
            <a:rPr lang="en-US" sz="1800" kern="1200" dirty="0" err="1"/>
            <a:t>dbt</a:t>
          </a:r>
          <a:r>
            <a:rPr lang="en-US" sz="1800" kern="1200" dirty="0"/>
            <a:t>, you can combine SQL with Jinja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a templating </a:t>
          </a:r>
          <a:r>
            <a:rPr lang="en-US" sz="1800" kern="1200" dirty="0"/>
            <a:t>language.</a:t>
          </a:r>
        </a:p>
      </dgm:t>
    </dgm:pt>
    <dgm:pt modelId="{8FC89A9A-0B6C-466F-B07D-D4CE088770BA}" type="parTrans" cxnId="{F2C0ABF6-FC81-4A96-B83D-1936D987C096}">
      <dgm:prSet/>
      <dgm:spPr/>
      <dgm:t>
        <a:bodyPr/>
        <a:lstStyle/>
        <a:p>
          <a:endParaRPr lang="en-US"/>
        </a:p>
      </dgm:t>
    </dgm:pt>
    <dgm:pt modelId="{3F3627E7-682F-4719-8981-584E7CEBBC55}" type="sibTrans" cxnId="{F2C0ABF6-FC81-4A96-B83D-1936D987C0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C6D639-BAC6-4242-9AEB-C44FEBB6EC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Using Jinja turns your </a:t>
          </a:r>
          <a:r>
            <a:rPr lang="en-US" sz="1800" dirty="0" err="1"/>
            <a:t>dbt</a:t>
          </a:r>
          <a:r>
            <a:rPr lang="en-US" sz="1800" dirty="0"/>
            <a:t> project into a programming environment for SQL, giving you the ability to do things that aren't normally possible in SQL. </a:t>
          </a:r>
        </a:p>
      </dgm:t>
    </dgm:pt>
    <dgm:pt modelId="{B899C995-0266-4262-8BC1-4487F37C2140}" type="parTrans" cxnId="{FD1AB1FD-130E-4EB1-AB74-85019A02CA6C}">
      <dgm:prSet/>
      <dgm:spPr/>
      <dgm:t>
        <a:bodyPr/>
        <a:lstStyle/>
        <a:p>
          <a:endParaRPr lang="en-US"/>
        </a:p>
      </dgm:t>
    </dgm:pt>
    <dgm:pt modelId="{F9048D9D-1A32-4178-9075-F96AAC9AA93C}" type="sibTrans" cxnId="{FD1AB1FD-130E-4EB1-AB74-85019A02CA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C7D081-5217-46D0-AE54-5CD522E545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Every </a:t>
          </a:r>
          <a:r>
            <a:rPr lang="en-US" sz="1800" dirty="0" err="1"/>
            <a:t>dbt</a:t>
          </a:r>
          <a:r>
            <a:rPr lang="en-US" sz="1800" dirty="0"/>
            <a:t> model defines all its inputs using special Jinja functions called </a:t>
          </a:r>
          <a:r>
            <a:rPr lang="en-US" sz="1800" i="1" dirty="0">
              <a:solidFill>
                <a:srgbClr val="FF0000"/>
              </a:solidFill>
            </a:rPr>
            <a:t>{{ ref() </a:t>
          </a:r>
          <a:r>
            <a:rPr lang="en-US" sz="1800" dirty="0">
              <a:solidFill>
                <a:srgbClr val="FF0000"/>
              </a:solidFill>
            </a:rPr>
            <a:t>}} </a:t>
          </a:r>
          <a:r>
            <a:rPr lang="en-US" sz="1800" dirty="0"/>
            <a:t>and      </a:t>
          </a:r>
          <a:r>
            <a:rPr lang="en-US" sz="1800" i="1" dirty="0">
              <a:solidFill>
                <a:srgbClr val="FF0000"/>
              </a:solidFill>
            </a:rPr>
            <a:t>{{ source() }}</a:t>
          </a:r>
          <a:r>
            <a:rPr lang="en-US" sz="1800" dirty="0"/>
            <a:t>.</a:t>
          </a:r>
        </a:p>
      </dgm:t>
    </dgm:pt>
    <dgm:pt modelId="{B46DF357-459B-4B4B-B40C-B449F66CCD67}" type="parTrans" cxnId="{9968C052-439C-4772-9C68-617408F7646A}">
      <dgm:prSet/>
      <dgm:spPr/>
      <dgm:t>
        <a:bodyPr/>
        <a:lstStyle/>
        <a:p>
          <a:endParaRPr lang="en-US"/>
        </a:p>
      </dgm:t>
    </dgm:pt>
    <dgm:pt modelId="{A5729D06-5F4D-4546-BB04-46AE299D37E1}" type="sibTrans" cxnId="{9968C052-439C-4772-9C68-617408F764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E3739F-8B55-4071-A01E-A559E3B0DC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err="1"/>
            <a:t>dbt</a:t>
          </a:r>
          <a:r>
            <a:rPr lang="en-US" sz="1800" dirty="0"/>
            <a:t> analyzes these to build up a directed acyclic graph (DAG) of your models.</a:t>
          </a:r>
        </a:p>
      </dgm:t>
    </dgm:pt>
    <dgm:pt modelId="{4D12A672-352D-4680-80D8-5C47D304A992}" type="parTrans" cxnId="{4DCA0A5D-7DE1-4789-96EC-3AA310C12361}">
      <dgm:prSet/>
      <dgm:spPr/>
      <dgm:t>
        <a:bodyPr/>
        <a:lstStyle/>
        <a:p>
          <a:endParaRPr lang="en-US"/>
        </a:p>
      </dgm:t>
    </dgm:pt>
    <dgm:pt modelId="{0D4266E8-85B6-48F6-8A1F-B4D862A9FE71}" type="sibTrans" cxnId="{4DCA0A5D-7DE1-4789-96EC-3AA310C12361}">
      <dgm:prSet/>
      <dgm:spPr/>
      <dgm:t>
        <a:bodyPr/>
        <a:lstStyle/>
        <a:p>
          <a:endParaRPr lang="en-US"/>
        </a:p>
      </dgm:t>
    </dgm:pt>
    <dgm:pt modelId="{4EECB737-3D41-4EAE-A0BA-4998412535D1}" type="pres">
      <dgm:prSet presAssocID="{0ECEDC39-8897-42D2-BA8E-214133F5DC49}" presName="root" presStyleCnt="0">
        <dgm:presLayoutVars>
          <dgm:dir/>
          <dgm:resizeHandles val="exact"/>
        </dgm:presLayoutVars>
      </dgm:prSet>
      <dgm:spPr/>
    </dgm:pt>
    <dgm:pt modelId="{34A6CA66-AC11-4761-89AA-D8A632AB0A7D}" type="pres">
      <dgm:prSet presAssocID="{0ECEDC39-8897-42D2-BA8E-214133F5DC49}" presName="container" presStyleCnt="0">
        <dgm:presLayoutVars>
          <dgm:dir/>
          <dgm:resizeHandles val="exact"/>
        </dgm:presLayoutVars>
      </dgm:prSet>
      <dgm:spPr/>
    </dgm:pt>
    <dgm:pt modelId="{3FFD6B0F-5EDF-4C20-B62F-65E34EBA0A05}" type="pres">
      <dgm:prSet presAssocID="{CC51DF38-C5D5-417D-A777-5F4667FB394F}" presName="compNode" presStyleCnt="0"/>
      <dgm:spPr/>
    </dgm:pt>
    <dgm:pt modelId="{830228CF-4F34-4B15-B75F-92BD72F90094}" type="pres">
      <dgm:prSet presAssocID="{CC51DF38-C5D5-417D-A777-5F4667FB394F}" presName="iconBgRect" presStyleLbl="bgShp" presStyleIdx="0" presStyleCnt="4"/>
      <dgm:spPr/>
    </dgm:pt>
    <dgm:pt modelId="{9AB557B5-C572-49E1-866F-EC9E745B2D83}" type="pres">
      <dgm:prSet presAssocID="{CC51DF38-C5D5-417D-A777-5F4667FB39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74BE4FA-DA7B-44F8-9743-677B2C0D567A}" type="pres">
      <dgm:prSet presAssocID="{CC51DF38-C5D5-417D-A777-5F4667FB394F}" presName="spaceRect" presStyleCnt="0"/>
      <dgm:spPr/>
    </dgm:pt>
    <dgm:pt modelId="{809B8104-15A8-4412-958C-F3425FAA4F76}" type="pres">
      <dgm:prSet presAssocID="{CC51DF38-C5D5-417D-A777-5F4667FB394F}" presName="textRect" presStyleLbl="revTx" presStyleIdx="0" presStyleCnt="4">
        <dgm:presLayoutVars>
          <dgm:chMax val="1"/>
          <dgm:chPref val="1"/>
        </dgm:presLayoutVars>
      </dgm:prSet>
      <dgm:spPr/>
    </dgm:pt>
    <dgm:pt modelId="{24E1A5C6-625E-4C3D-AFC6-31B7317D7E07}" type="pres">
      <dgm:prSet presAssocID="{3F3627E7-682F-4719-8981-584E7CEBBC55}" presName="sibTrans" presStyleLbl="sibTrans2D1" presStyleIdx="0" presStyleCnt="0"/>
      <dgm:spPr/>
    </dgm:pt>
    <dgm:pt modelId="{BC40DDEA-0392-443D-B3F8-2654462023F2}" type="pres">
      <dgm:prSet presAssocID="{51C6D639-BAC6-4242-9AEB-C44FEBB6ECD1}" presName="compNode" presStyleCnt="0"/>
      <dgm:spPr/>
    </dgm:pt>
    <dgm:pt modelId="{7CCD4BEC-60BC-409D-8708-FDD1913E3ABB}" type="pres">
      <dgm:prSet presAssocID="{51C6D639-BAC6-4242-9AEB-C44FEBB6ECD1}" presName="iconBgRect" presStyleLbl="bgShp" presStyleIdx="1" presStyleCnt="4"/>
      <dgm:spPr/>
    </dgm:pt>
    <dgm:pt modelId="{D8B215FC-8918-4E8F-8550-8DA3F1BBEF9F}" type="pres">
      <dgm:prSet presAssocID="{51C6D639-BAC6-4242-9AEB-C44FEBB6EC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9F2072-8376-4E9D-8DA9-64828ACBF7D2}" type="pres">
      <dgm:prSet presAssocID="{51C6D639-BAC6-4242-9AEB-C44FEBB6ECD1}" presName="spaceRect" presStyleCnt="0"/>
      <dgm:spPr/>
    </dgm:pt>
    <dgm:pt modelId="{5AC0287F-263E-4544-962A-CCDA457EBC15}" type="pres">
      <dgm:prSet presAssocID="{51C6D639-BAC6-4242-9AEB-C44FEBB6ECD1}" presName="textRect" presStyleLbl="revTx" presStyleIdx="1" presStyleCnt="4" custScaleY="106024">
        <dgm:presLayoutVars>
          <dgm:chMax val="1"/>
          <dgm:chPref val="1"/>
        </dgm:presLayoutVars>
      </dgm:prSet>
      <dgm:spPr/>
    </dgm:pt>
    <dgm:pt modelId="{501F25E3-8EB8-4F26-AB23-ED25FF9C1818}" type="pres">
      <dgm:prSet presAssocID="{F9048D9D-1A32-4178-9075-F96AAC9AA93C}" presName="sibTrans" presStyleLbl="sibTrans2D1" presStyleIdx="0" presStyleCnt="0"/>
      <dgm:spPr/>
    </dgm:pt>
    <dgm:pt modelId="{80823269-C323-45B8-AA5E-DE24A28240E6}" type="pres">
      <dgm:prSet presAssocID="{16C7D081-5217-46D0-AE54-5CD522E54521}" presName="compNode" presStyleCnt="0"/>
      <dgm:spPr/>
    </dgm:pt>
    <dgm:pt modelId="{8F173524-6AA2-40F9-9FD7-4A1FD255F5EA}" type="pres">
      <dgm:prSet presAssocID="{16C7D081-5217-46D0-AE54-5CD522E54521}" presName="iconBgRect" presStyleLbl="bgShp" presStyleIdx="2" presStyleCnt="4"/>
      <dgm:spPr/>
    </dgm:pt>
    <dgm:pt modelId="{70632CEA-452F-4B9A-BC3F-1D0C444300F0}" type="pres">
      <dgm:prSet presAssocID="{16C7D081-5217-46D0-AE54-5CD522E545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B62362-4B85-42F7-A725-8789A0383525}" type="pres">
      <dgm:prSet presAssocID="{16C7D081-5217-46D0-AE54-5CD522E54521}" presName="spaceRect" presStyleCnt="0"/>
      <dgm:spPr/>
    </dgm:pt>
    <dgm:pt modelId="{5A57F4BE-6278-4914-82C8-611FC79448FA}" type="pres">
      <dgm:prSet presAssocID="{16C7D081-5217-46D0-AE54-5CD522E54521}" presName="textRect" presStyleLbl="revTx" presStyleIdx="2" presStyleCnt="4">
        <dgm:presLayoutVars>
          <dgm:chMax val="1"/>
          <dgm:chPref val="1"/>
        </dgm:presLayoutVars>
      </dgm:prSet>
      <dgm:spPr/>
    </dgm:pt>
    <dgm:pt modelId="{A75D83AA-6EA2-4D0F-A452-8D4645441307}" type="pres">
      <dgm:prSet presAssocID="{A5729D06-5F4D-4546-BB04-46AE299D37E1}" presName="sibTrans" presStyleLbl="sibTrans2D1" presStyleIdx="0" presStyleCnt="0"/>
      <dgm:spPr/>
    </dgm:pt>
    <dgm:pt modelId="{DECD1775-9D42-40CF-A720-15629CFCF982}" type="pres">
      <dgm:prSet presAssocID="{DFE3739F-8B55-4071-A01E-A559E3B0DC78}" presName="compNode" presStyleCnt="0"/>
      <dgm:spPr/>
    </dgm:pt>
    <dgm:pt modelId="{7EF04CA6-CE9A-416B-8866-93735CEB046C}" type="pres">
      <dgm:prSet presAssocID="{DFE3739F-8B55-4071-A01E-A559E3B0DC78}" presName="iconBgRect" presStyleLbl="bgShp" presStyleIdx="3" presStyleCnt="4"/>
      <dgm:spPr/>
    </dgm:pt>
    <dgm:pt modelId="{33E2FF3F-A59B-4BA1-8334-F54E694FA6CE}" type="pres">
      <dgm:prSet presAssocID="{DFE3739F-8B55-4071-A01E-A559E3B0DC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FF498DA-4B5A-4A97-8691-944B8F76878C}" type="pres">
      <dgm:prSet presAssocID="{DFE3739F-8B55-4071-A01E-A559E3B0DC78}" presName="spaceRect" presStyleCnt="0"/>
      <dgm:spPr/>
    </dgm:pt>
    <dgm:pt modelId="{BD554B92-9AC6-4E05-87D4-525CC987F464}" type="pres">
      <dgm:prSet presAssocID="{DFE3739F-8B55-4071-A01E-A559E3B0DC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3DFA25-B97A-4C9B-913D-194F13FF560A}" type="presOf" srcId="{16C7D081-5217-46D0-AE54-5CD522E54521}" destId="{5A57F4BE-6278-4914-82C8-611FC79448FA}" srcOrd="0" destOrd="0" presId="urn:microsoft.com/office/officeart/2018/2/layout/IconCircleList"/>
    <dgm:cxn modelId="{4DCA0A5D-7DE1-4789-96EC-3AA310C12361}" srcId="{0ECEDC39-8897-42D2-BA8E-214133F5DC49}" destId="{DFE3739F-8B55-4071-A01E-A559E3B0DC78}" srcOrd="3" destOrd="0" parTransId="{4D12A672-352D-4680-80D8-5C47D304A992}" sibTransId="{0D4266E8-85B6-48F6-8A1F-B4D862A9FE71}"/>
    <dgm:cxn modelId="{B342E14F-6315-403E-81E4-9B67711C2DA5}" type="presOf" srcId="{CC51DF38-C5D5-417D-A777-5F4667FB394F}" destId="{809B8104-15A8-4412-958C-F3425FAA4F76}" srcOrd="0" destOrd="0" presId="urn:microsoft.com/office/officeart/2018/2/layout/IconCircleList"/>
    <dgm:cxn modelId="{9968C052-439C-4772-9C68-617408F7646A}" srcId="{0ECEDC39-8897-42D2-BA8E-214133F5DC49}" destId="{16C7D081-5217-46D0-AE54-5CD522E54521}" srcOrd="2" destOrd="0" parTransId="{B46DF357-459B-4B4B-B40C-B449F66CCD67}" sibTransId="{A5729D06-5F4D-4546-BB04-46AE299D37E1}"/>
    <dgm:cxn modelId="{08A40083-F89B-4434-B3D1-6C2CA35FF5F6}" type="presOf" srcId="{0ECEDC39-8897-42D2-BA8E-214133F5DC49}" destId="{4EECB737-3D41-4EAE-A0BA-4998412535D1}" srcOrd="0" destOrd="0" presId="urn:microsoft.com/office/officeart/2018/2/layout/IconCircleList"/>
    <dgm:cxn modelId="{EE57A18F-0D8A-4C78-A554-5B0E55435061}" type="presOf" srcId="{51C6D639-BAC6-4242-9AEB-C44FEBB6ECD1}" destId="{5AC0287F-263E-4544-962A-CCDA457EBC15}" srcOrd="0" destOrd="0" presId="urn:microsoft.com/office/officeart/2018/2/layout/IconCircleList"/>
    <dgm:cxn modelId="{E9DB0FC9-E8A7-47F7-A748-E4B416E35802}" type="presOf" srcId="{F9048D9D-1A32-4178-9075-F96AAC9AA93C}" destId="{501F25E3-8EB8-4F26-AB23-ED25FF9C1818}" srcOrd="0" destOrd="0" presId="urn:microsoft.com/office/officeart/2018/2/layout/IconCircleList"/>
    <dgm:cxn modelId="{A5F7C8CE-38BD-4BF6-B0B8-DCBBD5F38EE1}" type="presOf" srcId="{DFE3739F-8B55-4071-A01E-A559E3B0DC78}" destId="{BD554B92-9AC6-4E05-87D4-525CC987F464}" srcOrd="0" destOrd="0" presId="urn:microsoft.com/office/officeart/2018/2/layout/IconCircleList"/>
    <dgm:cxn modelId="{37AC89E0-627A-4B42-B823-1B37FF4B3E4C}" type="presOf" srcId="{3F3627E7-682F-4719-8981-584E7CEBBC55}" destId="{24E1A5C6-625E-4C3D-AFC6-31B7317D7E07}" srcOrd="0" destOrd="0" presId="urn:microsoft.com/office/officeart/2018/2/layout/IconCircleList"/>
    <dgm:cxn modelId="{F2C0ABF6-FC81-4A96-B83D-1936D987C096}" srcId="{0ECEDC39-8897-42D2-BA8E-214133F5DC49}" destId="{CC51DF38-C5D5-417D-A777-5F4667FB394F}" srcOrd="0" destOrd="0" parTransId="{8FC89A9A-0B6C-466F-B07D-D4CE088770BA}" sibTransId="{3F3627E7-682F-4719-8981-584E7CEBBC55}"/>
    <dgm:cxn modelId="{FD1AB1FD-130E-4EB1-AB74-85019A02CA6C}" srcId="{0ECEDC39-8897-42D2-BA8E-214133F5DC49}" destId="{51C6D639-BAC6-4242-9AEB-C44FEBB6ECD1}" srcOrd="1" destOrd="0" parTransId="{B899C995-0266-4262-8BC1-4487F37C2140}" sibTransId="{F9048D9D-1A32-4178-9075-F96AAC9AA93C}"/>
    <dgm:cxn modelId="{E3EBFBFF-9359-4617-B8BD-B9070F5571F8}" type="presOf" srcId="{A5729D06-5F4D-4546-BB04-46AE299D37E1}" destId="{A75D83AA-6EA2-4D0F-A452-8D4645441307}" srcOrd="0" destOrd="0" presId="urn:microsoft.com/office/officeart/2018/2/layout/IconCircleList"/>
    <dgm:cxn modelId="{092FF57D-33F6-4B63-939A-2C0CAEFADAF0}" type="presParOf" srcId="{4EECB737-3D41-4EAE-A0BA-4998412535D1}" destId="{34A6CA66-AC11-4761-89AA-D8A632AB0A7D}" srcOrd="0" destOrd="0" presId="urn:microsoft.com/office/officeart/2018/2/layout/IconCircleList"/>
    <dgm:cxn modelId="{D3D07DE1-BBCD-4B74-9211-934F9B7079D1}" type="presParOf" srcId="{34A6CA66-AC11-4761-89AA-D8A632AB0A7D}" destId="{3FFD6B0F-5EDF-4C20-B62F-65E34EBA0A05}" srcOrd="0" destOrd="0" presId="urn:microsoft.com/office/officeart/2018/2/layout/IconCircleList"/>
    <dgm:cxn modelId="{59185BC2-FBE1-44FA-90CF-B3EC6A1815F5}" type="presParOf" srcId="{3FFD6B0F-5EDF-4C20-B62F-65E34EBA0A05}" destId="{830228CF-4F34-4B15-B75F-92BD72F90094}" srcOrd="0" destOrd="0" presId="urn:microsoft.com/office/officeart/2018/2/layout/IconCircleList"/>
    <dgm:cxn modelId="{A6EFD864-FC8C-4281-B992-2802936FBCFF}" type="presParOf" srcId="{3FFD6B0F-5EDF-4C20-B62F-65E34EBA0A05}" destId="{9AB557B5-C572-49E1-866F-EC9E745B2D83}" srcOrd="1" destOrd="0" presId="urn:microsoft.com/office/officeart/2018/2/layout/IconCircleList"/>
    <dgm:cxn modelId="{83923733-7954-48C2-A50A-286959ECD758}" type="presParOf" srcId="{3FFD6B0F-5EDF-4C20-B62F-65E34EBA0A05}" destId="{774BE4FA-DA7B-44F8-9743-677B2C0D567A}" srcOrd="2" destOrd="0" presId="urn:microsoft.com/office/officeart/2018/2/layout/IconCircleList"/>
    <dgm:cxn modelId="{4C3E3328-BB0D-41B3-AD7E-D8F2C4599D17}" type="presParOf" srcId="{3FFD6B0F-5EDF-4C20-B62F-65E34EBA0A05}" destId="{809B8104-15A8-4412-958C-F3425FAA4F76}" srcOrd="3" destOrd="0" presId="urn:microsoft.com/office/officeart/2018/2/layout/IconCircleList"/>
    <dgm:cxn modelId="{5FE1ECDB-ECF3-4E3C-B943-65D531352BBA}" type="presParOf" srcId="{34A6CA66-AC11-4761-89AA-D8A632AB0A7D}" destId="{24E1A5C6-625E-4C3D-AFC6-31B7317D7E07}" srcOrd="1" destOrd="0" presId="urn:microsoft.com/office/officeart/2018/2/layout/IconCircleList"/>
    <dgm:cxn modelId="{B3D2BEA9-0F3D-4334-947C-DEE0150B3ACE}" type="presParOf" srcId="{34A6CA66-AC11-4761-89AA-D8A632AB0A7D}" destId="{BC40DDEA-0392-443D-B3F8-2654462023F2}" srcOrd="2" destOrd="0" presId="urn:microsoft.com/office/officeart/2018/2/layout/IconCircleList"/>
    <dgm:cxn modelId="{D2EC9E38-B34B-4A71-9740-0889D81CB9FE}" type="presParOf" srcId="{BC40DDEA-0392-443D-B3F8-2654462023F2}" destId="{7CCD4BEC-60BC-409D-8708-FDD1913E3ABB}" srcOrd="0" destOrd="0" presId="urn:microsoft.com/office/officeart/2018/2/layout/IconCircleList"/>
    <dgm:cxn modelId="{691F97FE-D312-4EA2-9E05-4857F1CDD024}" type="presParOf" srcId="{BC40DDEA-0392-443D-B3F8-2654462023F2}" destId="{D8B215FC-8918-4E8F-8550-8DA3F1BBEF9F}" srcOrd="1" destOrd="0" presId="urn:microsoft.com/office/officeart/2018/2/layout/IconCircleList"/>
    <dgm:cxn modelId="{3E9293B3-F88D-483B-9391-B0E070569940}" type="presParOf" srcId="{BC40DDEA-0392-443D-B3F8-2654462023F2}" destId="{4B9F2072-8376-4E9D-8DA9-64828ACBF7D2}" srcOrd="2" destOrd="0" presId="urn:microsoft.com/office/officeart/2018/2/layout/IconCircleList"/>
    <dgm:cxn modelId="{177D0DCE-AB21-4BF4-B65A-0DED27203A18}" type="presParOf" srcId="{BC40DDEA-0392-443D-B3F8-2654462023F2}" destId="{5AC0287F-263E-4544-962A-CCDA457EBC15}" srcOrd="3" destOrd="0" presId="urn:microsoft.com/office/officeart/2018/2/layout/IconCircleList"/>
    <dgm:cxn modelId="{8B44A20D-A048-4F06-9562-BDA2DDEC021B}" type="presParOf" srcId="{34A6CA66-AC11-4761-89AA-D8A632AB0A7D}" destId="{501F25E3-8EB8-4F26-AB23-ED25FF9C1818}" srcOrd="3" destOrd="0" presId="urn:microsoft.com/office/officeart/2018/2/layout/IconCircleList"/>
    <dgm:cxn modelId="{938DA0B2-56FD-4023-8C8E-E6DE3266A3F7}" type="presParOf" srcId="{34A6CA66-AC11-4761-89AA-D8A632AB0A7D}" destId="{80823269-C323-45B8-AA5E-DE24A28240E6}" srcOrd="4" destOrd="0" presId="urn:microsoft.com/office/officeart/2018/2/layout/IconCircleList"/>
    <dgm:cxn modelId="{38CC8F82-4001-4DAA-8C79-F518639BD1D1}" type="presParOf" srcId="{80823269-C323-45B8-AA5E-DE24A28240E6}" destId="{8F173524-6AA2-40F9-9FD7-4A1FD255F5EA}" srcOrd="0" destOrd="0" presId="urn:microsoft.com/office/officeart/2018/2/layout/IconCircleList"/>
    <dgm:cxn modelId="{CD53D644-FD78-41A6-A82D-35DE8B41EEB1}" type="presParOf" srcId="{80823269-C323-45B8-AA5E-DE24A28240E6}" destId="{70632CEA-452F-4B9A-BC3F-1D0C444300F0}" srcOrd="1" destOrd="0" presId="urn:microsoft.com/office/officeart/2018/2/layout/IconCircleList"/>
    <dgm:cxn modelId="{B9A843F7-C47E-4C5A-8164-D95B005210D7}" type="presParOf" srcId="{80823269-C323-45B8-AA5E-DE24A28240E6}" destId="{03B62362-4B85-42F7-A725-8789A0383525}" srcOrd="2" destOrd="0" presId="urn:microsoft.com/office/officeart/2018/2/layout/IconCircleList"/>
    <dgm:cxn modelId="{CD3D5CBB-8D8C-44D4-814D-681AE785D9DA}" type="presParOf" srcId="{80823269-C323-45B8-AA5E-DE24A28240E6}" destId="{5A57F4BE-6278-4914-82C8-611FC79448FA}" srcOrd="3" destOrd="0" presId="urn:microsoft.com/office/officeart/2018/2/layout/IconCircleList"/>
    <dgm:cxn modelId="{0795C8B9-E3FE-455D-8CA9-511FBE860082}" type="presParOf" srcId="{34A6CA66-AC11-4761-89AA-D8A632AB0A7D}" destId="{A75D83AA-6EA2-4D0F-A452-8D4645441307}" srcOrd="5" destOrd="0" presId="urn:microsoft.com/office/officeart/2018/2/layout/IconCircleList"/>
    <dgm:cxn modelId="{0F767464-0F73-4713-8554-F1C91297C5E1}" type="presParOf" srcId="{34A6CA66-AC11-4761-89AA-D8A632AB0A7D}" destId="{DECD1775-9D42-40CF-A720-15629CFCF982}" srcOrd="6" destOrd="0" presId="urn:microsoft.com/office/officeart/2018/2/layout/IconCircleList"/>
    <dgm:cxn modelId="{AF182686-2F0B-4AAA-A3E2-23109D094340}" type="presParOf" srcId="{DECD1775-9D42-40CF-A720-15629CFCF982}" destId="{7EF04CA6-CE9A-416B-8866-93735CEB046C}" srcOrd="0" destOrd="0" presId="urn:microsoft.com/office/officeart/2018/2/layout/IconCircleList"/>
    <dgm:cxn modelId="{E0E5D6A8-41CE-45B2-A6E6-73CE64AAA2CC}" type="presParOf" srcId="{DECD1775-9D42-40CF-A720-15629CFCF982}" destId="{33E2FF3F-A59B-4BA1-8334-F54E694FA6CE}" srcOrd="1" destOrd="0" presId="urn:microsoft.com/office/officeart/2018/2/layout/IconCircleList"/>
    <dgm:cxn modelId="{72708735-E581-4B7E-92CA-2DEBCF303184}" type="presParOf" srcId="{DECD1775-9D42-40CF-A720-15629CFCF982}" destId="{8FF498DA-4B5A-4A97-8691-944B8F76878C}" srcOrd="2" destOrd="0" presId="urn:microsoft.com/office/officeart/2018/2/layout/IconCircleList"/>
    <dgm:cxn modelId="{D0556341-0202-44F8-AFE5-E18C3876A26C}" type="presParOf" srcId="{DECD1775-9D42-40CF-A720-15629CFCF982}" destId="{BD554B92-9AC6-4E05-87D4-525CC987F4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F3B97-D7C2-4985-9DAE-FE6F60AA4F23}">
      <dsp:nvSpPr>
        <dsp:cNvPr id="0" name=""/>
        <dsp:cNvSpPr/>
      </dsp:nvSpPr>
      <dsp:spPr>
        <a:xfrm>
          <a:off x="0" y="76590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Seeds</a:t>
          </a:r>
        </a:p>
      </dsp:txBody>
      <dsp:txXfrm>
        <a:off x="23417" y="100007"/>
        <a:ext cx="3961550" cy="432866"/>
      </dsp:txXfrm>
    </dsp:sp>
    <dsp:sp modelId="{27E012B2-8340-47C6-A4E3-E8D214A96772}">
      <dsp:nvSpPr>
        <dsp:cNvPr id="0" name=""/>
        <dsp:cNvSpPr/>
      </dsp:nvSpPr>
      <dsp:spPr>
        <a:xfrm>
          <a:off x="0" y="613890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</a:t>
          </a:r>
        </a:p>
      </dsp:txBody>
      <dsp:txXfrm>
        <a:off x="23417" y="637307"/>
        <a:ext cx="3961550" cy="432866"/>
      </dsp:txXfrm>
    </dsp:sp>
    <dsp:sp modelId="{0C9D7EF2-A12D-4743-8FC3-FA9554A91B79}">
      <dsp:nvSpPr>
        <dsp:cNvPr id="0" name=""/>
        <dsp:cNvSpPr/>
      </dsp:nvSpPr>
      <dsp:spPr>
        <a:xfrm>
          <a:off x="0" y="11511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Materializations</a:t>
          </a:r>
        </a:p>
      </dsp:txBody>
      <dsp:txXfrm>
        <a:off x="23417" y="1174608"/>
        <a:ext cx="3961550" cy="432866"/>
      </dsp:txXfrm>
    </dsp:sp>
    <dsp:sp modelId="{B5C30D92-D354-41F2-A3D4-8049A57FD60B}">
      <dsp:nvSpPr>
        <dsp:cNvPr id="0" name=""/>
        <dsp:cNvSpPr/>
      </dsp:nvSpPr>
      <dsp:spPr>
        <a:xfrm>
          <a:off x="0" y="16884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Tests</a:t>
          </a:r>
        </a:p>
      </dsp:txBody>
      <dsp:txXfrm>
        <a:off x="23417" y="1711908"/>
        <a:ext cx="3961550" cy="432866"/>
      </dsp:txXfrm>
    </dsp:sp>
    <dsp:sp modelId="{07AE6723-1254-4D01-AF3F-EE2E6FA17504}">
      <dsp:nvSpPr>
        <dsp:cNvPr id="0" name=""/>
        <dsp:cNvSpPr/>
      </dsp:nvSpPr>
      <dsp:spPr>
        <a:xfrm>
          <a:off x="0" y="22257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Jinja </a:t>
          </a:r>
        </a:p>
      </dsp:txBody>
      <dsp:txXfrm>
        <a:off x="23417" y="2249208"/>
        <a:ext cx="3961550" cy="432866"/>
      </dsp:txXfrm>
    </dsp:sp>
    <dsp:sp modelId="{D1B004A2-EC8E-4912-BC1E-B52F5C636E2C}">
      <dsp:nvSpPr>
        <dsp:cNvPr id="0" name=""/>
        <dsp:cNvSpPr/>
      </dsp:nvSpPr>
      <dsp:spPr>
        <a:xfrm>
          <a:off x="0" y="27630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Macros</a:t>
          </a:r>
        </a:p>
      </dsp:txBody>
      <dsp:txXfrm>
        <a:off x="23417" y="2786508"/>
        <a:ext cx="3961550" cy="432866"/>
      </dsp:txXfrm>
    </dsp:sp>
    <dsp:sp modelId="{C82EE654-7276-4B8D-8ACF-6ED04A930281}">
      <dsp:nvSpPr>
        <dsp:cNvPr id="0" name=""/>
        <dsp:cNvSpPr/>
      </dsp:nvSpPr>
      <dsp:spPr>
        <a:xfrm>
          <a:off x="0" y="33003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Freshness</a:t>
          </a:r>
        </a:p>
      </dsp:txBody>
      <dsp:txXfrm>
        <a:off x="23417" y="3323808"/>
        <a:ext cx="3961550" cy="432866"/>
      </dsp:txXfrm>
    </dsp:sp>
    <dsp:sp modelId="{887A1023-4644-4983-BEFA-C3B8840C8DE4}">
      <dsp:nvSpPr>
        <dsp:cNvPr id="0" name=""/>
        <dsp:cNvSpPr/>
      </dsp:nvSpPr>
      <dsp:spPr>
        <a:xfrm>
          <a:off x="0" y="3837691"/>
          <a:ext cx="4008384" cy="479700"/>
        </a:xfrm>
        <a:prstGeom prst="roundRect">
          <a:avLst/>
        </a:prstGeom>
        <a:gradFill flip="none" rotWithShape="0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Documentation</a:t>
          </a:r>
        </a:p>
      </dsp:txBody>
      <dsp:txXfrm>
        <a:off x="23417" y="3861108"/>
        <a:ext cx="3961550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08961-84B7-4B45-8786-A6E9716A428D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atomic unit of transformation in dbt is called a </a:t>
          </a:r>
          <a:r>
            <a:rPr lang="en-US" sz="2000" i="1" kern="1200"/>
            <a:t>model</a:t>
          </a:r>
          <a:r>
            <a:rPr lang="en-US" sz="2000" kern="1200"/>
            <a:t>.</a:t>
          </a:r>
        </a:p>
      </dsp:txBody>
      <dsp:txXfrm>
        <a:off x="22940" y="22940"/>
        <a:ext cx="7160195" cy="737360"/>
      </dsp:txXfrm>
    </dsp:sp>
    <dsp:sp modelId="{CFF94ED8-B92A-4FF2-9217-E8EA7C809180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 model is a select statement. </a:t>
          </a:r>
        </a:p>
      </dsp:txBody>
      <dsp:txXfrm>
        <a:off x="627587" y="914964"/>
        <a:ext cx="6937378" cy="737360"/>
      </dsp:txXfrm>
    </dsp:sp>
    <dsp:sp modelId="{1E92DBAC-899D-4D07-AC2F-4F970D29C239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Models are defined in .sql files (typically in your models directory)</a:t>
          </a:r>
        </a:p>
      </dsp:txBody>
      <dsp:txXfrm>
        <a:off x="1232233" y="1806988"/>
        <a:ext cx="6937378" cy="737360"/>
      </dsp:txXfrm>
    </dsp:sp>
    <dsp:sp modelId="{750DE732-104F-40A5-BE33-145626FD07A8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name of the file is used as the model's name</a:t>
          </a:r>
        </a:p>
      </dsp:txBody>
      <dsp:txXfrm>
        <a:off x="1836880" y="2699012"/>
        <a:ext cx="6937378" cy="737360"/>
      </dsp:txXfrm>
    </dsp:sp>
    <dsp:sp modelId="{9212CE34-56D3-4C0E-A8B7-82B6727487F9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models in a target schema you define</a:t>
          </a:r>
        </a:p>
      </dsp:txBody>
      <dsp:txXfrm>
        <a:off x="2441527" y="3591037"/>
        <a:ext cx="6937378" cy="737360"/>
      </dsp:txXfrm>
    </dsp:sp>
    <dsp:sp modelId="{FD51141A-1126-4B75-BC2C-85A9323BABC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F6C1833B-772E-4BF9-9940-20260CFF91EC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D463B3DD-F7DE-4CFA-9AB8-CCE2D2AB3059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7051D71C-EA4F-4BAE-BB1B-5508D7227942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FA6C2-7EC4-466B-8EC5-55FDC9E4F981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B8EF7-FAC7-4EFD-A3BA-1A3C4FD2AE3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3162-324F-45F6-9F10-6454F6ACEFF7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software development, we want automated tests to prevent bugs from hitting production.</a:t>
          </a:r>
        </a:p>
      </dsp:txBody>
      <dsp:txXfrm>
        <a:off x="1816103" y="671"/>
        <a:ext cx="4447536" cy="1572384"/>
      </dsp:txXfrm>
    </dsp:sp>
    <dsp:sp modelId="{7B7996A9-23AC-4492-B3C0-55CF43B2828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EDFB-032B-4E4B-8D81-C7B150744E5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1CBAC-5E7F-4BA2-9D51-78A3FD6A3A21}">
      <dsp:nvSpPr>
        <dsp:cNvPr id="0" name=""/>
        <dsp:cNvSpPr/>
      </dsp:nvSpPr>
      <dsp:spPr>
        <a:xfrm>
          <a:off x="1816103" y="1966151"/>
          <a:ext cx="281863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a warehouse context, automated tests can catch things like:</a:t>
          </a:r>
        </a:p>
      </dsp:txBody>
      <dsp:txXfrm>
        <a:off x="1816103" y="1966151"/>
        <a:ext cx="2818638" cy="1572384"/>
      </dsp:txXfrm>
    </dsp:sp>
    <dsp:sp modelId="{E62A3404-2502-400E-A902-E55557CD381F}">
      <dsp:nvSpPr>
        <dsp:cNvPr id="0" name=""/>
        <dsp:cNvSpPr/>
      </dsp:nvSpPr>
      <dsp:spPr>
        <a:xfrm>
          <a:off x="4634741" y="1966151"/>
          <a:ext cx="162889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bad calculations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bad joins / fanouts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schema mismatches</a:t>
          </a:r>
        </a:p>
      </dsp:txBody>
      <dsp:txXfrm>
        <a:off x="4634741" y="1966151"/>
        <a:ext cx="1628898" cy="1572384"/>
      </dsp:txXfrm>
    </dsp:sp>
    <dsp:sp modelId="{98012A24-B417-4DC4-8A2A-590CCD43300E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3BF6-8E25-4225-8F0D-8DC27113A946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998EA-C1D1-4136-9FCC-3CF2E62E4867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dbt provides this functionality via tests of two kinds.</a:t>
          </a:r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6333F-CFA7-4012-9617-8EA0BF1F4AD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DA625-5056-4E33-9159-779C3013C0E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Macros are pieces of code that can be reused multiple times. They are analogous to "functions" in other programming languages. Macros are defined in .</a:t>
          </a:r>
          <a:r>
            <a:rPr lang="en-US" sz="2200" kern="1200" dirty="0" err="1"/>
            <a:t>sql</a:t>
          </a:r>
          <a:r>
            <a:rPr lang="en-US" sz="2200" kern="1200" dirty="0"/>
            <a:t> files, typically in your macros directory.</a:t>
          </a:r>
        </a:p>
      </dsp:txBody>
      <dsp:txXfrm>
        <a:off x="696297" y="538547"/>
        <a:ext cx="4171627" cy="2590157"/>
      </dsp:txXfrm>
    </dsp:sp>
    <dsp:sp modelId="{69507EAF-9CEF-4C66-83C6-778BFEC1B5C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CADC8-6CC5-4DEF-87AB-C592A726163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freshness block is used to define the acceptable amount of time between the most recent record, and now, for a table to be considered "fresh". In the freshness block, one or both of </a:t>
          </a:r>
          <a:r>
            <a:rPr lang="en-US" sz="2200" kern="1200" dirty="0" err="1"/>
            <a:t>warn_after</a:t>
          </a:r>
          <a:r>
            <a:rPr lang="en-US" sz="2200" kern="1200" dirty="0"/>
            <a:t> and </a:t>
          </a:r>
          <a:r>
            <a:rPr lang="en-US" sz="2200" kern="1200" dirty="0" err="1"/>
            <a:t>error_after</a:t>
          </a:r>
          <a:r>
            <a:rPr lang="en-US" sz="2200" kern="1200" dirty="0"/>
            <a:t> can be provided.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28CF-4F34-4B15-B75F-92BD72F9009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557B5-C572-49E1-866F-EC9E745B2D8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B8104-15A8-4412-958C-F3425FAA4F76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 </a:t>
          </a:r>
          <a:r>
            <a:rPr lang="en-US" sz="1800" kern="1200" dirty="0" err="1"/>
            <a:t>dbt</a:t>
          </a:r>
          <a:r>
            <a:rPr lang="en-US" sz="1800" kern="1200" dirty="0"/>
            <a:t>, you can combine SQL with Jinja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, a templating </a:t>
          </a:r>
          <a:r>
            <a:rPr lang="en-US" sz="1800" kern="1200" dirty="0"/>
            <a:t>language.</a:t>
          </a:r>
        </a:p>
      </dsp:txBody>
      <dsp:txXfrm>
        <a:off x="1834517" y="469890"/>
        <a:ext cx="3148942" cy="1335915"/>
      </dsp:txXfrm>
    </dsp:sp>
    <dsp:sp modelId="{7CCD4BEC-60BC-409D-8708-FDD1913E3AB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215FC-8918-4E8F-8550-8DA3F1BBEF9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0287F-263E-4544-962A-CCDA457EBC15}">
      <dsp:nvSpPr>
        <dsp:cNvPr id="0" name=""/>
        <dsp:cNvSpPr/>
      </dsp:nvSpPr>
      <dsp:spPr>
        <a:xfrm>
          <a:off x="7154322" y="429652"/>
          <a:ext cx="3148942" cy="141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Jinja turns your </a:t>
          </a:r>
          <a:r>
            <a:rPr lang="en-US" sz="1800" kern="1200" dirty="0" err="1"/>
            <a:t>dbt</a:t>
          </a:r>
          <a:r>
            <a:rPr lang="en-US" sz="1800" kern="1200" dirty="0"/>
            <a:t> project into a programming environment for SQL, giving you the ability to do things that aren't normally possible in SQL. </a:t>
          </a:r>
        </a:p>
      </dsp:txBody>
      <dsp:txXfrm>
        <a:off x="7154322" y="429652"/>
        <a:ext cx="3148942" cy="1416390"/>
      </dsp:txXfrm>
    </dsp:sp>
    <dsp:sp modelId="{8F173524-6AA2-40F9-9FD7-4A1FD255F5EA}">
      <dsp:nvSpPr>
        <dsp:cNvPr id="0" name=""/>
        <dsp:cNvSpPr/>
      </dsp:nvSpPr>
      <dsp:spPr>
        <a:xfrm>
          <a:off x="212335" y="258577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32CEA-452F-4B9A-BC3F-1D0C444300F0}">
      <dsp:nvSpPr>
        <dsp:cNvPr id="0" name=""/>
        <dsp:cNvSpPr/>
      </dsp:nvSpPr>
      <dsp:spPr>
        <a:xfrm>
          <a:off x="492877" y="2866312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7F4BE-6278-4914-82C8-611FC79448FA}">
      <dsp:nvSpPr>
        <dsp:cNvPr id="0" name=""/>
        <dsp:cNvSpPr/>
      </dsp:nvSpPr>
      <dsp:spPr>
        <a:xfrm>
          <a:off x="1834517" y="258577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Every </a:t>
          </a:r>
          <a:r>
            <a:rPr lang="en-US" sz="1800" kern="1200" dirty="0" err="1"/>
            <a:t>dbt</a:t>
          </a:r>
          <a:r>
            <a:rPr lang="en-US" sz="1800" kern="1200" dirty="0"/>
            <a:t> model defines all its inputs using special Jinja functions called </a:t>
          </a:r>
          <a:r>
            <a:rPr lang="en-US" sz="1800" i="1" kern="1200" dirty="0">
              <a:solidFill>
                <a:srgbClr val="FF0000"/>
              </a:solidFill>
            </a:rPr>
            <a:t>{{ ref() </a:t>
          </a:r>
          <a:r>
            <a:rPr lang="en-US" sz="1800" kern="1200" dirty="0">
              <a:solidFill>
                <a:srgbClr val="FF0000"/>
              </a:solidFill>
            </a:rPr>
            <a:t>}} </a:t>
          </a:r>
          <a:r>
            <a:rPr lang="en-US" sz="1800" kern="1200" dirty="0"/>
            <a:t>and      </a:t>
          </a:r>
          <a:r>
            <a:rPr lang="en-US" sz="1800" i="1" kern="1200" dirty="0">
              <a:solidFill>
                <a:srgbClr val="FF0000"/>
              </a:solidFill>
            </a:rPr>
            <a:t>{{ source() }}</a:t>
          </a:r>
          <a:r>
            <a:rPr lang="en-US" sz="1800" kern="1200" dirty="0"/>
            <a:t>.</a:t>
          </a:r>
        </a:p>
      </dsp:txBody>
      <dsp:txXfrm>
        <a:off x="1834517" y="2585770"/>
        <a:ext cx="3148942" cy="1335915"/>
      </dsp:txXfrm>
    </dsp:sp>
    <dsp:sp modelId="{7EF04CA6-CE9A-416B-8866-93735CEB046C}">
      <dsp:nvSpPr>
        <dsp:cNvPr id="0" name=""/>
        <dsp:cNvSpPr/>
      </dsp:nvSpPr>
      <dsp:spPr>
        <a:xfrm>
          <a:off x="5532139" y="258577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2FF3F-A59B-4BA1-8334-F54E694FA6CE}">
      <dsp:nvSpPr>
        <dsp:cNvPr id="0" name=""/>
        <dsp:cNvSpPr/>
      </dsp:nvSpPr>
      <dsp:spPr>
        <a:xfrm>
          <a:off x="5812681" y="2866312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4B92-9AC6-4E05-87D4-525CC987F464}">
      <dsp:nvSpPr>
        <dsp:cNvPr id="0" name=""/>
        <dsp:cNvSpPr/>
      </dsp:nvSpPr>
      <dsp:spPr>
        <a:xfrm>
          <a:off x="7154322" y="258577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dbt</a:t>
          </a:r>
          <a:r>
            <a:rPr lang="en-US" sz="1800" kern="1200" dirty="0"/>
            <a:t> analyzes these to build up a directed acyclic graph (DAG) of your models.</a:t>
          </a:r>
        </a:p>
      </dsp:txBody>
      <dsp:txXfrm>
        <a:off x="7154322" y="2585770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BFAF4-7D60-4479-9DA1-C333DCA2302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8BEF-EA2D-4B1F-B3C8-20B0C281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8BEF-EA2D-4B1F-B3C8-20B0C28124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2F5B-679A-468B-8BED-28706B8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106E5-21F8-4908-9D58-BD5C01BF2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1915-B8C7-4C2A-9F7B-50E65F2F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125E-11C7-481A-8AA3-91A9A31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2E3D-76BE-4504-9C70-52E3D9DF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6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A3F3-A03D-470C-A5C8-CCF03112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2855-47BF-4590-B59B-152FFACD3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E3CD-17A0-496E-9C29-4525B6B5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A043-8FFE-45FB-ACC6-AB618E5B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D48F-7FBF-46EA-B440-D640AF9C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6B723-CD11-45BB-8B28-EF70AEFDA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D3669-5751-4F0A-94AC-4F098DCF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80C1-BEFA-4C5E-9514-8F3D4B5A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2BBD-6C89-4CA0-B402-541BA101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85AC-CECB-4E48-8FE4-0ED0B9E1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—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3CB1-EFAC-D446-A1DB-6064B729B4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2743200"/>
            <a:ext cx="8951976" cy="1280160"/>
          </a:xfrm>
        </p:spPr>
        <p:txBody>
          <a:bodyPr anchor="ctr" anchorCtr="0">
            <a:noAutofit/>
          </a:bodyPr>
          <a:lstStyle>
            <a:lvl1pPr algn="l">
              <a:lnSpc>
                <a:spcPct val="97000"/>
              </a:lnSpc>
              <a:defRPr sz="4300" b="0" i="0">
                <a:latin typeface="Futura Next Book" panose="020B0502020204020303" pitchFamily="34" charset="77"/>
              </a:defRPr>
            </a:lvl1pPr>
          </a:lstStyle>
          <a:p>
            <a:r>
              <a:rPr lang="en-US" dirty="0"/>
              <a:t>Title of the presentation</a:t>
            </a:r>
            <a:br>
              <a:rPr lang="en-US" dirty="0"/>
            </a:br>
            <a:r>
              <a:rPr lang="en-US" dirty="0"/>
              <a:t>two lines max and no subtitle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B8B89-4C40-6347-B7B0-A8E678B575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800" y="658368"/>
            <a:ext cx="8951976" cy="15544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1" i="0" spc="50" baseline="0">
                <a:solidFill>
                  <a:schemeClr val="accent6">
                    <a:lumMod val="75000"/>
                  </a:schemeClr>
                </a:solidFill>
                <a:latin typeface="Futura Next DemiBold" panose="020B06020202040203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Month-Day-Year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5F56-84DA-234F-93AB-E85F3DA85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B792A5-9BAE-6942-BFE1-9FCDB51EA5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43DD-53B7-1C47-9BCA-7077012C1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" y="5733288"/>
            <a:ext cx="91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1D50-00C4-4CD3-B17C-822ABFFC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14CB-DEB4-4B6E-BBF6-8D2F2877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20B2-F92D-4B05-BC28-45A9930A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F055-8521-4C9C-B1FA-B0328EEC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57C-F271-421E-A71D-A2BC38E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0637-8108-4851-915F-C53C3518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C0152-AA69-4ED4-8674-5EDF3318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7B4E-6F41-4F72-8482-5CE868EE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89EC-E6E0-4C2B-8C8B-13B1213B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20CD-8158-403E-88EC-B1F8D97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4EBE-8BCC-4FC1-9524-362C7A8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DE48-992B-4D52-A1CF-B0C07E4FA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93553-BEA6-4738-871F-200BFA9A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3990-D8E7-4E29-8273-C06F5E7C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9694-9E8F-4C82-859B-7E3511CD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302BF-A429-4E9F-B06D-A781CAB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BD69-2FAD-4F80-AC30-44403AA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5BE4-CC87-42CC-A2A1-100145C8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5875F-DC74-4F06-B0F3-3C020DD9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7077E-A996-4AB2-9E35-C657AC2C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95E1E-A8CB-4CC4-82E9-1AE6383C6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E59BE-4061-437D-A720-93F59FAD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56C2-461C-4DE4-9285-6792AA22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7ED1D-2640-488C-898E-DCD1AB4B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5BF8-8EE6-404E-9DD2-9863102C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31CF-0263-4BE6-A559-5499E84B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0C7F3-B986-451D-AEFA-E6BC10E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C779-7FB6-491B-9A9F-03D85364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9AF9A-B62C-43A7-B78D-BE69D6D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E4370-EE22-4363-8AD0-E907B3A7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FBD20-EF4D-4194-9A2A-3500723B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C60B-1D3E-458A-A987-C49AD34F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886E-0365-417E-8159-9E123C9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AFB5F-66C9-4768-A743-7697B376A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1B56E-0F6E-46CB-9670-0AAE942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50A3-9DD7-45F5-ABA9-E8EC6526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AC25-E90A-402C-99C6-2E13D47B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E35-09EB-48D0-9DD0-37B661D9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630D0-03AE-4342-96B3-C003458E8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ED26-5B8A-4BAB-8C80-CF32C6DA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DB0D-3035-48A4-A7E7-8E35F142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1747-A0F3-4C83-A6C1-C30AC9E0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A25B-E2BB-41D4-9B91-0EA19C92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99F92-4F80-4D4C-A393-7116603E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4187-45F1-4BCD-90E0-DC6AB9B1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D7DF-AB93-461E-8583-1F577C7BD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62FD-E391-46E8-A15B-70AFCA5E0123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DA8D-38C4-4C6E-849C-D7387EB8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5FEF-A597-43DD-8CB6-B3BBB8556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F396-EA91-4D10-9BBC-BFB2889B7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etdbt.com/reference/commands/cmd-docs" TargetMode="External"/><Relationship Id="rId3" Type="http://schemas.openxmlformats.org/officeDocument/2006/relationships/hyperlink" Target="https://docs.getdbt.com/reference/commands/init" TargetMode="External"/><Relationship Id="rId7" Type="http://schemas.openxmlformats.org/officeDocument/2006/relationships/hyperlink" Target="https://docs.getdbt.com/reference/commands/seed" TargetMode="External"/><Relationship Id="rId12" Type="http://schemas.openxmlformats.org/officeDocument/2006/relationships/image" Target="../media/image24.svg"/><Relationship Id="rId2" Type="http://schemas.openxmlformats.org/officeDocument/2006/relationships/hyperlink" Target="https://docs.getdbt.com/reference/commands/debu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etdbt.com/reference/commands/test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docs.getdbt.com/reference/commands/run" TargetMode="External"/><Relationship Id="rId10" Type="http://schemas.openxmlformats.org/officeDocument/2006/relationships/hyperlink" Target="https://docs.getdbt.com/reference/commands/list" TargetMode="External"/><Relationship Id="rId4" Type="http://schemas.openxmlformats.org/officeDocument/2006/relationships/hyperlink" Target="https://docs.getdbt.com/reference/commands/compile" TargetMode="External"/><Relationship Id="rId9" Type="http://schemas.openxmlformats.org/officeDocument/2006/relationships/hyperlink" Target="https://docs.getdbt.com/reference/commands/sour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db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2058BD38-A50C-3849-AE70-7E887EE03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658367"/>
            <a:ext cx="2591972" cy="495183"/>
          </a:xfrm>
        </p:spPr>
        <p:txBody>
          <a:bodyPr/>
          <a:lstStyle/>
          <a:p>
            <a:r>
              <a:rPr lang="en-US" sz="1400" b="0" dirty="0">
                <a:solidFill>
                  <a:schemeClr val="tx1"/>
                </a:solidFill>
              </a:rPr>
              <a:t>July 15, 2021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CA4232D-3AC9-47EB-BB49-47F41B80CF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6961" y="471243"/>
            <a:ext cx="4797131" cy="2398565"/>
            <a:chOff x="2493" y="31"/>
            <a:chExt cx="2694" cy="134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606D53D-F5F6-4CF2-9503-18321B5335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3" y="31"/>
              <a:ext cx="269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35921E-2B30-438B-AF28-7656FAA541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18" b="20784"/>
            <a:stretch/>
          </p:blipFill>
          <p:spPr bwMode="auto">
            <a:xfrm>
              <a:off x="2493" y="31"/>
              <a:ext cx="2239" cy="1068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C9505AE-509B-4130-8496-ADD60B7E6173}"/>
              </a:ext>
            </a:extLst>
          </p:cNvPr>
          <p:cNvSpPr txBox="1">
            <a:spLocks/>
          </p:cNvSpPr>
          <p:nvPr/>
        </p:nvSpPr>
        <p:spPr>
          <a:xfrm>
            <a:off x="351692" y="2644727"/>
            <a:ext cx="11338560" cy="374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700" b="1" dirty="0" err="1"/>
              <a:t>dbt</a:t>
            </a:r>
            <a:r>
              <a:rPr lang="en-US" sz="6700" b="1" dirty="0"/>
              <a:t> (data build tool)</a:t>
            </a:r>
            <a:br>
              <a:rPr lang="en-US" sz="6700" b="1" dirty="0"/>
            </a:br>
            <a:r>
              <a:rPr lang="en-US" sz="6700" dirty="0"/>
              <a:t>powerful, open-source data</a:t>
            </a:r>
            <a:br>
              <a:rPr lang="en-US" sz="6700" dirty="0"/>
            </a:br>
            <a:r>
              <a:rPr lang="en-US" sz="6700" dirty="0"/>
              <a:t>transformations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6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3319-7D55-477A-B898-15CEF46B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89874" cy="760290"/>
          </a:xfrm>
        </p:spPr>
        <p:txBody>
          <a:bodyPr>
            <a:normAutofit/>
          </a:bodyPr>
          <a:lstStyle/>
          <a:p>
            <a:r>
              <a:rPr lang="en-US" dirty="0"/>
              <a:t>Schema tests (more common)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2E9F-DF66-4FC6-8074-F4CAC8F3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27"/>
            <a:ext cx="9529689" cy="2523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Schema tests are added as properties for an existing model. DBT ships with the following tests:</a:t>
            </a:r>
          </a:p>
          <a:p>
            <a:r>
              <a:rPr lang="en-US" sz="2400" dirty="0"/>
              <a:t>unique</a:t>
            </a:r>
          </a:p>
          <a:p>
            <a:r>
              <a:rPr lang="en-US" sz="2400" dirty="0" err="1"/>
              <a:t>not_null</a:t>
            </a:r>
            <a:endParaRPr lang="en-US" sz="2400" dirty="0"/>
          </a:p>
          <a:p>
            <a:r>
              <a:rPr lang="en-US" sz="2400" dirty="0" err="1"/>
              <a:t>accepted_values</a:t>
            </a:r>
            <a:endParaRPr lang="en-US" sz="2400" dirty="0"/>
          </a:p>
          <a:p>
            <a:r>
              <a:rPr lang="en-US" sz="2400" dirty="0"/>
              <a:t>relationships</a:t>
            </a:r>
          </a:p>
          <a:p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E71C5D-9C59-4F6C-9D2C-E70143ECB3A4}"/>
              </a:ext>
            </a:extLst>
          </p:cNvPr>
          <p:cNvSpPr txBox="1">
            <a:spLocks/>
          </p:cNvSpPr>
          <p:nvPr/>
        </p:nvSpPr>
        <p:spPr>
          <a:xfrm>
            <a:off x="838199" y="4087203"/>
            <a:ext cx="7349197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E8D5B-1FC3-4DCA-B5D0-98D89BE601CC}"/>
              </a:ext>
            </a:extLst>
          </p:cNvPr>
          <p:cNvSpPr txBox="1">
            <a:spLocks/>
          </p:cNvSpPr>
          <p:nvPr/>
        </p:nvSpPr>
        <p:spPr>
          <a:xfrm>
            <a:off x="838200" y="5022166"/>
            <a:ext cx="9529688" cy="124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 tests are select statements that will tell you if each test query in your project passes or fails. Data tests are defined in .</a:t>
            </a:r>
            <a:r>
              <a:rPr lang="en-US" sz="2400" dirty="0" err="1"/>
              <a:t>sql</a:t>
            </a:r>
            <a:r>
              <a:rPr lang="en-US" sz="2400" dirty="0"/>
              <a:t> files, typically in your tests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456F1-DEBD-4696-801F-A6B83E36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Macros and Freshness</a:t>
            </a:r>
            <a:endParaRPr lang="en-US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8E5315-6413-44EE-9558-C513F8BBA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38477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0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A5D-39EA-4971-9F05-C61E2DC6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Jinja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78AE45-EF45-4135-B0A9-68C43918E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351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79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EB30-EEF5-4130-ACD6-028392A1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Auto-documentation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44EA-F178-4E5D-A40B-F18607F8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490487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/>
              <a:t>dbt</a:t>
            </a:r>
            <a:r>
              <a:rPr lang="en-US" sz="2000" dirty="0"/>
              <a:t> ships with a documentation generator which inspects: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● The contents of your project</a:t>
            </a:r>
          </a:p>
          <a:p>
            <a:pPr marL="0" indent="0">
              <a:buNone/>
            </a:pPr>
            <a:r>
              <a:rPr lang="en-US" sz="2000" dirty="0"/>
              <a:t>● The metadata provided in </a:t>
            </a:r>
            <a:r>
              <a:rPr lang="en-US" sz="2000" dirty="0" err="1"/>
              <a:t>schema.yml</a:t>
            </a:r>
            <a:r>
              <a:rPr lang="en-US" sz="2000" dirty="0"/>
              <a:t> files</a:t>
            </a:r>
          </a:p>
          <a:p>
            <a:pPr marL="0" indent="0">
              <a:buNone/>
            </a:pPr>
            <a:r>
              <a:rPr lang="en-US" sz="2000" dirty="0"/>
              <a:t>● The relations in your warehouse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uses this data to create a fully interactive catalog for your warehouse.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Good documentation for your </a:t>
            </a:r>
            <a:r>
              <a:rPr lang="en-US" sz="2000" dirty="0" err="1"/>
              <a:t>dbt</a:t>
            </a:r>
            <a:r>
              <a:rPr lang="en-US" sz="2000" dirty="0"/>
              <a:t> models will help downstream consumers discover and understand the datasets which you curate for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dbt</a:t>
            </a:r>
            <a:r>
              <a:rPr lang="en-US" sz="2000" dirty="0"/>
              <a:t> provides a way to generate documentation for your </a:t>
            </a:r>
            <a:r>
              <a:rPr lang="en-US" sz="2000" dirty="0" err="1"/>
              <a:t>dbt</a:t>
            </a:r>
            <a:r>
              <a:rPr lang="en-US" sz="2000" dirty="0"/>
              <a:t> project and render it as a website. 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3AE14C85-878B-41DD-9813-E8FB0B8D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3F5-9BEE-4D4E-9167-F716FC6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374347"/>
            <a:ext cx="5855215" cy="1004288"/>
          </a:xfrm>
        </p:spPr>
        <p:txBody>
          <a:bodyPr>
            <a:normAutofit/>
          </a:bodyPr>
          <a:lstStyle/>
          <a:p>
            <a:r>
              <a:rPr lang="en-US" b="1" dirty="0" err="1"/>
              <a:t>dbt</a:t>
            </a:r>
            <a:r>
              <a:rPr lang="en-US" b="1" dirty="0"/>
              <a:t> Command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0E44-CF90-4523-8F32-D5CD072F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02191"/>
            <a:ext cx="7474171" cy="4781463"/>
          </a:xfrm>
        </p:spPr>
        <p:txBody>
          <a:bodyPr anchor="ctr">
            <a:normAutofit/>
          </a:bodyPr>
          <a:lstStyle/>
          <a:p>
            <a:r>
              <a:rPr lang="en-US" sz="2200" dirty="0">
                <a:hlinkClick r:id="rId2"/>
              </a:rPr>
              <a:t>debug</a:t>
            </a:r>
            <a:r>
              <a:rPr lang="en-US" sz="2200" dirty="0"/>
              <a:t>: debugs </a:t>
            </a:r>
            <a:r>
              <a:rPr lang="en-US" sz="2200" dirty="0" err="1"/>
              <a:t>dbt</a:t>
            </a:r>
            <a:r>
              <a:rPr lang="en-US" sz="2200" dirty="0"/>
              <a:t> connections and projects</a:t>
            </a:r>
          </a:p>
          <a:p>
            <a:r>
              <a:rPr lang="en-US" sz="2200" dirty="0" err="1">
                <a:hlinkClick r:id="rId3"/>
              </a:rPr>
              <a:t>init</a:t>
            </a:r>
            <a:r>
              <a:rPr lang="en-US" sz="2200" dirty="0"/>
              <a:t> : initializes a new </a:t>
            </a:r>
            <a:r>
              <a:rPr lang="en-US" sz="2200" dirty="0" err="1"/>
              <a:t>dbt</a:t>
            </a:r>
            <a:r>
              <a:rPr lang="en-US" sz="2200" dirty="0"/>
              <a:t> project</a:t>
            </a:r>
          </a:p>
          <a:p>
            <a:r>
              <a:rPr lang="en-US" sz="2200" dirty="0">
                <a:hlinkClick r:id="rId4"/>
              </a:rPr>
              <a:t>compile</a:t>
            </a:r>
            <a:r>
              <a:rPr lang="en-US" sz="2200" dirty="0"/>
              <a:t>: compiles (but does not run) the models in a project</a:t>
            </a:r>
          </a:p>
          <a:p>
            <a:r>
              <a:rPr lang="en-US" sz="2200" dirty="0">
                <a:hlinkClick r:id="rId5"/>
              </a:rPr>
              <a:t>run</a:t>
            </a:r>
            <a:r>
              <a:rPr lang="en-US" sz="2200" dirty="0"/>
              <a:t>: runs the models in a project</a:t>
            </a:r>
          </a:p>
          <a:p>
            <a:r>
              <a:rPr lang="en-US" sz="2200" dirty="0">
                <a:hlinkClick r:id="rId6"/>
              </a:rPr>
              <a:t>test</a:t>
            </a:r>
            <a:r>
              <a:rPr lang="en-US" sz="2200" dirty="0"/>
              <a:t>: executes tests defined in a project</a:t>
            </a:r>
          </a:p>
          <a:p>
            <a:r>
              <a:rPr lang="en-US" sz="2200" dirty="0">
                <a:hlinkClick r:id="rId7"/>
              </a:rPr>
              <a:t>seed</a:t>
            </a:r>
            <a:r>
              <a:rPr lang="en-US" sz="2200" dirty="0"/>
              <a:t>: loads CSV files into the database</a:t>
            </a:r>
          </a:p>
          <a:p>
            <a:r>
              <a:rPr lang="en-US" sz="2200" dirty="0">
                <a:hlinkClick r:id="rId8"/>
              </a:rPr>
              <a:t>docs</a:t>
            </a:r>
            <a:r>
              <a:rPr lang="en-US" sz="2200" dirty="0"/>
              <a:t> : generates documentation for a project</a:t>
            </a:r>
          </a:p>
          <a:p>
            <a:r>
              <a:rPr lang="en-US" sz="2200" dirty="0">
                <a:hlinkClick r:id="rId9"/>
              </a:rPr>
              <a:t>source</a:t>
            </a:r>
            <a:r>
              <a:rPr lang="en-US" sz="2200" dirty="0"/>
              <a:t>: provides tools for working with source data</a:t>
            </a:r>
          </a:p>
          <a:p>
            <a:r>
              <a:rPr lang="en-US" sz="2200" dirty="0">
                <a:hlinkClick r:id="rId10"/>
              </a:rPr>
              <a:t>freshness</a:t>
            </a:r>
            <a:r>
              <a:rPr lang="en-US" sz="2200" dirty="0"/>
              <a:t> : calculate freshness snapshots for the source tables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24A39A1-4C1F-4F7B-9BAE-4C9FB66340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DFB3B4-C7E6-4410-98A3-26A13FB7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64" y="2111535"/>
            <a:ext cx="6249052" cy="2593356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271070B-959D-4063-94A1-AE8D566A3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606" y="1740575"/>
            <a:ext cx="3217333" cy="1647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E0F64-3BB2-4501-A40C-5C4A319E65B2}"/>
              </a:ext>
            </a:extLst>
          </p:cNvPr>
          <p:cNvSpPr txBox="1"/>
          <p:nvPr/>
        </p:nvSpPr>
        <p:spPr>
          <a:xfrm>
            <a:off x="1322363" y="2504049"/>
            <a:ext cx="9734843" cy="222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48570-9832-423F-997E-29A8CA2E982A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10817352" cy="50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4A3484C-2237-41A6-853F-1D031FFFC041}"/>
              </a:ext>
            </a:extLst>
          </p:cNvPr>
          <p:cNvSpPr txBox="1">
            <a:spLocks/>
          </p:cNvSpPr>
          <p:nvPr/>
        </p:nvSpPr>
        <p:spPr>
          <a:xfrm>
            <a:off x="685800" y="1364565"/>
            <a:ext cx="10817352" cy="4297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Architecture</a:t>
            </a:r>
          </a:p>
          <a:p>
            <a:r>
              <a:rPr lang="en-US" dirty="0"/>
              <a:t>Overview of </a:t>
            </a:r>
            <a:r>
              <a:rPr lang="en-US" dirty="0" err="1"/>
              <a:t>dbt</a:t>
            </a:r>
            <a:endParaRPr lang="en-US" dirty="0"/>
          </a:p>
          <a:p>
            <a:r>
              <a:rPr lang="en-US" dirty="0"/>
              <a:t>Installation</a:t>
            </a:r>
          </a:p>
          <a:p>
            <a:r>
              <a:rPr lang="en-US" dirty="0"/>
              <a:t>Transformation</a:t>
            </a:r>
          </a:p>
          <a:p>
            <a:r>
              <a:rPr lang="en-US" dirty="0"/>
              <a:t>Testing methods</a:t>
            </a:r>
          </a:p>
          <a:p>
            <a:r>
              <a:rPr lang="en-US" dirty="0"/>
              <a:t>Macros and Freshness</a:t>
            </a:r>
          </a:p>
          <a:p>
            <a:r>
              <a:rPr lang="en-US" dirty="0"/>
              <a:t>Documentations</a:t>
            </a:r>
          </a:p>
          <a:p>
            <a:r>
              <a:rPr lang="en-US" dirty="0"/>
              <a:t>DBT command reference</a:t>
            </a:r>
          </a:p>
        </p:txBody>
      </p:sp>
    </p:spTree>
    <p:extLst>
      <p:ext uri="{BB962C8B-B14F-4D97-AF65-F5344CB8AC3E}">
        <p14:creationId xmlns:p14="http://schemas.microsoft.com/office/powerpoint/2010/main" val="220008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0A11-F79A-41A8-8A50-77FB5C74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Pipeline Architecture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004F2D-3B62-432B-AC83-92426F3E8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4" y="1575582"/>
            <a:ext cx="10805576" cy="4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D0B8-7D7B-471C-81F5-87F4DE71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0F74-9D50-48A6-9CAC-6C5A55B9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dbt</a:t>
            </a:r>
            <a:r>
              <a:rPr lang="en-US" b="1" dirty="0"/>
              <a:t> (data build tool) </a:t>
            </a:r>
            <a:r>
              <a:rPr lang="en-US" dirty="0"/>
              <a:t>is an open source, command line based, transformation tool. </a:t>
            </a:r>
          </a:p>
          <a:p>
            <a:r>
              <a:rPr lang="en-US" dirty="0" err="1"/>
              <a:t>dbt</a:t>
            </a:r>
            <a:r>
              <a:rPr lang="en-US" dirty="0"/>
              <a:t> does the T in ELT (Extract, Load, Transform) processes. </a:t>
            </a:r>
          </a:p>
          <a:p>
            <a:r>
              <a:rPr lang="en-US" dirty="0" err="1"/>
              <a:t>dbt</a:t>
            </a:r>
            <a:r>
              <a:rPr lang="en-US" dirty="0"/>
              <a:t> natively supports connections to Snowflake, BigQuery, Redshift and Postgres data warehouses.</a:t>
            </a:r>
          </a:p>
          <a:p>
            <a:r>
              <a:rPr lang="en-US" dirty="0"/>
              <a:t>install </a:t>
            </a:r>
            <a:r>
              <a:rPr lang="en-US" dirty="0" err="1"/>
              <a:t>dbt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pip install </a:t>
            </a:r>
            <a:r>
              <a:rPr lang="en-US" i="1" dirty="0" err="1">
                <a:solidFill>
                  <a:srgbClr val="FF0000"/>
                </a:solidFill>
              </a:rPr>
              <a:t>dbt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learn more at </a:t>
            </a:r>
            <a:r>
              <a:rPr lang="en-US" dirty="0">
                <a:hlinkClick r:id="rId2"/>
              </a:rPr>
              <a:t>https://www.getdbt.com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D206A-EF85-4415-BB9B-E816E698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DBT Project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D4F324-A8E1-40DD-A6D7-51499579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89578"/>
            <a:ext cx="6253212" cy="354869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DCCE5-5F9D-4709-969E-2094182C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46872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344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DE6-52B5-4ABC-B267-A1D5731C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Seeds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AE3C-A7FF-474F-ACE9-2A202EF2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953127"/>
            <a:ext cx="6467867" cy="450394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Seeds are files in your </a:t>
            </a:r>
            <a:r>
              <a:rPr lang="en-US" sz="2400" dirty="0" err="1"/>
              <a:t>dbt</a:t>
            </a:r>
            <a:r>
              <a:rPr lang="en-US" sz="2400" dirty="0"/>
              <a:t> project (typically in your data directory), that </a:t>
            </a:r>
            <a:r>
              <a:rPr lang="en-US" sz="2400" dirty="0" err="1"/>
              <a:t>dbt</a:t>
            </a:r>
            <a:r>
              <a:rPr lang="en-US" sz="2400" dirty="0"/>
              <a:t> can load into your data warehouse. To load a seed file in your </a:t>
            </a:r>
            <a:r>
              <a:rPr lang="en-US" sz="2400" dirty="0" err="1"/>
              <a:t>dbt</a:t>
            </a:r>
            <a:r>
              <a:rPr lang="en-US" sz="2400" dirty="0"/>
              <a:t> project: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Add the file to your data directory, with a .csv file extension.</a:t>
            </a:r>
          </a:p>
          <a:p>
            <a:r>
              <a:rPr lang="en-US" sz="2400" dirty="0"/>
              <a:t>Run the </a:t>
            </a:r>
            <a:r>
              <a:rPr lang="en-US" sz="2400" dirty="0" err="1"/>
              <a:t>dbt</a:t>
            </a:r>
            <a:r>
              <a:rPr lang="en-US" sz="2400" dirty="0"/>
              <a:t> command — a new table will be created in your warehouse in your target schema with the seed file name.</a:t>
            </a:r>
          </a:p>
          <a:p>
            <a:r>
              <a:rPr lang="en-US" sz="2400" dirty="0"/>
              <a:t>Refer to seeds in downstream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Seeds are best suited to static data which changes infrequently.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48770947-DBD0-4134-9B81-27D806C3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0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53D7-2A31-4FC4-9897-28C66732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86480-D625-4A85-8806-2CB761CD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037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3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DF95-3778-49F5-900D-4FFA14ED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365125"/>
            <a:ext cx="10819228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1238-1AC4-40AE-979E-843840EE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2398626"/>
            <a:ext cx="4684542" cy="388963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Materializations define how</a:t>
            </a:r>
            <a:r>
              <a:rPr lang="en-US" sz="2600" i="1" dirty="0"/>
              <a:t> </a:t>
            </a:r>
            <a:r>
              <a:rPr lang="en-US" sz="2600" dirty="0"/>
              <a:t>to turn a model into a warehouse object. DBT has some built-in:</a:t>
            </a:r>
          </a:p>
          <a:p>
            <a:pPr marL="0"/>
            <a:endParaRPr lang="en-US" sz="2600" dirty="0"/>
          </a:p>
          <a:p>
            <a:r>
              <a:rPr lang="en-US" sz="2600" dirty="0"/>
              <a:t>Table</a:t>
            </a:r>
          </a:p>
          <a:p>
            <a:r>
              <a:rPr lang="en-US" sz="2600" dirty="0"/>
              <a:t>View</a:t>
            </a:r>
          </a:p>
          <a:p>
            <a:r>
              <a:rPr lang="en-US" sz="2600" dirty="0"/>
              <a:t>Incremental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By default, </a:t>
            </a:r>
            <a:r>
              <a:rPr lang="en-US" sz="2600" dirty="0" err="1"/>
              <a:t>dbt</a:t>
            </a:r>
            <a:r>
              <a:rPr lang="en-US" sz="2600" dirty="0"/>
              <a:t> models are materialized as "views". </a:t>
            </a:r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C0E84347-114E-4CD6-9B05-3B493BF043DE}"/>
              </a:ext>
            </a:extLst>
          </p:cNvPr>
          <p:cNvSpPr txBox="1">
            <a:spLocks/>
          </p:cNvSpPr>
          <p:nvPr/>
        </p:nvSpPr>
        <p:spPr>
          <a:xfrm>
            <a:off x="6974825" y="1924414"/>
            <a:ext cx="3197701" cy="43638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{{config(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   materialized='table'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)}}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select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...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from accounts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is rendered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CREATE TABLE ... AS 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select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    ...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from accounts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>
                <a:latin typeface="+mj-lt"/>
              </a:rPr>
              <a:t> );</a:t>
            </a:r>
            <a:endParaRPr lang="en-US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66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93C85-AF4D-4040-BC62-24FFD818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b="1" dirty="0"/>
              <a:t>Tests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9CBDB-C263-495A-A131-B9C58E1F3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72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30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18604</TotalTime>
  <Words>769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Futura Next Book</vt:lpstr>
      <vt:lpstr>Futura Next DemiBold</vt:lpstr>
      <vt:lpstr>Office Theme</vt:lpstr>
      <vt:lpstr>PowerPoint Presentation</vt:lpstr>
      <vt:lpstr>PowerPoint Presentation</vt:lpstr>
      <vt:lpstr>Data Pipeline Architecture</vt:lpstr>
      <vt:lpstr>Overview</vt:lpstr>
      <vt:lpstr>DBT Project</vt:lpstr>
      <vt:lpstr>Seeds</vt:lpstr>
      <vt:lpstr>Model</vt:lpstr>
      <vt:lpstr>Materializations</vt:lpstr>
      <vt:lpstr>Tests</vt:lpstr>
      <vt:lpstr>Schema tests (more common)</vt:lpstr>
      <vt:lpstr>Macros and Freshness</vt:lpstr>
      <vt:lpstr>Jinja</vt:lpstr>
      <vt:lpstr>Auto-documentation</vt:lpstr>
      <vt:lpstr>dbt Command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 (Data build tool) powerful, open source data transformations</dc:title>
  <dc:creator>Vikas Bansal 3</dc:creator>
  <cp:lastModifiedBy>Vikas Bansal 3</cp:lastModifiedBy>
  <cp:revision>96</cp:revision>
  <dcterms:created xsi:type="dcterms:W3CDTF">2021-06-29T07:34:04Z</dcterms:created>
  <dcterms:modified xsi:type="dcterms:W3CDTF">2021-07-13T19:00:59Z</dcterms:modified>
</cp:coreProperties>
</file>