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2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3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2"/>
  </p:notesMasterIdLst>
  <p:handoutMasterIdLst>
    <p:handoutMasterId r:id="rId33"/>
  </p:handoutMasterIdLst>
  <p:sldIdLst>
    <p:sldId id="257" r:id="rId5"/>
    <p:sldId id="272" r:id="rId6"/>
    <p:sldId id="277" r:id="rId7"/>
    <p:sldId id="278" r:id="rId8"/>
    <p:sldId id="279" r:id="rId9"/>
    <p:sldId id="280" r:id="rId10"/>
    <p:sldId id="291" r:id="rId11"/>
    <p:sldId id="281" r:id="rId12"/>
    <p:sldId id="282" r:id="rId13"/>
    <p:sldId id="265" r:id="rId14"/>
    <p:sldId id="283" r:id="rId15"/>
    <p:sldId id="284" r:id="rId16"/>
    <p:sldId id="285" r:id="rId17"/>
    <p:sldId id="286" r:id="rId18"/>
    <p:sldId id="287" r:id="rId19"/>
    <p:sldId id="264" r:id="rId20"/>
    <p:sldId id="294" r:id="rId21"/>
    <p:sldId id="295" r:id="rId22"/>
    <p:sldId id="297" r:id="rId23"/>
    <p:sldId id="296" r:id="rId24"/>
    <p:sldId id="305" r:id="rId25"/>
    <p:sldId id="302" r:id="rId26"/>
    <p:sldId id="299" r:id="rId27"/>
    <p:sldId id="301" r:id="rId28"/>
    <p:sldId id="303" r:id="rId29"/>
    <p:sldId id="304" r:id="rId30"/>
    <p:sldId id="293" r:id="rId3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AA1654-62DA-4009-BF78-54216D8FEE53}" v="842" dt="2021-10-18T16:05:29.606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80" autoAdjust="0"/>
  </p:normalViewPr>
  <p:slideViewPr>
    <p:cSldViewPr>
      <p:cViewPr varScale="1">
        <p:scale>
          <a:sx n="73" d="100"/>
          <a:sy n="73" d="100"/>
        </p:scale>
        <p:origin x="618" y="7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u="none" dirty="0">
                <a:effectLst/>
              </a:rPr>
              <a:t>2.   </a:t>
            </a:r>
            <a:r>
              <a:rPr lang="en-US" sz="1800" b="1" u="sng" dirty="0">
                <a:effectLst/>
              </a:rPr>
              <a:t>Analysis of Machine Failure</a:t>
            </a:r>
            <a:endParaRPr lang="en-IN" b="1" u="sng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97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Machine Failure Counts</c:v>
                </c:pt>
              </c:strCache>
            </c:strRef>
          </c:tx>
          <c:explosion val="22"/>
          <c:dPt>
            <c:idx val="0"/>
            <c:bubble3D val="0"/>
            <c:spPr>
              <a:gradFill rotWithShape="1">
                <a:gsLst>
                  <a:gs pos="0">
                    <a:schemeClr val="accent2">
                      <a:tint val="64000"/>
                      <a:lumMod val="118000"/>
                    </a:schemeClr>
                  </a:gs>
                  <a:gs pos="100000">
                    <a:schemeClr val="accent2">
                      <a:tint val="92000"/>
                      <a:alpha val="100000"/>
                      <a:lumMod val="11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0FAC-4C3F-9064-B244DE0B7C0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4">
                      <a:tint val="64000"/>
                      <a:lumMod val="118000"/>
                    </a:schemeClr>
                  </a:gs>
                  <a:gs pos="100000">
                    <a:schemeClr val="accent4">
                      <a:tint val="92000"/>
                      <a:alpha val="100000"/>
                      <a:lumMod val="11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0FAC-4C3F-9064-B244DE0B7C03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6">
                      <a:tint val="64000"/>
                      <a:lumMod val="118000"/>
                    </a:schemeClr>
                  </a:gs>
                  <a:gs pos="100000">
                    <a:schemeClr val="accent6">
                      <a:tint val="92000"/>
                      <a:alpha val="100000"/>
                      <a:lumMod val="11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0FAC-4C3F-9064-B244DE0B7C03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64000"/>
                      <a:lumMod val="118000"/>
                    </a:schemeClr>
                  </a:gs>
                  <a:gs pos="100000">
                    <a:schemeClr val="accent2">
                      <a:lumMod val="60000"/>
                      <a:tint val="92000"/>
                      <a:alpha val="100000"/>
                      <a:lumMod val="11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7-0FAC-4C3F-9064-B244DE0B7C03}"/>
              </c:ext>
            </c:extLst>
          </c:dPt>
          <c:dLbls>
            <c:dLbl>
              <c:idx val="0"/>
              <c:layout>
                <c:manualLayout>
                  <c:x val="0.22394959565721562"/>
                  <c:y val="3.4618738014616031E-3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168ABDB-9CC2-490A-9B0A-53D811FC9292}" type="VALUE">
                      <a:rPr lang="en-US" sz="1800" b="1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pPr>
                        <a:defRPr/>
                      </a:pPr>
                      <a:t>[VALUE]</a:t>
                    </a:fld>
                    <a:endParaRPr lang="en-IN"/>
                  </a:p>
                </c:rich>
              </c:tx>
              <c:spPr>
                <a:noFill/>
                <a:ln>
                  <a:solidFill>
                    <a:schemeClr val="dk1">
                      <a:lumMod val="25000"/>
                      <a:lumOff val="75000"/>
                    </a:scheme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25154007541672035"/>
                      <c:h val="0.11761163010873188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0FAC-4C3F-9064-B244DE0B7C03}"/>
                </c:ext>
              </c:extLst>
            </c:dLbl>
            <c:dLbl>
              <c:idx val="1"/>
              <c:layout>
                <c:manualLayout>
                  <c:x val="-5.7110056554562846E-2"/>
                  <c:y val="6.4134288109401985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227448B-83A7-42AE-8DEC-2E0778955B91}" type="VALUE">
                      <a:rPr lang="en-US" sz="1600" b="1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rPr>
                      <a:pPr>
                        <a:defRPr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defRPr>
                      </a:pPr>
                      <a:t>[VALUE]</a:t>
                    </a:fld>
                    <a:r>
                      <a:rPr lang="en-US" b="1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rPr>
                      <a:t>
</a:t>
                    </a:r>
                  </a:p>
                </c:rich>
              </c:tx>
              <c:spPr>
                <a:noFill/>
                <a:ln>
                  <a:solidFill>
                    <a:schemeClr val="dk1">
                      <a:lumMod val="25000"/>
                      <a:lumOff val="75000"/>
                    </a:scheme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FAC-4C3F-9064-B244DE0B7C03}"/>
                </c:ext>
              </c:extLst>
            </c:dLbl>
            <c:spPr>
              <a:noFill/>
              <a:ln>
                <a:solidFill>
                  <a:schemeClr val="dk1">
                    <a:lumMod val="25000"/>
                    <a:lumOff val="75000"/>
                  </a:scheme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2"/>
                <c:pt idx="0">
                  <c:v>Count 0</c:v>
                </c:pt>
                <c:pt idx="1">
                  <c:v>Count 1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0.96599999999999997</c:v>
                </c:pt>
                <c:pt idx="1">
                  <c:v>3.4000000000000002E-2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FAC-4C3F-9064-B244DE0B7C03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18524860563653819"/>
          <c:y val="0.74881474522154534"/>
          <c:w val="0.51459528793839571"/>
          <c:h val="0.139995918327915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Machine Failure Subgroups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82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9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F3B-4CC3-BC4B-4F3CF4A90F5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F3B-4CC3-BC4B-4F3CF4A90F5D}"/>
              </c:ext>
            </c:extLst>
          </c:dPt>
          <c:dPt>
            <c:idx val="2"/>
            <c:bubble3D val="0"/>
            <c:explosion val="14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9F3B-4CC3-BC4B-4F3CF4A90F5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9F3B-4CC3-BC4B-4F3CF4A90F5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9F3B-4CC3-BC4B-4F3CF4A90F5D}"/>
              </c:ext>
            </c:extLst>
          </c:dPt>
          <c:dLbls>
            <c:dLbl>
              <c:idx val="0"/>
              <c:layout>
                <c:manualLayout>
                  <c:x val="-0.21757834505748166"/>
                  <c:y val="-0.31451192594638261"/>
                </c:manualLayout>
              </c:layout>
              <c:tx>
                <c:rich>
                  <a:bodyPr/>
                  <a:lstStyle/>
                  <a:p>
                    <a:r>
                      <a:rPr lang="en-US" sz="2800" b="1" dirty="0">
                        <a:solidFill>
                          <a:schemeClr val="bg1"/>
                        </a:solidFill>
                      </a:rPr>
                      <a:t>
</a:t>
                    </a:r>
                    <a:fld id="{80B9BE91-BDB6-42EF-97E5-405031B2B99D}" type="VALUE">
                      <a:rPr lang="en-US" sz="2800" b="1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 sz="2800" b="1" dirty="0">
                      <a:solidFill>
                        <a:schemeClr val="bg1"/>
                      </a:solidFill>
                    </a:endParaRP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9F3B-4CC3-BC4B-4F3CF4A90F5D}"/>
                </c:ext>
              </c:extLst>
            </c:dLbl>
            <c:dLbl>
              <c:idx val="1"/>
              <c:layout>
                <c:manualLayout>
                  <c:x val="9.1147960591772409E-2"/>
                  <c:y val="-0.29718935126257023"/>
                </c:manualLayout>
              </c:layout>
              <c:tx>
                <c:rich>
                  <a:bodyPr/>
                  <a:lstStyle/>
                  <a:p>
                    <a:r>
                      <a:rPr lang="en-US" sz="2800" b="1" baseline="0" dirty="0">
                        <a:solidFill>
                          <a:schemeClr val="bg1"/>
                        </a:solidFill>
                      </a:rPr>
                      <a:t>
5%</a:t>
                    </a: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9F3B-4CC3-BC4B-4F3CF4A90F5D}"/>
                </c:ext>
              </c:extLst>
            </c:dLbl>
            <c:dLbl>
              <c:idx val="2"/>
              <c:layout>
                <c:manualLayout>
                  <c:x val="8.8288370501023922E-2"/>
                  <c:y val="-0.17593029026343607"/>
                </c:manualLayout>
              </c:layout>
              <c:tx>
                <c:rich>
                  <a:bodyPr/>
                  <a:lstStyle/>
                  <a:p>
                    <a:r>
                      <a:rPr lang="en-US" sz="2800" b="1" i="0" u="none" strike="noStrike" baseline="0" dirty="0">
                        <a:solidFill>
                          <a:schemeClr val="bg1"/>
                        </a:solidFill>
                      </a:rPr>
                      <a:t>26.30%</a:t>
                    </a:r>
                    <a:r>
                      <a:rPr lang="en-US" sz="5400" b="1" baseline="0" dirty="0">
                        <a:solidFill>
                          <a:schemeClr val="bg1"/>
                        </a:solidFill>
                      </a:rPr>
                      <a:t>
</a:t>
                    </a: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256130179513857"/>
                      <c:h val="0.1881805742145403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9F3B-4CC3-BC4B-4F3CF4A90F5D}"/>
                </c:ext>
              </c:extLst>
            </c:dLbl>
            <c:dLbl>
              <c:idx val="3"/>
              <c:layout>
                <c:manualLayout>
                  <c:x val="0.1124680568850258"/>
                  <c:y val="6.6752076944000885E-2"/>
                </c:manualLayout>
              </c:layout>
              <c:tx>
                <c:rich>
                  <a:bodyPr/>
                  <a:lstStyle/>
                  <a:p>
                    <a:r>
                      <a:rPr lang="en-US" sz="2800" b="1" baseline="0" dirty="0">
                        <a:solidFill>
                          <a:schemeClr val="bg1"/>
                        </a:solidFill>
                      </a:rPr>
                      <a:t>
</a:t>
                    </a:r>
                    <a:fld id="{95A56574-BB1A-4D4F-A183-5DED5A9234F5}" type="PERCENTAGE">
                      <a:rPr lang="en-US" sz="2800" b="1" baseline="0" smtClean="0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US" sz="2800" b="1" baseline="0" dirty="0">
                      <a:solidFill>
                        <a:schemeClr val="bg1"/>
                      </a:solidFill>
                    </a:endParaRP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9F3B-4CC3-BC4B-4F3CF4A90F5D}"/>
                </c:ext>
              </c:extLst>
            </c:dLbl>
            <c:dLbl>
              <c:idx val="4"/>
              <c:layout>
                <c:manualLayout>
                  <c:x val="-0.14327747385262052"/>
                  <c:y val="8.119257387400669E-2"/>
                </c:manualLayout>
              </c:layout>
              <c:tx>
                <c:rich>
                  <a:bodyPr/>
                  <a:lstStyle/>
                  <a:p>
                    <a:r>
                      <a:rPr lang="en-US" sz="2800" b="1" dirty="0">
                        <a:solidFill>
                          <a:schemeClr val="bg1"/>
                        </a:solidFill>
                      </a:rPr>
                      <a:t>
</a:t>
                    </a:r>
                    <a:fld id="{B55A2A0D-3C34-45E1-A563-1703B834A52E}" type="VALUE">
                      <a:rPr lang="en-US" sz="2800" b="1" smtClean="0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 sz="2800" b="1" dirty="0">
                      <a:solidFill>
                        <a:schemeClr val="bg1"/>
                      </a:solidFill>
                    </a:endParaRP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9F3B-4CC3-BC4B-4F3CF4A90F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HDF</c:v>
                </c:pt>
                <c:pt idx="1">
                  <c:v>RNF</c:v>
                </c:pt>
                <c:pt idx="2">
                  <c:v>OSF</c:v>
                </c:pt>
                <c:pt idx="3">
                  <c:v>TWF</c:v>
                </c:pt>
                <c:pt idx="4">
                  <c:v>PWF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0.308</c:v>
                </c:pt>
                <c:pt idx="1">
                  <c:v>0.05</c:v>
                </c:pt>
                <c:pt idx="2">
                  <c:v>0.26300000000000001</c:v>
                </c:pt>
                <c:pt idx="3">
                  <c:v>0.123</c:v>
                </c:pt>
                <c:pt idx="4">
                  <c:v>0.255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F3B-4CC3-BC4B-4F3CF4A90F5D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u="sng" dirty="0"/>
              <a:t>ORIGINAL DATA</a:t>
            </a:r>
          </a:p>
        </c:rich>
      </c:tx>
      <c:layout>
        <c:manualLayout>
          <c:xMode val="edge"/>
          <c:yMode val="edge"/>
          <c:x val="0.34798806011009709"/>
          <c:y val="4.008394271973023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82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9"/>
          <c:dPt>
            <c:idx val="0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0D87-46FA-8B16-591E706A92CC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D87-46FA-8B16-591E706A92CC}"/>
              </c:ext>
            </c:extLst>
          </c:dPt>
          <c:dPt>
            <c:idx val="2"/>
            <c:bubble3D val="0"/>
            <c:explosion val="14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0D87-46FA-8B16-591E706A92CC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0D87-46FA-8B16-591E706A92CC}"/>
              </c:ext>
            </c:extLst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0D87-46FA-8B16-591E706A92CC}"/>
              </c:ext>
            </c:extLst>
          </c:dPt>
          <c:dLbls>
            <c:dLbl>
              <c:idx val="0"/>
              <c:layout>
                <c:manualLayout>
                  <c:x val="-0.2163435214897797"/>
                  <c:y val="-0.27242373083032784"/>
                </c:manualLayout>
              </c:layout>
              <c:tx>
                <c:rich>
                  <a:bodyPr/>
                  <a:lstStyle/>
                  <a:p>
                    <a:fld id="{80B9BE91-BDB6-42EF-97E5-405031B2B99D}" type="VALUE">
                      <a:rPr lang="en-US" sz="2000" b="1" smtClean="0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888060421193766"/>
                      <c:h val="0.1958302599680401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0D87-46FA-8B16-591E706A92CC}"/>
                </c:ext>
              </c:extLst>
            </c:dLbl>
            <c:dLbl>
              <c:idx val="1"/>
              <c:layout>
                <c:manualLayout>
                  <c:x val="0.10102533571218582"/>
                  <c:y val="-0.26512214082341257"/>
                </c:manualLayout>
              </c:layout>
              <c:tx>
                <c:rich>
                  <a:bodyPr/>
                  <a:lstStyle/>
                  <a:p>
                    <a:r>
                      <a:rPr lang="en-US" sz="2000" b="1" baseline="0" dirty="0">
                        <a:solidFill>
                          <a:schemeClr val="bg1"/>
                        </a:solidFill>
                      </a:rPr>
                      <a:t>
5.1%</a:t>
                    </a: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0D87-46FA-8B16-591E706A92CC}"/>
                </c:ext>
              </c:extLst>
            </c:dLbl>
            <c:dLbl>
              <c:idx val="2"/>
              <c:layout>
                <c:manualLayout>
                  <c:x val="0.11051242286747125"/>
                  <c:y val="-0.13985476987871609"/>
                </c:manualLayout>
              </c:layout>
              <c:tx>
                <c:rich>
                  <a:bodyPr/>
                  <a:lstStyle/>
                  <a:p>
                    <a:r>
                      <a:rPr lang="en-US" sz="2000" b="1" i="0" u="none" strike="noStrike" baseline="0" dirty="0">
                        <a:solidFill>
                          <a:schemeClr val="bg1"/>
                        </a:solidFill>
                      </a:rPr>
                      <a:t>26.30%</a:t>
                    </a:r>
                    <a:r>
                      <a:rPr lang="en-US" sz="2000" b="1" baseline="0" dirty="0">
                        <a:solidFill>
                          <a:schemeClr val="bg1"/>
                        </a:solidFill>
                      </a:rPr>
                      <a:t>
</a:t>
                    </a: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256130179513857"/>
                      <c:h val="0.1881805742145403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0D87-46FA-8B16-591E706A92CC}"/>
                </c:ext>
              </c:extLst>
            </c:dLbl>
            <c:dLbl>
              <c:idx val="3"/>
              <c:layout>
                <c:manualLayout>
                  <c:x val="0.14703867087061956"/>
                  <c:y val="6.0125914079595347E-2"/>
                </c:manualLayout>
              </c:layout>
              <c:tx>
                <c:rich>
                  <a:bodyPr/>
                  <a:lstStyle/>
                  <a:p>
                    <a:r>
                      <a:rPr lang="en-US" sz="2800" b="1" baseline="0" dirty="0">
                        <a:solidFill>
                          <a:schemeClr val="bg1"/>
                        </a:solidFill>
                      </a:rPr>
                      <a:t>
</a:t>
                    </a:r>
                    <a:fld id="{A979272F-8DDF-4A20-8E30-186816E8C55C}" type="VALUE">
                      <a:rPr lang="en-US" sz="2000" b="1" baseline="0" smtClean="0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 sz="2800" b="1" baseline="0" dirty="0">
                      <a:solidFill>
                        <a:schemeClr val="bg1"/>
                      </a:solidFill>
                    </a:endParaRP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0D87-46FA-8B16-591E706A92CC}"/>
                </c:ext>
              </c:extLst>
            </c:dLbl>
            <c:dLbl>
              <c:idx val="4"/>
              <c:layout>
                <c:manualLayout>
                  <c:x val="-0.16056282052678006"/>
                  <c:y val="8.1192708762381424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2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2000" b="1" dirty="0">
                        <a:solidFill>
                          <a:schemeClr val="bg1"/>
                        </a:solidFill>
                      </a:rPr>
                      <a:t>
</a:t>
                    </a:r>
                    <a:fld id="{B55A2A0D-3C34-45E1-A563-1703B834A52E}" type="VALUE">
                      <a:rPr lang="en-US" sz="2000" b="1" smtClean="0">
                        <a:solidFill>
                          <a:schemeClr val="bg1"/>
                        </a:solidFill>
                      </a:rPr>
                      <a:pPr>
                        <a:defRPr sz="2000"/>
                      </a:pPr>
                      <a:t>[VALUE]</a:t>
                    </a:fld>
                    <a:endParaRPr lang="en-US" sz="2000" b="1" dirty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0D87-46FA-8B16-591E706A92C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HDF</c:v>
                </c:pt>
                <c:pt idx="1">
                  <c:v>RNF</c:v>
                </c:pt>
                <c:pt idx="2">
                  <c:v>OSF</c:v>
                </c:pt>
                <c:pt idx="3">
                  <c:v>TWF</c:v>
                </c:pt>
                <c:pt idx="4">
                  <c:v>PWF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0.308</c:v>
                </c:pt>
                <c:pt idx="1">
                  <c:v>0.05</c:v>
                </c:pt>
                <c:pt idx="2">
                  <c:v>0.26300000000000001</c:v>
                </c:pt>
                <c:pt idx="3">
                  <c:v>0.123</c:v>
                </c:pt>
                <c:pt idx="4">
                  <c:v>0.255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D87-46FA-8B16-591E706A92CC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u="sng" dirty="0"/>
              <a:t>PROCESSED</a:t>
            </a:r>
            <a:r>
              <a:rPr lang="en-US" sz="1800" b="1" u="sng" baseline="0" dirty="0"/>
              <a:t> DATA</a:t>
            </a:r>
            <a:endParaRPr lang="en-US" sz="1800" b="1" u="sng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82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9"/>
          <c:dPt>
            <c:idx val="0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BB1B-4892-A1E4-44A901C8222B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B1B-4892-A1E4-44A901C8222B}"/>
              </c:ext>
            </c:extLst>
          </c:dPt>
          <c:dPt>
            <c:idx val="2"/>
            <c:bubble3D val="0"/>
            <c:explosion val="14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B1B-4892-A1E4-44A901C8222B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BB1B-4892-A1E4-44A901C8222B}"/>
              </c:ext>
            </c:extLst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BB1B-4892-A1E4-44A901C8222B}"/>
              </c:ext>
            </c:extLst>
          </c:dPt>
          <c:dLbls>
            <c:dLbl>
              <c:idx val="0"/>
              <c:layout>
                <c:manualLayout>
                  <c:x val="-0.20399687270080122"/>
                  <c:y val="-0.26841533655835481"/>
                </c:manualLayout>
              </c:layout>
              <c:tx>
                <c:rich>
                  <a:bodyPr/>
                  <a:lstStyle/>
                  <a:p>
                    <a:r>
                      <a:rPr lang="en-US" sz="2000" b="1" dirty="0">
                        <a:solidFill>
                          <a:schemeClr val="bg1"/>
                        </a:solidFill>
                      </a:rPr>
                      <a:t>33.40%</a:t>
                    </a:r>
                    <a:endParaRPr lang="en-US" dirty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888060421193766"/>
                      <c:h val="0.1958302599680401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BB1B-4892-A1E4-44A901C8222B}"/>
                </c:ext>
              </c:extLst>
            </c:dLbl>
            <c:dLbl>
              <c:idx val="1"/>
              <c:layout>
                <c:manualLayout>
                  <c:x val="0.10102533571218582"/>
                  <c:y val="-0.26512214082341257"/>
                </c:manualLayout>
              </c:layout>
              <c:tx>
                <c:rich>
                  <a:bodyPr/>
                  <a:lstStyle/>
                  <a:p>
                    <a:r>
                      <a:rPr lang="en-US" sz="2000" b="1" baseline="0" dirty="0">
                        <a:solidFill>
                          <a:schemeClr val="bg1"/>
                        </a:solidFill>
                      </a:rPr>
                      <a:t>
0.3%</a:t>
                    </a: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BB1B-4892-A1E4-44A901C8222B}"/>
                </c:ext>
              </c:extLst>
            </c:dLbl>
            <c:dLbl>
              <c:idx val="2"/>
              <c:layout>
                <c:manualLayout>
                  <c:x val="0.11298175262526695"/>
                  <c:y val="-0.11981279851885097"/>
                </c:manualLayout>
              </c:layout>
              <c:tx>
                <c:rich>
                  <a:bodyPr/>
                  <a:lstStyle/>
                  <a:p>
                    <a:r>
                      <a:rPr lang="en-US" sz="2000" b="1" i="0" u="none" strike="noStrike" baseline="0" dirty="0">
                        <a:solidFill>
                          <a:schemeClr val="bg1"/>
                        </a:solidFill>
                      </a:rPr>
                      <a:t>32.40%</a:t>
                    </a:r>
                    <a:endParaRPr lang="en-US" sz="2000" b="1" baseline="0" dirty="0">
                      <a:solidFill>
                        <a:schemeClr val="bg1"/>
                      </a:solidFill>
                    </a:endParaRP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256130179513857"/>
                      <c:h val="0.1881805742145403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BB1B-4892-A1E4-44A901C8222B}"/>
                </c:ext>
              </c:extLst>
            </c:dLbl>
            <c:dLbl>
              <c:idx val="3"/>
              <c:layout>
                <c:manualLayout>
                  <c:x val="0.1322226923238454"/>
                  <c:y val="6.8142702623541399E-2"/>
                </c:manualLayout>
              </c:layout>
              <c:tx>
                <c:rich>
                  <a:bodyPr/>
                  <a:lstStyle/>
                  <a:p>
                    <a:r>
                      <a:rPr lang="en-US" sz="2800" b="1" baseline="0" dirty="0">
                        <a:solidFill>
                          <a:schemeClr val="bg1"/>
                        </a:solidFill>
                      </a:rPr>
                      <a:t>
</a:t>
                    </a:r>
                    <a:r>
                      <a:rPr lang="en-US" sz="2000" b="1" baseline="0" dirty="0">
                        <a:solidFill>
                          <a:schemeClr val="bg1"/>
                        </a:solidFill>
                      </a:rPr>
                      <a:t>12.0%</a:t>
                    </a:r>
                    <a:endParaRPr lang="en-US" sz="2800" b="1" baseline="0" dirty="0">
                      <a:solidFill>
                        <a:schemeClr val="bg1"/>
                      </a:solidFill>
                    </a:endParaRP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BB1B-4892-A1E4-44A901C8222B}"/>
                </c:ext>
              </c:extLst>
            </c:dLbl>
            <c:dLbl>
              <c:idx val="4"/>
              <c:layout>
                <c:manualLayout>
                  <c:x val="-0.13093086343323165"/>
                  <c:y val="6.9167525946462374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2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2000" b="1" dirty="0">
                        <a:solidFill>
                          <a:schemeClr val="bg1"/>
                        </a:solidFill>
                      </a:rPr>
                      <a:t>
22.0%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BB1B-4892-A1E4-44A901C8222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HDF</c:v>
                </c:pt>
                <c:pt idx="1">
                  <c:v>RNF</c:v>
                </c:pt>
                <c:pt idx="2">
                  <c:v>OSF</c:v>
                </c:pt>
                <c:pt idx="3">
                  <c:v>TWF</c:v>
                </c:pt>
                <c:pt idx="4">
                  <c:v>PWF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0.308</c:v>
                </c:pt>
                <c:pt idx="1">
                  <c:v>0.05</c:v>
                </c:pt>
                <c:pt idx="2">
                  <c:v>0.26300000000000001</c:v>
                </c:pt>
                <c:pt idx="3">
                  <c:v>0.123</c:v>
                </c:pt>
                <c:pt idx="4">
                  <c:v>0.255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B1B-4892-A1E4-44A901C8222B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5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DD5914-E692-4B5A-A366-3B556014FD54}" type="doc">
      <dgm:prSet loTypeId="urn:microsoft.com/office/officeart/2005/8/layout/vList3" loCatId="pictur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F9C1B81-EA9B-4263-BBB5-C2BE5DDBD564}">
      <dgm:prSet custT="1"/>
      <dgm:spPr/>
      <dgm:t>
        <a:bodyPr/>
        <a:lstStyle/>
        <a:p>
          <a:pPr algn="ctr"/>
          <a:r>
            <a:rPr lang="en-US" sz="3200" dirty="0"/>
            <a:t>Data Exploration</a:t>
          </a:r>
        </a:p>
      </dgm:t>
    </dgm:pt>
    <dgm:pt modelId="{2101973A-1801-4CA3-BCE0-AA16B0F420B3}" type="parTrans" cxnId="{CA1EFDFD-D1D9-47A3-B2AE-88D7373ADE6B}">
      <dgm:prSet/>
      <dgm:spPr/>
      <dgm:t>
        <a:bodyPr/>
        <a:lstStyle/>
        <a:p>
          <a:pPr algn="ctr"/>
          <a:endParaRPr lang="en-US" sz="1800"/>
        </a:p>
      </dgm:t>
    </dgm:pt>
    <dgm:pt modelId="{43D5B7CE-4E82-4F53-A508-78211EF6AB2C}" type="sibTrans" cxnId="{CA1EFDFD-D1D9-47A3-B2AE-88D7373ADE6B}">
      <dgm:prSet/>
      <dgm:spPr/>
      <dgm:t>
        <a:bodyPr/>
        <a:lstStyle/>
        <a:p>
          <a:pPr algn="ctr"/>
          <a:endParaRPr lang="en-US" sz="1800"/>
        </a:p>
      </dgm:t>
    </dgm:pt>
    <dgm:pt modelId="{F9AFB70B-7981-4A50-AA8D-730D17C36EDA}">
      <dgm:prSet custT="1"/>
      <dgm:spPr/>
      <dgm:t>
        <a:bodyPr/>
        <a:lstStyle/>
        <a:p>
          <a:pPr algn="ctr"/>
          <a:r>
            <a:rPr lang="en-US" sz="3200" dirty="0"/>
            <a:t>Model Building</a:t>
          </a:r>
        </a:p>
      </dgm:t>
    </dgm:pt>
    <dgm:pt modelId="{8B686D77-D227-4B95-AF4B-BB4DC811216E}" type="parTrans" cxnId="{BD8FA335-428F-40CB-ABBB-C7167490DD34}">
      <dgm:prSet/>
      <dgm:spPr/>
      <dgm:t>
        <a:bodyPr/>
        <a:lstStyle/>
        <a:p>
          <a:pPr algn="ctr"/>
          <a:endParaRPr lang="en-US" sz="1800"/>
        </a:p>
      </dgm:t>
    </dgm:pt>
    <dgm:pt modelId="{34F2D551-7ACB-4E21-85A3-A755F62D490F}" type="sibTrans" cxnId="{BD8FA335-428F-40CB-ABBB-C7167490DD34}">
      <dgm:prSet/>
      <dgm:spPr/>
      <dgm:t>
        <a:bodyPr/>
        <a:lstStyle/>
        <a:p>
          <a:pPr algn="ctr"/>
          <a:endParaRPr lang="en-US" sz="1800"/>
        </a:p>
      </dgm:t>
    </dgm:pt>
    <dgm:pt modelId="{DAC538A2-1301-466F-9F37-92D574E6D9AF}">
      <dgm:prSet custT="1"/>
      <dgm:spPr/>
      <dgm:t>
        <a:bodyPr/>
        <a:lstStyle/>
        <a:p>
          <a:pPr algn="ctr"/>
          <a:r>
            <a:rPr lang="en-US" sz="3200" dirty="0"/>
            <a:t> Model Evaluation</a:t>
          </a:r>
        </a:p>
      </dgm:t>
    </dgm:pt>
    <dgm:pt modelId="{57ADD9BF-1AE8-452E-8BBD-44762692D0AA}" type="parTrans" cxnId="{19DA15C1-4DE5-4085-9986-71FC6493F11A}">
      <dgm:prSet/>
      <dgm:spPr/>
      <dgm:t>
        <a:bodyPr/>
        <a:lstStyle/>
        <a:p>
          <a:pPr algn="ctr"/>
          <a:endParaRPr lang="en-US" sz="1800"/>
        </a:p>
      </dgm:t>
    </dgm:pt>
    <dgm:pt modelId="{BE02DE0E-1525-40FB-B0F5-F815023C00BB}" type="sibTrans" cxnId="{19DA15C1-4DE5-4085-9986-71FC6493F11A}">
      <dgm:prSet/>
      <dgm:spPr/>
      <dgm:t>
        <a:bodyPr/>
        <a:lstStyle/>
        <a:p>
          <a:pPr algn="ctr"/>
          <a:endParaRPr lang="en-US" sz="1800"/>
        </a:p>
      </dgm:t>
    </dgm:pt>
    <dgm:pt modelId="{A13E6129-B3C1-495E-82DF-C43598DAC674}">
      <dgm:prSet custT="1"/>
      <dgm:spPr/>
      <dgm:t>
        <a:bodyPr/>
        <a:lstStyle/>
        <a:p>
          <a:pPr algn="ctr"/>
          <a:r>
            <a:rPr lang="en-US" sz="3200" dirty="0"/>
            <a:t>Deployment</a:t>
          </a:r>
        </a:p>
      </dgm:t>
    </dgm:pt>
    <dgm:pt modelId="{68E054AB-377C-45C8-BF38-4A9D67A962C2}" type="parTrans" cxnId="{CC1DA2A2-A5B9-4F91-A1F7-7BB7DC1C030A}">
      <dgm:prSet/>
      <dgm:spPr/>
      <dgm:t>
        <a:bodyPr/>
        <a:lstStyle/>
        <a:p>
          <a:pPr algn="ctr"/>
          <a:endParaRPr lang="en-US" sz="1800"/>
        </a:p>
      </dgm:t>
    </dgm:pt>
    <dgm:pt modelId="{5084E9B3-2D5B-400D-9D59-89404CBB0C6C}" type="sibTrans" cxnId="{CC1DA2A2-A5B9-4F91-A1F7-7BB7DC1C030A}">
      <dgm:prSet/>
      <dgm:spPr/>
      <dgm:t>
        <a:bodyPr/>
        <a:lstStyle/>
        <a:p>
          <a:pPr algn="ctr"/>
          <a:endParaRPr lang="en-US" sz="1800"/>
        </a:p>
      </dgm:t>
    </dgm:pt>
    <dgm:pt modelId="{A4716701-9BCD-42AB-BDB7-A989F6EADFD3}">
      <dgm:prSet custT="1"/>
      <dgm:spPr/>
      <dgm:t>
        <a:bodyPr/>
        <a:lstStyle/>
        <a:p>
          <a:pPr algn="ctr"/>
          <a:r>
            <a:rPr lang="en-US" sz="3200" dirty="0"/>
            <a:t>Data Acquisition</a:t>
          </a:r>
        </a:p>
      </dgm:t>
    </dgm:pt>
    <dgm:pt modelId="{6942D705-11A0-44BA-8443-393DAE572114}" type="sibTrans" cxnId="{2F6C636A-FA50-4593-820E-22961D1E2751}">
      <dgm:prSet/>
      <dgm:spPr/>
      <dgm:t>
        <a:bodyPr/>
        <a:lstStyle/>
        <a:p>
          <a:pPr algn="ctr"/>
          <a:endParaRPr lang="en-US" sz="1800"/>
        </a:p>
      </dgm:t>
    </dgm:pt>
    <dgm:pt modelId="{45AA212E-3E0D-4D29-93BD-D2D0D25C868D}" type="parTrans" cxnId="{2F6C636A-FA50-4593-820E-22961D1E2751}">
      <dgm:prSet/>
      <dgm:spPr/>
      <dgm:t>
        <a:bodyPr/>
        <a:lstStyle/>
        <a:p>
          <a:pPr algn="ctr"/>
          <a:endParaRPr lang="en-US" sz="1800"/>
        </a:p>
      </dgm:t>
    </dgm:pt>
    <dgm:pt modelId="{48FA7CF1-036F-4460-B7EA-34A49C6213C9}" type="pres">
      <dgm:prSet presAssocID="{55DD5914-E692-4B5A-A366-3B556014FD54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CDFC967-CC7F-4BBA-9C1A-77C131FD678F}" type="pres">
      <dgm:prSet presAssocID="{A4716701-9BCD-42AB-BDB7-A989F6EADFD3}" presName="composite" presStyleCnt="0"/>
      <dgm:spPr/>
    </dgm:pt>
    <dgm:pt modelId="{E1C48CED-9B28-4888-9B9A-F17792751E2B}" type="pres">
      <dgm:prSet presAssocID="{A4716701-9BCD-42AB-BDB7-A989F6EADFD3}" presName="imgShp" presStyleLbl="fgImgPlace1" presStyleIdx="0" presStyleCnt="5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6BFDEE1A-9984-44D6-8CF9-B41C8A677A7C}" type="pres">
      <dgm:prSet presAssocID="{A4716701-9BCD-42AB-BDB7-A989F6EADFD3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92473E-D0E0-41A4-8E06-6FBCF2BF601B}" type="pres">
      <dgm:prSet presAssocID="{6942D705-11A0-44BA-8443-393DAE572114}" presName="spacing" presStyleCnt="0"/>
      <dgm:spPr/>
    </dgm:pt>
    <dgm:pt modelId="{F9906556-0FC7-4E8A-9356-0B8AE16B3461}" type="pres">
      <dgm:prSet presAssocID="{FF9C1B81-EA9B-4263-BBB5-C2BE5DDBD564}" presName="composite" presStyleCnt="0"/>
      <dgm:spPr/>
    </dgm:pt>
    <dgm:pt modelId="{1CB1F572-3204-4776-AAB5-7F63E0E9C3DD}" type="pres">
      <dgm:prSet presAssocID="{FF9C1B81-EA9B-4263-BBB5-C2BE5DDBD564}" presName="imgShp" presStyleLbl="fgImgPlace1" presStyleIdx="1" presStyleCnt="5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1D0714EF-CD9E-4C1E-A2BD-EA55DD2E7D52}" type="pres">
      <dgm:prSet presAssocID="{FF9C1B81-EA9B-4263-BBB5-C2BE5DDBD564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CDFBDD-5645-47C0-9666-DD94186EA5BE}" type="pres">
      <dgm:prSet presAssocID="{43D5B7CE-4E82-4F53-A508-78211EF6AB2C}" presName="spacing" presStyleCnt="0"/>
      <dgm:spPr/>
    </dgm:pt>
    <dgm:pt modelId="{7910608B-B327-49BA-8073-C7F1CE61C55C}" type="pres">
      <dgm:prSet presAssocID="{F9AFB70B-7981-4A50-AA8D-730D17C36EDA}" presName="composite" presStyleCnt="0"/>
      <dgm:spPr/>
    </dgm:pt>
    <dgm:pt modelId="{1F7E4F5F-20AB-49B2-8F77-AEFCAB627DD9}" type="pres">
      <dgm:prSet presAssocID="{F9AFB70B-7981-4A50-AA8D-730D17C36EDA}" presName="imgShp" presStyleLbl="fgImgPlace1" presStyleIdx="2" presStyleCnt="5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1A5E3086-C014-4277-9B55-A99268D003F0}" type="pres">
      <dgm:prSet presAssocID="{F9AFB70B-7981-4A50-AA8D-730D17C36EDA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99F4EA-C57A-462C-94AB-989A2F268A23}" type="pres">
      <dgm:prSet presAssocID="{34F2D551-7ACB-4E21-85A3-A755F62D490F}" presName="spacing" presStyleCnt="0"/>
      <dgm:spPr/>
    </dgm:pt>
    <dgm:pt modelId="{0982C785-925F-448F-8134-300596375D83}" type="pres">
      <dgm:prSet presAssocID="{DAC538A2-1301-466F-9F37-92D574E6D9AF}" presName="composite" presStyleCnt="0"/>
      <dgm:spPr/>
    </dgm:pt>
    <dgm:pt modelId="{06457518-2A1B-434C-9717-C2DB051CB4C2}" type="pres">
      <dgm:prSet presAssocID="{DAC538A2-1301-466F-9F37-92D574E6D9AF}" presName="imgShp" presStyleLbl="fgImgPlace1" presStyleIdx="3" presStyleCnt="5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EAF2D9A7-85D4-4894-B584-15D384DDB535}" type="pres">
      <dgm:prSet presAssocID="{DAC538A2-1301-466F-9F37-92D574E6D9AF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609093-AD4B-4C4D-9624-B3B90F19258C}" type="pres">
      <dgm:prSet presAssocID="{BE02DE0E-1525-40FB-B0F5-F815023C00BB}" presName="spacing" presStyleCnt="0"/>
      <dgm:spPr/>
    </dgm:pt>
    <dgm:pt modelId="{CDE78812-4968-4DFB-8CE5-F7A6F84E97DF}" type="pres">
      <dgm:prSet presAssocID="{A13E6129-B3C1-495E-82DF-C43598DAC674}" presName="composite" presStyleCnt="0"/>
      <dgm:spPr/>
    </dgm:pt>
    <dgm:pt modelId="{A681C1E2-9D44-4D94-9A01-DBC29080D506}" type="pres">
      <dgm:prSet presAssocID="{A13E6129-B3C1-495E-82DF-C43598DAC674}" presName="imgShp" presStyleLbl="fgImgPlace1" presStyleIdx="4" presStyleCnt="5"/>
      <dgm:spPr>
        <a:blipFill rotWithShape="1">
          <a:blip xmlns:r="http://schemas.openxmlformats.org/officeDocument/2006/relationships" r:embed="rId5"/>
          <a:stretch>
            <a:fillRect/>
          </a:stretch>
        </a:blipFill>
      </dgm:spPr>
    </dgm:pt>
    <dgm:pt modelId="{6AAB7AD4-CBC9-44F7-B0BA-17454A9703AD}" type="pres">
      <dgm:prSet presAssocID="{A13E6129-B3C1-495E-82DF-C43598DAC674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33301F-78BE-4FC5-ACAA-18763B3885CC}" type="presOf" srcId="{A4716701-9BCD-42AB-BDB7-A989F6EADFD3}" destId="{6BFDEE1A-9984-44D6-8CF9-B41C8A677A7C}" srcOrd="0" destOrd="0" presId="urn:microsoft.com/office/officeart/2005/8/layout/vList3"/>
    <dgm:cxn modelId="{19DA15C1-4DE5-4085-9986-71FC6493F11A}" srcId="{55DD5914-E692-4B5A-A366-3B556014FD54}" destId="{DAC538A2-1301-466F-9F37-92D574E6D9AF}" srcOrd="3" destOrd="0" parTransId="{57ADD9BF-1AE8-452E-8BBD-44762692D0AA}" sibTransId="{BE02DE0E-1525-40FB-B0F5-F815023C00BB}"/>
    <dgm:cxn modelId="{2F6C636A-FA50-4593-820E-22961D1E2751}" srcId="{55DD5914-E692-4B5A-A366-3B556014FD54}" destId="{A4716701-9BCD-42AB-BDB7-A989F6EADFD3}" srcOrd="0" destOrd="0" parTransId="{45AA212E-3E0D-4D29-93BD-D2D0D25C868D}" sibTransId="{6942D705-11A0-44BA-8443-393DAE572114}"/>
    <dgm:cxn modelId="{863F25AB-A256-41E2-A9AA-AA535A61867D}" type="presOf" srcId="{A13E6129-B3C1-495E-82DF-C43598DAC674}" destId="{6AAB7AD4-CBC9-44F7-B0BA-17454A9703AD}" srcOrd="0" destOrd="0" presId="urn:microsoft.com/office/officeart/2005/8/layout/vList3"/>
    <dgm:cxn modelId="{70EADCC1-6D97-4A2A-84A6-257BA22717F8}" type="presOf" srcId="{F9AFB70B-7981-4A50-AA8D-730D17C36EDA}" destId="{1A5E3086-C014-4277-9B55-A99268D003F0}" srcOrd="0" destOrd="0" presId="urn:microsoft.com/office/officeart/2005/8/layout/vList3"/>
    <dgm:cxn modelId="{CA1EFDFD-D1D9-47A3-B2AE-88D7373ADE6B}" srcId="{55DD5914-E692-4B5A-A366-3B556014FD54}" destId="{FF9C1B81-EA9B-4263-BBB5-C2BE5DDBD564}" srcOrd="1" destOrd="0" parTransId="{2101973A-1801-4CA3-BCE0-AA16B0F420B3}" sibTransId="{43D5B7CE-4E82-4F53-A508-78211EF6AB2C}"/>
    <dgm:cxn modelId="{47ACF3AD-28CA-4830-BDE4-E68A70BA4252}" type="presOf" srcId="{55DD5914-E692-4B5A-A366-3B556014FD54}" destId="{48FA7CF1-036F-4460-B7EA-34A49C6213C9}" srcOrd="0" destOrd="0" presId="urn:microsoft.com/office/officeart/2005/8/layout/vList3"/>
    <dgm:cxn modelId="{445DEFA2-B74A-4CAA-BF9E-36706F2EDE16}" type="presOf" srcId="{FF9C1B81-EA9B-4263-BBB5-C2BE5DDBD564}" destId="{1D0714EF-CD9E-4C1E-A2BD-EA55DD2E7D52}" srcOrd="0" destOrd="0" presId="urn:microsoft.com/office/officeart/2005/8/layout/vList3"/>
    <dgm:cxn modelId="{BD8FA335-428F-40CB-ABBB-C7167490DD34}" srcId="{55DD5914-E692-4B5A-A366-3B556014FD54}" destId="{F9AFB70B-7981-4A50-AA8D-730D17C36EDA}" srcOrd="2" destOrd="0" parTransId="{8B686D77-D227-4B95-AF4B-BB4DC811216E}" sibTransId="{34F2D551-7ACB-4E21-85A3-A755F62D490F}"/>
    <dgm:cxn modelId="{C18BBAC0-813A-45F4-8FB1-0C0E85AD447F}" type="presOf" srcId="{DAC538A2-1301-466F-9F37-92D574E6D9AF}" destId="{EAF2D9A7-85D4-4894-B584-15D384DDB535}" srcOrd="0" destOrd="0" presId="urn:microsoft.com/office/officeart/2005/8/layout/vList3"/>
    <dgm:cxn modelId="{CC1DA2A2-A5B9-4F91-A1F7-7BB7DC1C030A}" srcId="{55DD5914-E692-4B5A-A366-3B556014FD54}" destId="{A13E6129-B3C1-495E-82DF-C43598DAC674}" srcOrd="4" destOrd="0" parTransId="{68E054AB-377C-45C8-BF38-4A9D67A962C2}" sibTransId="{5084E9B3-2D5B-400D-9D59-89404CBB0C6C}"/>
    <dgm:cxn modelId="{0F2DE2DC-FF09-425A-96B6-8D1DE21B403B}" type="presParOf" srcId="{48FA7CF1-036F-4460-B7EA-34A49C6213C9}" destId="{6CDFC967-CC7F-4BBA-9C1A-77C131FD678F}" srcOrd="0" destOrd="0" presId="urn:microsoft.com/office/officeart/2005/8/layout/vList3"/>
    <dgm:cxn modelId="{1C05CCE5-335E-432C-8073-D35A48A00D04}" type="presParOf" srcId="{6CDFC967-CC7F-4BBA-9C1A-77C131FD678F}" destId="{E1C48CED-9B28-4888-9B9A-F17792751E2B}" srcOrd="0" destOrd="0" presId="urn:microsoft.com/office/officeart/2005/8/layout/vList3"/>
    <dgm:cxn modelId="{AED40581-5741-4B25-A021-229A1635FC8B}" type="presParOf" srcId="{6CDFC967-CC7F-4BBA-9C1A-77C131FD678F}" destId="{6BFDEE1A-9984-44D6-8CF9-B41C8A677A7C}" srcOrd="1" destOrd="0" presId="urn:microsoft.com/office/officeart/2005/8/layout/vList3"/>
    <dgm:cxn modelId="{7D26AFC0-FFD9-4432-8CDD-BEE27EF85B02}" type="presParOf" srcId="{48FA7CF1-036F-4460-B7EA-34A49C6213C9}" destId="{6D92473E-D0E0-41A4-8E06-6FBCF2BF601B}" srcOrd="1" destOrd="0" presId="urn:microsoft.com/office/officeart/2005/8/layout/vList3"/>
    <dgm:cxn modelId="{6384EAFF-DCA0-4103-AB7B-66F0C6B10D6D}" type="presParOf" srcId="{48FA7CF1-036F-4460-B7EA-34A49C6213C9}" destId="{F9906556-0FC7-4E8A-9356-0B8AE16B3461}" srcOrd="2" destOrd="0" presId="urn:microsoft.com/office/officeart/2005/8/layout/vList3"/>
    <dgm:cxn modelId="{C7E91EBC-72B2-4341-82DE-28B83732F0B4}" type="presParOf" srcId="{F9906556-0FC7-4E8A-9356-0B8AE16B3461}" destId="{1CB1F572-3204-4776-AAB5-7F63E0E9C3DD}" srcOrd="0" destOrd="0" presId="urn:microsoft.com/office/officeart/2005/8/layout/vList3"/>
    <dgm:cxn modelId="{4C835285-914A-4DBA-8493-B967A7517841}" type="presParOf" srcId="{F9906556-0FC7-4E8A-9356-0B8AE16B3461}" destId="{1D0714EF-CD9E-4C1E-A2BD-EA55DD2E7D52}" srcOrd="1" destOrd="0" presId="urn:microsoft.com/office/officeart/2005/8/layout/vList3"/>
    <dgm:cxn modelId="{7BDBF278-4DE6-43ED-8DC5-86C0B5BB5303}" type="presParOf" srcId="{48FA7CF1-036F-4460-B7EA-34A49C6213C9}" destId="{0FCDFBDD-5645-47C0-9666-DD94186EA5BE}" srcOrd="3" destOrd="0" presId="urn:microsoft.com/office/officeart/2005/8/layout/vList3"/>
    <dgm:cxn modelId="{9AF313F5-B118-4C1D-AC06-046391336D86}" type="presParOf" srcId="{48FA7CF1-036F-4460-B7EA-34A49C6213C9}" destId="{7910608B-B327-49BA-8073-C7F1CE61C55C}" srcOrd="4" destOrd="0" presId="urn:microsoft.com/office/officeart/2005/8/layout/vList3"/>
    <dgm:cxn modelId="{5AE83F49-C89D-4DDA-95D0-9E4EC1767381}" type="presParOf" srcId="{7910608B-B327-49BA-8073-C7F1CE61C55C}" destId="{1F7E4F5F-20AB-49B2-8F77-AEFCAB627DD9}" srcOrd="0" destOrd="0" presId="urn:microsoft.com/office/officeart/2005/8/layout/vList3"/>
    <dgm:cxn modelId="{CF09D61B-D9B1-41E5-A188-085E87BC413B}" type="presParOf" srcId="{7910608B-B327-49BA-8073-C7F1CE61C55C}" destId="{1A5E3086-C014-4277-9B55-A99268D003F0}" srcOrd="1" destOrd="0" presId="urn:microsoft.com/office/officeart/2005/8/layout/vList3"/>
    <dgm:cxn modelId="{80A4609E-1733-4C87-8BA1-8665C553DEA6}" type="presParOf" srcId="{48FA7CF1-036F-4460-B7EA-34A49C6213C9}" destId="{7F99F4EA-C57A-462C-94AB-989A2F268A23}" srcOrd="5" destOrd="0" presId="urn:microsoft.com/office/officeart/2005/8/layout/vList3"/>
    <dgm:cxn modelId="{C00BE4A0-0C4A-4DCF-9B63-F3886B86C051}" type="presParOf" srcId="{48FA7CF1-036F-4460-B7EA-34A49C6213C9}" destId="{0982C785-925F-448F-8134-300596375D83}" srcOrd="6" destOrd="0" presId="urn:microsoft.com/office/officeart/2005/8/layout/vList3"/>
    <dgm:cxn modelId="{CC51624D-BC23-42A6-94FA-A0F42323E9FD}" type="presParOf" srcId="{0982C785-925F-448F-8134-300596375D83}" destId="{06457518-2A1B-434C-9717-C2DB051CB4C2}" srcOrd="0" destOrd="0" presId="urn:microsoft.com/office/officeart/2005/8/layout/vList3"/>
    <dgm:cxn modelId="{D915AE1D-50FB-4C8C-8B39-EA39DD681F8A}" type="presParOf" srcId="{0982C785-925F-448F-8134-300596375D83}" destId="{EAF2D9A7-85D4-4894-B584-15D384DDB535}" srcOrd="1" destOrd="0" presId="urn:microsoft.com/office/officeart/2005/8/layout/vList3"/>
    <dgm:cxn modelId="{86B2A4E9-A0B3-42D4-A0E4-A24CD855EF39}" type="presParOf" srcId="{48FA7CF1-036F-4460-B7EA-34A49C6213C9}" destId="{B2609093-AD4B-4C4D-9624-B3B90F19258C}" srcOrd="7" destOrd="0" presId="urn:microsoft.com/office/officeart/2005/8/layout/vList3"/>
    <dgm:cxn modelId="{44EA98AA-7DCF-4CFE-9DCC-C287CD35BB30}" type="presParOf" srcId="{48FA7CF1-036F-4460-B7EA-34A49C6213C9}" destId="{CDE78812-4968-4DFB-8CE5-F7A6F84E97DF}" srcOrd="8" destOrd="0" presId="urn:microsoft.com/office/officeart/2005/8/layout/vList3"/>
    <dgm:cxn modelId="{39446BEB-2856-4972-B507-BD15183F5320}" type="presParOf" srcId="{CDE78812-4968-4DFB-8CE5-F7A6F84E97DF}" destId="{A681C1E2-9D44-4D94-9A01-DBC29080D506}" srcOrd="0" destOrd="0" presId="urn:microsoft.com/office/officeart/2005/8/layout/vList3"/>
    <dgm:cxn modelId="{B4320AE5-C262-4936-8CDB-B1D71DF22D2B}" type="presParOf" srcId="{CDE78812-4968-4DFB-8CE5-F7A6F84E97DF}" destId="{6AAB7AD4-CBC9-44F7-B0BA-17454A9703A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8BC305-44E4-4059-A65C-6DDF3ED98A3A}" type="doc">
      <dgm:prSet loTypeId="urn:microsoft.com/office/officeart/2005/8/layout/hierarchy3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3D389BF3-3BA2-4D3D-8644-56363D282738}">
      <dgm:prSet phldrT="[Text]"/>
      <dgm:spPr/>
      <dgm:t>
        <a:bodyPr/>
        <a:lstStyle/>
        <a:p>
          <a:r>
            <a:rPr lang="en-US" dirty="0"/>
            <a:t>Detection of Outliers</a:t>
          </a:r>
          <a:endParaRPr lang="en-IN" dirty="0"/>
        </a:p>
      </dgm:t>
    </dgm:pt>
    <dgm:pt modelId="{E5ACB897-860C-45B3-8D11-392113C10417}" type="parTrans" cxnId="{FF583639-C10C-4FD2-9A81-2542A4338BD1}">
      <dgm:prSet/>
      <dgm:spPr/>
      <dgm:t>
        <a:bodyPr/>
        <a:lstStyle/>
        <a:p>
          <a:endParaRPr lang="en-IN"/>
        </a:p>
      </dgm:t>
    </dgm:pt>
    <dgm:pt modelId="{6BC56092-092C-43B6-8A14-8187997EEE69}" type="sibTrans" cxnId="{FF583639-C10C-4FD2-9A81-2542A4338BD1}">
      <dgm:prSet/>
      <dgm:spPr/>
      <dgm:t>
        <a:bodyPr/>
        <a:lstStyle/>
        <a:p>
          <a:endParaRPr lang="en-IN"/>
        </a:p>
      </dgm:t>
    </dgm:pt>
    <dgm:pt modelId="{93695260-6022-4E56-B853-154C9AE7A32F}">
      <dgm:prSet phldrT="[Text]" custT="1"/>
      <dgm:spPr/>
      <dgm:t>
        <a:bodyPr/>
        <a:lstStyle/>
        <a:p>
          <a:r>
            <a:rPr lang="en-US" sz="1600" dirty="0"/>
            <a:t>Isolation Forest</a:t>
          </a:r>
          <a:endParaRPr lang="en-IN" sz="1600" dirty="0"/>
        </a:p>
      </dgm:t>
    </dgm:pt>
    <dgm:pt modelId="{56B8AEC4-6BAA-4BEB-AEF0-BA17375B91D4}" type="parTrans" cxnId="{6F3BFEEB-CF53-4493-9D5B-B5D81C046FCE}">
      <dgm:prSet/>
      <dgm:spPr/>
      <dgm:t>
        <a:bodyPr/>
        <a:lstStyle/>
        <a:p>
          <a:endParaRPr lang="en-IN"/>
        </a:p>
      </dgm:t>
    </dgm:pt>
    <dgm:pt modelId="{CC497DA0-79CB-4CBE-B865-663CABD5F282}" type="sibTrans" cxnId="{6F3BFEEB-CF53-4493-9D5B-B5D81C046FCE}">
      <dgm:prSet/>
      <dgm:spPr/>
      <dgm:t>
        <a:bodyPr/>
        <a:lstStyle/>
        <a:p>
          <a:endParaRPr lang="en-IN"/>
        </a:p>
      </dgm:t>
    </dgm:pt>
    <dgm:pt modelId="{3F6FABE0-8F89-4F41-9D70-67EED5091693}">
      <dgm:prSet phldrT="[Text]"/>
      <dgm:spPr/>
      <dgm:t>
        <a:bodyPr/>
        <a:lstStyle/>
        <a:p>
          <a:r>
            <a:rPr lang="en-US" dirty="0"/>
            <a:t>Treating outliers</a:t>
          </a:r>
          <a:endParaRPr lang="en-IN" dirty="0"/>
        </a:p>
      </dgm:t>
    </dgm:pt>
    <dgm:pt modelId="{3375B848-6741-4394-9F7A-27CDD9645467}" type="parTrans" cxnId="{F453C41B-A4DD-482F-BEF0-81F9F3FB16F3}">
      <dgm:prSet/>
      <dgm:spPr/>
      <dgm:t>
        <a:bodyPr/>
        <a:lstStyle/>
        <a:p>
          <a:endParaRPr lang="en-IN"/>
        </a:p>
      </dgm:t>
    </dgm:pt>
    <dgm:pt modelId="{F91C71D6-1151-448D-901D-D2ACCF3035ED}" type="sibTrans" cxnId="{F453C41B-A4DD-482F-BEF0-81F9F3FB16F3}">
      <dgm:prSet/>
      <dgm:spPr/>
      <dgm:t>
        <a:bodyPr/>
        <a:lstStyle/>
        <a:p>
          <a:endParaRPr lang="en-IN"/>
        </a:p>
      </dgm:t>
    </dgm:pt>
    <dgm:pt modelId="{2A0EA636-80FD-4151-BDF8-B9D5C00470EC}">
      <dgm:prSet phldrT="[Text]" custT="1"/>
      <dgm:spPr/>
      <dgm:t>
        <a:bodyPr/>
        <a:lstStyle/>
        <a:p>
          <a:r>
            <a:rPr lang="en-US" sz="1400" dirty="0"/>
            <a:t>Removing the outliers rows where Machine failure which is ‘0’</a:t>
          </a:r>
          <a:endParaRPr lang="en-IN" sz="1400" dirty="0"/>
        </a:p>
      </dgm:t>
    </dgm:pt>
    <dgm:pt modelId="{6C30E9B1-5B61-4F72-A39E-8E059D22914A}" type="parTrans" cxnId="{671BF022-D2B7-4DE3-B8EE-DB8F71FE05CC}">
      <dgm:prSet/>
      <dgm:spPr/>
      <dgm:t>
        <a:bodyPr/>
        <a:lstStyle/>
        <a:p>
          <a:endParaRPr lang="en-IN"/>
        </a:p>
      </dgm:t>
    </dgm:pt>
    <dgm:pt modelId="{140B93AB-352B-48B7-B7B5-496D92D64C82}" type="sibTrans" cxnId="{671BF022-D2B7-4DE3-B8EE-DB8F71FE05CC}">
      <dgm:prSet/>
      <dgm:spPr/>
      <dgm:t>
        <a:bodyPr/>
        <a:lstStyle/>
        <a:p>
          <a:endParaRPr lang="en-IN"/>
        </a:p>
      </dgm:t>
    </dgm:pt>
    <dgm:pt modelId="{DE4C286D-01E7-4032-8C99-360953E5563D}">
      <dgm:prSet phldrT="[Text]"/>
      <dgm:spPr/>
      <dgm:t>
        <a:bodyPr/>
        <a:lstStyle/>
        <a:p>
          <a:r>
            <a:rPr lang="en-US" dirty="0"/>
            <a:t>Balancing the dataset</a:t>
          </a:r>
          <a:endParaRPr lang="en-IN" dirty="0"/>
        </a:p>
      </dgm:t>
    </dgm:pt>
    <dgm:pt modelId="{073DB218-4736-4119-9BBA-4BD38639987A}" type="parTrans" cxnId="{673BB91B-31D0-4B80-9371-9D708ABB065B}">
      <dgm:prSet/>
      <dgm:spPr/>
      <dgm:t>
        <a:bodyPr/>
        <a:lstStyle/>
        <a:p>
          <a:endParaRPr lang="en-IN"/>
        </a:p>
      </dgm:t>
    </dgm:pt>
    <dgm:pt modelId="{56325C36-2D1E-47FB-9851-E5B4F98B3B33}" type="sibTrans" cxnId="{673BB91B-31D0-4B80-9371-9D708ABB065B}">
      <dgm:prSet/>
      <dgm:spPr/>
      <dgm:t>
        <a:bodyPr/>
        <a:lstStyle/>
        <a:p>
          <a:endParaRPr lang="en-IN"/>
        </a:p>
      </dgm:t>
    </dgm:pt>
    <dgm:pt modelId="{B7ABEB54-BCA3-4D02-A708-5F69793DA1C4}">
      <dgm:prSet phldrT="[Text]" custT="1"/>
      <dgm:spPr/>
      <dgm:t>
        <a:bodyPr/>
        <a:lstStyle/>
        <a:p>
          <a:r>
            <a:rPr lang="en-US" sz="1600" dirty="0"/>
            <a:t>Oversampling the dataset using SMOTE</a:t>
          </a:r>
          <a:endParaRPr lang="en-IN" sz="1600" dirty="0"/>
        </a:p>
      </dgm:t>
    </dgm:pt>
    <dgm:pt modelId="{1EFD1CB4-EA79-44BA-9B86-5A7B63820F36}" type="parTrans" cxnId="{0E0E467C-27CD-4BDE-AF2A-2A1EE0D4DFD4}">
      <dgm:prSet/>
      <dgm:spPr/>
      <dgm:t>
        <a:bodyPr/>
        <a:lstStyle/>
        <a:p>
          <a:endParaRPr lang="en-IN"/>
        </a:p>
      </dgm:t>
    </dgm:pt>
    <dgm:pt modelId="{5D04D241-0658-4E8E-A9E5-60B534F9CBA7}" type="sibTrans" cxnId="{0E0E467C-27CD-4BDE-AF2A-2A1EE0D4DFD4}">
      <dgm:prSet/>
      <dgm:spPr/>
      <dgm:t>
        <a:bodyPr/>
        <a:lstStyle/>
        <a:p>
          <a:endParaRPr lang="en-IN"/>
        </a:p>
      </dgm:t>
    </dgm:pt>
    <dgm:pt modelId="{596D5A15-3514-46CD-9F35-4F5A95AC3EC6}">
      <dgm:prSet phldrT="[Text]" custT="1"/>
      <dgm:spPr/>
      <dgm:t>
        <a:bodyPr/>
        <a:lstStyle/>
        <a:p>
          <a:r>
            <a:rPr lang="en-US" sz="1400" dirty="0"/>
            <a:t>2000 rows of outliers</a:t>
          </a:r>
          <a:endParaRPr lang="en-IN" sz="1400" dirty="0"/>
        </a:p>
      </dgm:t>
    </dgm:pt>
    <dgm:pt modelId="{3BE61396-5BE0-40D6-BFC5-E6BE6B3067D7}" type="parTrans" cxnId="{248F3E1D-CABE-4B70-9330-C695B5C3B462}">
      <dgm:prSet/>
      <dgm:spPr/>
      <dgm:t>
        <a:bodyPr/>
        <a:lstStyle/>
        <a:p>
          <a:endParaRPr lang="en-IN"/>
        </a:p>
      </dgm:t>
    </dgm:pt>
    <dgm:pt modelId="{491D1D8A-1C2C-4204-90DD-55691504919D}" type="sibTrans" cxnId="{248F3E1D-CABE-4B70-9330-C695B5C3B462}">
      <dgm:prSet/>
      <dgm:spPr/>
      <dgm:t>
        <a:bodyPr/>
        <a:lstStyle/>
        <a:p>
          <a:endParaRPr lang="en-IN"/>
        </a:p>
      </dgm:t>
    </dgm:pt>
    <dgm:pt modelId="{D9A59C63-D0D2-4B2D-91BF-3D5FB0118712}">
      <dgm:prSet custT="1"/>
      <dgm:spPr/>
      <dgm:t>
        <a:bodyPr/>
        <a:lstStyle/>
        <a:p>
          <a:r>
            <a:rPr lang="en-US" sz="1600" dirty="0"/>
            <a:t>Out of 2000, 220 has machine failure as ‘1’ and rest as ‘0’</a:t>
          </a:r>
        </a:p>
      </dgm:t>
    </dgm:pt>
    <dgm:pt modelId="{2961C5E5-40B9-499E-B456-4BB091BEF8DB}" type="parTrans" cxnId="{72D18E43-9BBF-48FA-AE68-EBF0C58211F3}">
      <dgm:prSet/>
      <dgm:spPr/>
      <dgm:t>
        <a:bodyPr/>
        <a:lstStyle/>
        <a:p>
          <a:endParaRPr lang="en-IN"/>
        </a:p>
      </dgm:t>
    </dgm:pt>
    <dgm:pt modelId="{8FBB9F53-A74C-4CF8-9006-96DF5B082056}" type="sibTrans" cxnId="{72D18E43-9BBF-48FA-AE68-EBF0C58211F3}">
      <dgm:prSet/>
      <dgm:spPr/>
      <dgm:t>
        <a:bodyPr/>
        <a:lstStyle/>
        <a:p>
          <a:endParaRPr lang="en-IN"/>
        </a:p>
      </dgm:t>
    </dgm:pt>
    <dgm:pt modelId="{3ED4A982-400F-4AA2-BAAF-22C2A9A9CC3A}">
      <dgm:prSet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AE768950-AFCA-4FB1-9FA4-0E9D887BE952}" type="parTrans" cxnId="{B70559F1-42D1-49D6-946B-29B781756AF3}">
      <dgm:prSet/>
      <dgm:spPr/>
      <dgm:t>
        <a:bodyPr/>
        <a:lstStyle/>
        <a:p>
          <a:endParaRPr lang="en-IN"/>
        </a:p>
      </dgm:t>
    </dgm:pt>
    <dgm:pt modelId="{9E25C17B-CE40-424A-B839-B5EE9B1CAACF}" type="sibTrans" cxnId="{B70559F1-42D1-49D6-946B-29B781756AF3}">
      <dgm:prSet/>
      <dgm:spPr/>
      <dgm:t>
        <a:bodyPr/>
        <a:lstStyle/>
        <a:p>
          <a:endParaRPr lang="en-IN"/>
        </a:p>
      </dgm:t>
    </dgm:pt>
    <dgm:pt modelId="{799898E9-E260-4173-A272-CD008FBAE4FF}">
      <dgm:prSet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C2028EC3-96B3-4BA1-A948-7055CE229B60}" type="parTrans" cxnId="{6689FA70-EF42-42E0-A9FB-ED6EFC8A65C1}">
      <dgm:prSet/>
      <dgm:spPr/>
      <dgm:t>
        <a:bodyPr/>
        <a:lstStyle/>
        <a:p>
          <a:endParaRPr lang="en-US"/>
        </a:p>
      </dgm:t>
    </dgm:pt>
    <dgm:pt modelId="{7A53FBCE-CD83-4918-9CA4-9B4C4CCDB290}" type="sibTrans" cxnId="{6689FA70-EF42-42E0-A9FB-ED6EFC8A65C1}">
      <dgm:prSet/>
      <dgm:spPr/>
      <dgm:t>
        <a:bodyPr/>
        <a:lstStyle/>
        <a:p>
          <a:endParaRPr lang="en-US"/>
        </a:p>
      </dgm:t>
    </dgm:pt>
    <dgm:pt modelId="{FD6BDBB5-F6A6-4711-B519-0D5220370737}" type="pres">
      <dgm:prSet presAssocID="{2D8BC305-44E4-4059-A65C-6DDF3ED98A3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773F856-5324-4F72-8DF1-F373A1513C0F}" type="pres">
      <dgm:prSet presAssocID="{3D389BF3-3BA2-4D3D-8644-56363D282738}" presName="root" presStyleCnt="0"/>
      <dgm:spPr/>
    </dgm:pt>
    <dgm:pt modelId="{BE5B6237-EC12-4C7D-9445-5A6EA9242F95}" type="pres">
      <dgm:prSet presAssocID="{3D389BF3-3BA2-4D3D-8644-56363D282738}" presName="rootComposite" presStyleCnt="0"/>
      <dgm:spPr/>
    </dgm:pt>
    <dgm:pt modelId="{6669A7D2-3E09-48E5-8029-2FB1EC58F8C1}" type="pres">
      <dgm:prSet presAssocID="{3D389BF3-3BA2-4D3D-8644-56363D282738}" presName="rootText" presStyleLbl="node1" presStyleIdx="0" presStyleCnt="3" custLinFactNeighborX="-43" custLinFactNeighborY="46378"/>
      <dgm:spPr/>
      <dgm:t>
        <a:bodyPr/>
        <a:lstStyle/>
        <a:p>
          <a:endParaRPr lang="en-US"/>
        </a:p>
      </dgm:t>
    </dgm:pt>
    <dgm:pt modelId="{196BE8EC-6A8F-4473-BD49-7DB342E868D2}" type="pres">
      <dgm:prSet presAssocID="{3D389BF3-3BA2-4D3D-8644-56363D282738}" presName="rootConnector" presStyleLbl="node1" presStyleIdx="0" presStyleCnt="3"/>
      <dgm:spPr/>
      <dgm:t>
        <a:bodyPr/>
        <a:lstStyle/>
        <a:p>
          <a:endParaRPr lang="en-US"/>
        </a:p>
      </dgm:t>
    </dgm:pt>
    <dgm:pt modelId="{58A8C97C-9DA9-46D5-B36B-E4D97C13F5D0}" type="pres">
      <dgm:prSet presAssocID="{3D389BF3-3BA2-4D3D-8644-56363D282738}" presName="childShape" presStyleCnt="0"/>
      <dgm:spPr/>
    </dgm:pt>
    <dgm:pt modelId="{11757446-25B6-4F87-A578-DD2F968565B7}" type="pres">
      <dgm:prSet presAssocID="{56B8AEC4-6BAA-4BEB-AEF0-BA17375B91D4}" presName="Name13" presStyleLbl="parChTrans1D2" presStyleIdx="0" presStyleCnt="7"/>
      <dgm:spPr/>
      <dgm:t>
        <a:bodyPr/>
        <a:lstStyle/>
        <a:p>
          <a:endParaRPr lang="en-US"/>
        </a:p>
      </dgm:t>
    </dgm:pt>
    <dgm:pt modelId="{66D3CAC0-BAF7-430C-A98E-FC8F216E313A}" type="pres">
      <dgm:prSet presAssocID="{93695260-6022-4E56-B853-154C9AE7A32F}" presName="childText" presStyleLbl="bgAcc1" presStyleIdx="0" presStyleCnt="7" custScaleX="65132" custScaleY="72305" custLinFactNeighborX="-912" custLinFactNeighborY="430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D990E6-7FAF-4E44-B4B7-167EEF5269AE}" type="pres">
      <dgm:prSet presAssocID="{3BE61396-5BE0-40D6-BFC5-E6BE6B3067D7}" presName="Name13" presStyleLbl="parChTrans1D2" presStyleIdx="1" presStyleCnt="7"/>
      <dgm:spPr/>
      <dgm:t>
        <a:bodyPr/>
        <a:lstStyle/>
        <a:p>
          <a:endParaRPr lang="en-US"/>
        </a:p>
      </dgm:t>
    </dgm:pt>
    <dgm:pt modelId="{8CD8BABE-2297-47E6-8A06-0A3FE52E223C}" type="pres">
      <dgm:prSet presAssocID="{596D5A15-3514-46CD-9F35-4F5A95AC3EC6}" presName="childText" presStyleLbl="bgAcc1" presStyleIdx="1" presStyleCnt="7" custScaleX="68103" custScaleY="60139" custLinFactNeighborX="-912" custLinFactNeighborY="403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30F067-0BCB-4283-9307-8F18F7B3DE5A}" type="pres">
      <dgm:prSet presAssocID="{2961C5E5-40B9-499E-B456-4BB091BEF8DB}" presName="Name13" presStyleLbl="parChTrans1D2" presStyleIdx="2" presStyleCnt="7"/>
      <dgm:spPr/>
      <dgm:t>
        <a:bodyPr/>
        <a:lstStyle/>
        <a:p>
          <a:endParaRPr lang="en-US"/>
        </a:p>
      </dgm:t>
    </dgm:pt>
    <dgm:pt modelId="{94CA4894-DF7D-4707-8052-B4354A6F85F0}" type="pres">
      <dgm:prSet presAssocID="{D9A59C63-D0D2-4B2D-91BF-3D5FB0118712}" presName="childText" presStyleLbl="bgAcc1" presStyleIdx="2" presStyleCnt="7" custScaleX="105965" custScaleY="140647" custLinFactNeighborX="-912" custLinFactNeighborY="402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650895-3EA5-44EA-8E6A-4A1E73A05D75}" type="pres">
      <dgm:prSet presAssocID="{3F6FABE0-8F89-4F41-9D70-67EED5091693}" presName="root" presStyleCnt="0"/>
      <dgm:spPr/>
    </dgm:pt>
    <dgm:pt modelId="{7EA8B0DF-D79C-4048-8BE9-91818BC1275C}" type="pres">
      <dgm:prSet presAssocID="{3F6FABE0-8F89-4F41-9D70-67EED5091693}" presName="rootComposite" presStyleCnt="0"/>
      <dgm:spPr/>
    </dgm:pt>
    <dgm:pt modelId="{FFDA1DB6-920C-44EF-BA88-1175243529A3}" type="pres">
      <dgm:prSet presAssocID="{3F6FABE0-8F89-4F41-9D70-67EED5091693}" presName="rootText" presStyleLbl="node1" presStyleIdx="1" presStyleCnt="3" custLinFactNeighborX="2424" custLinFactNeighborY="46378"/>
      <dgm:spPr/>
      <dgm:t>
        <a:bodyPr/>
        <a:lstStyle/>
        <a:p>
          <a:endParaRPr lang="en-US"/>
        </a:p>
      </dgm:t>
    </dgm:pt>
    <dgm:pt modelId="{16577C2D-5933-429E-BB83-2CF0BE966588}" type="pres">
      <dgm:prSet presAssocID="{3F6FABE0-8F89-4F41-9D70-67EED5091693}" presName="rootConnector" presStyleLbl="node1" presStyleIdx="1" presStyleCnt="3"/>
      <dgm:spPr/>
      <dgm:t>
        <a:bodyPr/>
        <a:lstStyle/>
        <a:p>
          <a:endParaRPr lang="en-US"/>
        </a:p>
      </dgm:t>
    </dgm:pt>
    <dgm:pt modelId="{3CDBF6D8-A321-428B-87AD-015936C5901F}" type="pres">
      <dgm:prSet presAssocID="{3F6FABE0-8F89-4F41-9D70-67EED5091693}" presName="childShape" presStyleCnt="0"/>
      <dgm:spPr/>
    </dgm:pt>
    <dgm:pt modelId="{FC38B170-740A-441B-9830-8444F3A20682}" type="pres">
      <dgm:prSet presAssocID="{6C30E9B1-5B61-4F72-A39E-8E059D22914A}" presName="Name13" presStyleLbl="parChTrans1D2" presStyleIdx="3" presStyleCnt="7"/>
      <dgm:spPr/>
      <dgm:t>
        <a:bodyPr/>
        <a:lstStyle/>
        <a:p>
          <a:endParaRPr lang="en-US"/>
        </a:p>
      </dgm:t>
    </dgm:pt>
    <dgm:pt modelId="{6D22D43D-2D9B-42F6-A67A-33A670B9389C}" type="pres">
      <dgm:prSet presAssocID="{2A0EA636-80FD-4151-BDF8-B9D5C00470EC}" presName="childText" presStyleLbl="bgAcc1" presStyleIdx="3" presStyleCnt="7" custScaleY="118190" custLinFactNeighborX="-2657" custLinFactNeighborY="60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6FCDEA-C239-49A5-B65A-64D7E8396552}" type="pres">
      <dgm:prSet presAssocID="{AE768950-AFCA-4FB1-9FA4-0E9D887BE952}" presName="Name13" presStyleLbl="parChTrans1D2" presStyleIdx="4" presStyleCnt="7"/>
      <dgm:spPr/>
      <dgm:t>
        <a:bodyPr/>
        <a:lstStyle/>
        <a:p>
          <a:endParaRPr lang="en-US"/>
        </a:p>
      </dgm:t>
    </dgm:pt>
    <dgm:pt modelId="{46B32C1E-2C91-46D4-BFF7-520743D8D43F}" type="pres">
      <dgm:prSet presAssocID="{3ED4A982-400F-4AA2-BAAF-22C2A9A9CC3A}" presName="childText" presStyleLbl="bgAcc1" presStyleIdx="4" presStyleCnt="7" custLinFactNeighborX="-2657" custLinFactNeighborY="794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8D9367-6C7E-4446-A0F9-354BB93D01FE}" type="pres">
      <dgm:prSet presAssocID="{DE4C286D-01E7-4032-8C99-360953E5563D}" presName="root" presStyleCnt="0"/>
      <dgm:spPr/>
    </dgm:pt>
    <dgm:pt modelId="{E0934032-B4D7-4CB1-87F1-DD4F1D226879}" type="pres">
      <dgm:prSet presAssocID="{DE4C286D-01E7-4032-8C99-360953E5563D}" presName="rootComposite" presStyleCnt="0"/>
      <dgm:spPr/>
    </dgm:pt>
    <dgm:pt modelId="{53550C4A-3B96-4148-BC55-F51D65898D6E}" type="pres">
      <dgm:prSet presAssocID="{DE4C286D-01E7-4032-8C99-360953E5563D}" presName="rootText" presStyleLbl="node1" presStyleIdx="2" presStyleCnt="3" custScaleX="95679" custScaleY="100856" custLinFactNeighborX="1028" custLinFactNeighborY="46378"/>
      <dgm:spPr/>
      <dgm:t>
        <a:bodyPr/>
        <a:lstStyle/>
        <a:p>
          <a:endParaRPr lang="en-US"/>
        </a:p>
      </dgm:t>
    </dgm:pt>
    <dgm:pt modelId="{EA03C009-EF9D-46B3-A1CA-3098554076FC}" type="pres">
      <dgm:prSet presAssocID="{DE4C286D-01E7-4032-8C99-360953E5563D}" presName="rootConnector" presStyleLbl="node1" presStyleIdx="2" presStyleCnt="3"/>
      <dgm:spPr/>
      <dgm:t>
        <a:bodyPr/>
        <a:lstStyle/>
        <a:p>
          <a:endParaRPr lang="en-US"/>
        </a:p>
      </dgm:t>
    </dgm:pt>
    <dgm:pt modelId="{5114ED1D-76FD-4427-BC4C-986A7C36E5F5}" type="pres">
      <dgm:prSet presAssocID="{DE4C286D-01E7-4032-8C99-360953E5563D}" presName="childShape" presStyleCnt="0"/>
      <dgm:spPr/>
    </dgm:pt>
    <dgm:pt modelId="{50645EF7-508F-4007-8C96-CDED1152D480}" type="pres">
      <dgm:prSet presAssocID="{1EFD1CB4-EA79-44BA-9B86-5A7B63820F36}" presName="Name13" presStyleLbl="parChTrans1D2" presStyleIdx="5" presStyleCnt="7"/>
      <dgm:spPr/>
      <dgm:t>
        <a:bodyPr/>
        <a:lstStyle/>
        <a:p>
          <a:endParaRPr lang="en-US"/>
        </a:p>
      </dgm:t>
    </dgm:pt>
    <dgm:pt modelId="{FB8F8236-AC7C-4EFE-9452-A4AC019767DB}" type="pres">
      <dgm:prSet presAssocID="{B7ABEB54-BCA3-4D02-A708-5F69793DA1C4}" presName="childText" presStyleLbl="bgAcc1" presStyleIdx="5" presStyleCnt="7" custLinFactNeighborX="-4402" custLinFactNeighborY="60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6E09A0-A961-4FDE-B9E8-BA1E87A4A58A}" type="pres">
      <dgm:prSet presAssocID="{C2028EC3-96B3-4BA1-A948-7055CE229B60}" presName="Name13" presStyleLbl="parChTrans1D2" presStyleIdx="6" presStyleCnt="7"/>
      <dgm:spPr/>
      <dgm:t>
        <a:bodyPr/>
        <a:lstStyle/>
        <a:p>
          <a:endParaRPr lang="en-US"/>
        </a:p>
      </dgm:t>
    </dgm:pt>
    <dgm:pt modelId="{275AB315-E31D-4880-B29A-94959832B4AE}" type="pres">
      <dgm:prSet presAssocID="{799898E9-E260-4173-A272-CD008FBAE4FF}" presName="childText" presStyleLbl="bgAcc1" presStyleIdx="6" presStyleCnt="7" custLinFactNeighborX="-4402" custLinFactNeighborY="675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6B3036-1D27-4B3D-BF0E-A23D9FF25C6F}" type="presOf" srcId="{3ED4A982-400F-4AA2-BAAF-22C2A9A9CC3A}" destId="{46B32C1E-2C91-46D4-BFF7-520743D8D43F}" srcOrd="0" destOrd="0" presId="urn:microsoft.com/office/officeart/2005/8/layout/hierarchy3"/>
    <dgm:cxn modelId="{6F3BFEEB-CF53-4493-9D5B-B5D81C046FCE}" srcId="{3D389BF3-3BA2-4D3D-8644-56363D282738}" destId="{93695260-6022-4E56-B853-154C9AE7A32F}" srcOrd="0" destOrd="0" parTransId="{56B8AEC4-6BAA-4BEB-AEF0-BA17375B91D4}" sibTransId="{CC497DA0-79CB-4CBE-B865-663CABD5F282}"/>
    <dgm:cxn modelId="{091D51CE-A00C-46F2-8BC5-6C3127406415}" type="presOf" srcId="{93695260-6022-4E56-B853-154C9AE7A32F}" destId="{66D3CAC0-BAF7-430C-A98E-FC8F216E313A}" srcOrd="0" destOrd="0" presId="urn:microsoft.com/office/officeart/2005/8/layout/hierarchy3"/>
    <dgm:cxn modelId="{9E317729-9FC5-415F-97C0-9EEC7FBDAE64}" type="presOf" srcId="{DE4C286D-01E7-4032-8C99-360953E5563D}" destId="{EA03C009-EF9D-46B3-A1CA-3098554076FC}" srcOrd="1" destOrd="0" presId="urn:microsoft.com/office/officeart/2005/8/layout/hierarchy3"/>
    <dgm:cxn modelId="{C7FA5841-C148-4029-A760-4EF9EC246BF4}" type="presOf" srcId="{AE768950-AFCA-4FB1-9FA4-0E9D887BE952}" destId="{F56FCDEA-C239-49A5-B65A-64D7E8396552}" srcOrd="0" destOrd="0" presId="urn:microsoft.com/office/officeart/2005/8/layout/hierarchy3"/>
    <dgm:cxn modelId="{673BB91B-31D0-4B80-9371-9D708ABB065B}" srcId="{2D8BC305-44E4-4059-A65C-6DDF3ED98A3A}" destId="{DE4C286D-01E7-4032-8C99-360953E5563D}" srcOrd="2" destOrd="0" parTransId="{073DB218-4736-4119-9BBA-4BD38639987A}" sibTransId="{56325C36-2D1E-47FB-9851-E5B4F98B3B33}"/>
    <dgm:cxn modelId="{671BF022-D2B7-4DE3-B8EE-DB8F71FE05CC}" srcId="{3F6FABE0-8F89-4F41-9D70-67EED5091693}" destId="{2A0EA636-80FD-4151-BDF8-B9D5C00470EC}" srcOrd="0" destOrd="0" parTransId="{6C30E9B1-5B61-4F72-A39E-8E059D22914A}" sibTransId="{140B93AB-352B-48B7-B7B5-496D92D64C82}"/>
    <dgm:cxn modelId="{935EFBC2-0130-47C0-9E8C-20DD22B7FF49}" type="presOf" srcId="{C2028EC3-96B3-4BA1-A948-7055CE229B60}" destId="{646E09A0-A961-4FDE-B9E8-BA1E87A4A58A}" srcOrd="0" destOrd="0" presId="urn:microsoft.com/office/officeart/2005/8/layout/hierarchy3"/>
    <dgm:cxn modelId="{248F3E1D-CABE-4B70-9330-C695B5C3B462}" srcId="{3D389BF3-3BA2-4D3D-8644-56363D282738}" destId="{596D5A15-3514-46CD-9F35-4F5A95AC3EC6}" srcOrd="1" destOrd="0" parTransId="{3BE61396-5BE0-40D6-BFC5-E6BE6B3067D7}" sibTransId="{491D1D8A-1C2C-4204-90DD-55691504919D}"/>
    <dgm:cxn modelId="{E9BD39B5-A422-495E-9A0D-5BCD05C749E9}" type="presOf" srcId="{3BE61396-5BE0-40D6-BFC5-E6BE6B3067D7}" destId="{5BD990E6-7FAF-4E44-B4B7-167EEF5269AE}" srcOrd="0" destOrd="0" presId="urn:microsoft.com/office/officeart/2005/8/layout/hierarchy3"/>
    <dgm:cxn modelId="{B0081FCE-AEEB-4CE2-8CBE-DE529A079B0B}" type="presOf" srcId="{3F6FABE0-8F89-4F41-9D70-67EED5091693}" destId="{16577C2D-5933-429E-BB83-2CF0BE966588}" srcOrd="1" destOrd="0" presId="urn:microsoft.com/office/officeart/2005/8/layout/hierarchy3"/>
    <dgm:cxn modelId="{AE664FAD-EFBA-430F-807A-69B2C36A9AE6}" type="presOf" srcId="{3F6FABE0-8F89-4F41-9D70-67EED5091693}" destId="{FFDA1DB6-920C-44EF-BA88-1175243529A3}" srcOrd="0" destOrd="0" presId="urn:microsoft.com/office/officeart/2005/8/layout/hierarchy3"/>
    <dgm:cxn modelId="{B148B202-155B-4E2C-A6DC-8496B29455B6}" type="presOf" srcId="{3D389BF3-3BA2-4D3D-8644-56363D282738}" destId="{6669A7D2-3E09-48E5-8029-2FB1EC58F8C1}" srcOrd="0" destOrd="0" presId="urn:microsoft.com/office/officeart/2005/8/layout/hierarchy3"/>
    <dgm:cxn modelId="{A226A141-6367-49B7-844B-C117089FA56D}" type="presOf" srcId="{3D389BF3-3BA2-4D3D-8644-56363D282738}" destId="{196BE8EC-6A8F-4473-BD49-7DB342E868D2}" srcOrd="1" destOrd="0" presId="urn:microsoft.com/office/officeart/2005/8/layout/hierarchy3"/>
    <dgm:cxn modelId="{92EE6664-D14A-4386-BC4C-443DA8BD6561}" type="presOf" srcId="{2961C5E5-40B9-499E-B456-4BB091BEF8DB}" destId="{1130F067-0BCB-4283-9307-8F18F7B3DE5A}" srcOrd="0" destOrd="0" presId="urn:microsoft.com/office/officeart/2005/8/layout/hierarchy3"/>
    <dgm:cxn modelId="{6689FA70-EF42-42E0-A9FB-ED6EFC8A65C1}" srcId="{DE4C286D-01E7-4032-8C99-360953E5563D}" destId="{799898E9-E260-4173-A272-CD008FBAE4FF}" srcOrd="1" destOrd="0" parTransId="{C2028EC3-96B3-4BA1-A948-7055CE229B60}" sibTransId="{7A53FBCE-CD83-4918-9CA4-9B4C4CCDB290}"/>
    <dgm:cxn modelId="{B97188FE-BE51-4B0F-AE25-A72BB1544307}" type="presOf" srcId="{DE4C286D-01E7-4032-8C99-360953E5563D}" destId="{53550C4A-3B96-4148-BC55-F51D65898D6E}" srcOrd="0" destOrd="0" presId="urn:microsoft.com/office/officeart/2005/8/layout/hierarchy3"/>
    <dgm:cxn modelId="{F453C41B-A4DD-482F-BEF0-81F9F3FB16F3}" srcId="{2D8BC305-44E4-4059-A65C-6DDF3ED98A3A}" destId="{3F6FABE0-8F89-4F41-9D70-67EED5091693}" srcOrd="1" destOrd="0" parTransId="{3375B848-6741-4394-9F7A-27CDD9645467}" sibTransId="{F91C71D6-1151-448D-901D-D2ACCF3035ED}"/>
    <dgm:cxn modelId="{9D7D2D1D-BD9B-499A-A890-D54E6A50ECD2}" type="presOf" srcId="{6C30E9B1-5B61-4F72-A39E-8E059D22914A}" destId="{FC38B170-740A-441B-9830-8444F3A20682}" srcOrd="0" destOrd="0" presId="urn:microsoft.com/office/officeart/2005/8/layout/hierarchy3"/>
    <dgm:cxn modelId="{F976DB44-2645-4835-9EBE-F3997E5A79FA}" type="presOf" srcId="{596D5A15-3514-46CD-9F35-4F5A95AC3EC6}" destId="{8CD8BABE-2297-47E6-8A06-0A3FE52E223C}" srcOrd="0" destOrd="0" presId="urn:microsoft.com/office/officeart/2005/8/layout/hierarchy3"/>
    <dgm:cxn modelId="{FF583639-C10C-4FD2-9A81-2542A4338BD1}" srcId="{2D8BC305-44E4-4059-A65C-6DDF3ED98A3A}" destId="{3D389BF3-3BA2-4D3D-8644-56363D282738}" srcOrd="0" destOrd="0" parTransId="{E5ACB897-860C-45B3-8D11-392113C10417}" sibTransId="{6BC56092-092C-43B6-8A14-8187997EEE69}"/>
    <dgm:cxn modelId="{C98FB884-2640-4CDC-BCA4-FC340143957A}" type="presOf" srcId="{799898E9-E260-4173-A272-CD008FBAE4FF}" destId="{275AB315-E31D-4880-B29A-94959832B4AE}" srcOrd="0" destOrd="0" presId="urn:microsoft.com/office/officeart/2005/8/layout/hierarchy3"/>
    <dgm:cxn modelId="{D40DA830-C620-4D04-BD9D-834858BB87E5}" type="presOf" srcId="{B7ABEB54-BCA3-4D02-A708-5F69793DA1C4}" destId="{FB8F8236-AC7C-4EFE-9452-A4AC019767DB}" srcOrd="0" destOrd="0" presId="urn:microsoft.com/office/officeart/2005/8/layout/hierarchy3"/>
    <dgm:cxn modelId="{72D18E43-9BBF-48FA-AE68-EBF0C58211F3}" srcId="{3D389BF3-3BA2-4D3D-8644-56363D282738}" destId="{D9A59C63-D0D2-4B2D-91BF-3D5FB0118712}" srcOrd="2" destOrd="0" parTransId="{2961C5E5-40B9-499E-B456-4BB091BEF8DB}" sibTransId="{8FBB9F53-A74C-4CF8-9006-96DF5B082056}"/>
    <dgm:cxn modelId="{B70559F1-42D1-49D6-946B-29B781756AF3}" srcId="{3F6FABE0-8F89-4F41-9D70-67EED5091693}" destId="{3ED4A982-400F-4AA2-BAAF-22C2A9A9CC3A}" srcOrd="1" destOrd="0" parTransId="{AE768950-AFCA-4FB1-9FA4-0E9D887BE952}" sibTransId="{9E25C17B-CE40-424A-B839-B5EE9B1CAACF}"/>
    <dgm:cxn modelId="{0E0E467C-27CD-4BDE-AF2A-2A1EE0D4DFD4}" srcId="{DE4C286D-01E7-4032-8C99-360953E5563D}" destId="{B7ABEB54-BCA3-4D02-A708-5F69793DA1C4}" srcOrd="0" destOrd="0" parTransId="{1EFD1CB4-EA79-44BA-9B86-5A7B63820F36}" sibTransId="{5D04D241-0658-4E8E-A9E5-60B534F9CBA7}"/>
    <dgm:cxn modelId="{FBC725A9-2696-4BEF-8082-CB4C63621A13}" type="presOf" srcId="{2A0EA636-80FD-4151-BDF8-B9D5C00470EC}" destId="{6D22D43D-2D9B-42F6-A67A-33A670B9389C}" srcOrd="0" destOrd="0" presId="urn:microsoft.com/office/officeart/2005/8/layout/hierarchy3"/>
    <dgm:cxn modelId="{973D35FC-2B98-4D96-847F-58BE3F657C82}" type="presOf" srcId="{D9A59C63-D0D2-4B2D-91BF-3D5FB0118712}" destId="{94CA4894-DF7D-4707-8052-B4354A6F85F0}" srcOrd="0" destOrd="0" presId="urn:microsoft.com/office/officeart/2005/8/layout/hierarchy3"/>
    <dgm:cxn modelId="{1D3237BA-F7C3-4BA9-8960-E6692231E8DA}" type="presOf" srcId="{1EFD1CB4-EA79-44BA-9B86-5A7B63820F36}" destId="{50645EF7-508F-4007-8C96-CDED1152D480}" srcOrd="0" destOrd="0" presId="urn:microsoft.com/office/officeart/2005/8/layout/hierarchy3"/>
    <dgm:cxn modelId="{8833329D-0787-4887-926C-77790E182435}" type="presOf" srcId="{2D8BC305-44E4-4059-A65C-6DDF3ED98A3A}" destId="{FD6BDBB5-F6A6-4711-B519-0D5220370737}" srcOrd="0" destOrd="0" presId="urn:microsoft.com/office/officeart/2005/8/layout/hierarchy3"/>
    <dgm:cxn modelId="{88D04ADC-C1BE-483E-BB6E-840FCD247BEA}" type="presOf" srcId="{56B8AEC4-6BAA-4BEB-AEF0-BA17375B91D4}" destId="{11757446-25B6-4F87-A578-DD2F968565B7}" srcOrd="0" destOrd="0" presId="urn:microsoft.com/office/officeart/2005/8/layout/hierarchy3"/>
    <dgm:cxn modelId="{163D0EC8-47E5-43CA-90E8-6D52DF9BC7FC}" type="presParOf" srcId="{FD6BDBB5-F6A6-4711-B519-0D5220370737}" destId="{4773F856-5324-4F72-8DF1-F373A1513C0F}" srcOrd="0" destOrd="0" presId="urn:microsoft.com/office/officeart/2005/8/layout/hierarchy3"/>
    <dgm:cxn modelId="{F86183BB-D476-4A14-A28B-952DE640D45F}" type="presParOf" srcId="{4773F856-5324-4F72-8DF1-F373A1513C0F}" destId="{BE5B6237-EC12-4C7D-9445-5A6EA9242F95}" srcOrd="0" destOrd="0" presId="urn:microsoft.com/office/officeart/2005/8/layout/hierarchy3"/>
    <dgm:cxn modelId="{1F6E00E5-8B1E-44BF-BF6D-CA462DA0EBE1}" type="presParOf" srcId="{BE5B6237-EC12-4C7D-9445-5A6EA9242F95}" destId="{6669A7D2-3E09-48E5-8029-2FB1EC58F8C1}" srcOrd="0" destOrd="0" presId="urn:microsoft.com/office/officeart/2005/8/layout/hierarchy3"/>
    <dgm:cxn modelId="{B4E0D2CA-1D22-4F64-A0B4-83457AEB0A00}" type="presParOf" srcId="{BE5B6237-EC12-4C7D-9445-5A6EA9242F95}" destId="{196BE8EC-6A8F-4473-BD49-7DB342E868D2}" srcOrd="1" destOrd="0" presId="urn:microsoft.com/office/officeart/2005/8/layout/hierarchy3"/>
    <dgm:cxn modelId="{A91FEFD4-8A40-492D-9D86-7110B39FD384}" type="presParOf" srcId="{4773F856-5324-4F72-8DF1-F373A1513C0F}" destId="{58A8C97C-9DA9-46D5-B36B-E4D97C13F5D0}" srcOrd="1" destOrd="0" presId="urn:microsoft.com/office/officeart/2005/8/layout/hierarchy3"/>
    <dgm:cxn modelId="{AF9B3271-4BC9-44C1-9417-BFA8D117D437}" type="presParOf" srcId="{58A8C97C-9DA9-46D5-B36B-E4D97C13F5D0}" destId="{11757446-25B6-4F87-A578-DD2F968565B7}" srcOrd="0" destOrd="0" presId="urn:microsoft.com/office/officeart/2005/8/layout/hierarchy3"/>
    <dgm:cxn modelId="{6DBEE041-0B5B-4C07-8131-D55E95D807AF}" type="presParOf" srcId="{58A8C97C-9DA9-46D5-B36B-E4D97C13F5D0}" destId="{66D3CAC0-BAF7-430C-A98E-FC8F216E313A}" srcOrd="1" destOrd="0" presId="urn:microsoft.com/office/officeart/2005/8/layout/hierarchy3"/>
    <dgm:cxn modelId="{FD24176F-88D3-4635-AEEA-C5BCBD290B3B}" type="presParOf" srcId="{58A8C97C-9DA9-46D5-B36B-E4D97C13F5D0}" destId="{5BD990E6-7FAF-4E44-B4B7-167EEF5269AE}" srcOrd="2" destOrd="0" presId="urn:microsoft.com/office/officeart/2005/8/layout/hierarchy3"/>
    <dgm:cxn modelId="{234D6F5B-94ED-4B3D-AA6C-6A55CF76834F}" type="presParOf" srcId="{58A8C97C-9DA9-46D5-B36B-E4D97C13F5D0}" destId="{8CD8BABE-2297-47E6-8A06-0A3FE52E223C}" srcOrd="3" destOrd="0" presId="urn:microsoft.com/office/officeart/2005/8/layout/hierarchy3"/>
    <dgm:cxn modelId="{F9520C69-1768-43A0-B507-16B930A16D92}" type="presParOf" srcId="{58A8C97C-9DA9-46D5-B36B-E4D97C13F5D0}" destId="{1130F067-0BCB-4283-9307-8F18F7B3DE5A}" srcOrd="4" destOrd="0" presId="urn:microsoft.com/office/officeart/2005/8/layout/hierarchy3"/>
    <dgm:cxn modelId="{20BAA406-A794-43EF-BDE6-6AF365CE0068}" type="presParOf" srcId="{58A8C97C-9DA9-46D5-B36B-E4D97C13F5D0}" destId="{94CA4894-DF7D-4707-8052-B4354A6F85F0}" srcOrd="5" destOrd="0" presId="urn:microsoft.com/office/officeart/2005/8/layout/hierarchy3"/>
    <dgm:cxn modelId="{1487EBB1-9257-405E-8E92-0A3F7F9A8CD9}" type="presParOf" srcId="{FD6BDBB5-F6A6-4711-B519-0D5220370737}" destId="{78650895-3EA5-44EA-8E6A-4A1E73A05D75}" srcOrd="1" destOrd="0" presId="urn:microsoft.com/office/officeart/2005/8/layout/hierarchy3"/>
    <dgm:cxn modelId="{540ED5F3-6962-4C33-BADE-26CAD837F1CA}" type="presParOf" srcId="{78650895-3EA5-44EA-8E6A-4A1E73A05D75}" destId="{7EA8B0DF-D79C-4048-8BE9-91818BC1275C}" srcOrd="0" destOrd="0" presId="urn:microsoft.com/office/officeart/2005/8/layout/hierarchy3"/>
    <dgm:cxn modelId="{228F00FA-B31B-4048-8C5D-EB17B9FB3E16}" type="presParOf" srcId="{7EA8B0DF-D79C-4048-8BE9-91818BC1275C}" destId="{FFDA1DB6-920C-44EF-BA88-1175243529A3}" srcOrd="0" destOrd="0" presId="urn:microsoft.com/office/officeart/2005/8/layout/hierarchy3"/>
    <dgm:cxn modelId="{C8BA7192-15F5-46FC-B9E2-0DD9752982C4}" type="presParOf" srcId="{7EA8B0DF-D79C-4048-8BE9-91818BC1275C}" destId="{16577C2D-5933-429E-BB83-2CF0BE966588}" srcOrd="1" destOrd="0" presId="urn:microsoft.com/office/officeart/2005/8/layout/hierarchy3"/>
    <dgm:cxn modelId="{7B975F99-4767-40E2-ADB9-B6D07D43FC6E}" type="presParOf" srcId="{78650895-3EA5-44EA-8E6A-4A1E73A05D75}" destId="{3CDBF6D8-A321-428B-87AD-015936C5901F}" srcOrd="1" destOrd="0" presId="urn:microsoft.com/office/officeart/2005/8/layout/hierarchy3"/>
    <dgm:cxn modelId="{606BB702-7423-49B8-BB3C-A18FB6FC029F}" type="presParOf" srcId="{3CDBF6D8-A321-428B-87AD-015936C5901F}" destId="{FC38B170-740A-441B-9830-8444F3A20682}" srcOrd="0" destOrd="0" presId="urn:microsoft.com/office/officeart/2005/8/layout/hierarchy3"/>
    <dgm:cxn modelId="{047D1F0B-A399-4C03-B60E-3D9D668E3854}" type="presParOf" srcId="{3CDBF6D8-A321-428B-87AD-015936C5901F}" destId="{6D22D43D-2D9B-42F6-A67A-33A670B9389C}" srcOrd="1" destOrd="0" presId="urn:microsoft.com/office/officeart/2005/8/layout/hierarchy3"/>
    <dgm:cxn modelId="{5047F347-BBB5-4010-B4F8-1CDFEEB0E099}" type="presParOf" srcId="{3CDBF6D8-A321-428B-87AD-015936C5901F}" destId="{F56FCDEA-C239-49A5-B65A-64D7E8396552}" srcOrd="2" destOrd="0" presId="urn:microsoft.com/office/officeart/2005/8/layout/hierarchy3"/>
    <dgm:cxn modelId="{149CE31C-FFD3-4EA5-80F3-7E82600CABE2}" type="presParOf" srcId="{3CDBF6D8-A321-428B-87AD-015936C5901F}" destId="{46B32C1E-2C91-46D4-BFF7-520743D8D43F}" srcOrd="3" destOrd="0" presId="urn:microsoft.com/office/officeart/2005/8/layout/hierarchy3"/>
    <dgm:cxn modelId="{E883B8FD-009B-4836-BA36-ABF0851EF75A}" type="presParOf" srcId="{FD6BDBB5-F6A6-4711-B519-0D5220370737}" destId="{DC8D9367-6C7E-4446-A0F9-354BB93D01FE}" srcOrd="2" destOrd="0" presId="urn:microsoft.com/office/officeart/2005/8/layout/hierarchy3"/>
    <dgm:cxn modelId="{B3369238-5AE4-4ACE-ACE9-D4ACF185881F}" type="presParOf" srcId="{DC8D9367-6C7E-4446-A0F9-354BB93D01FE}" destId="{E0934032-B4D7-4CB1-87F1-DD4F1D226879}" srcOrd="0" destOrd="0" presId="urn:microsoft.com/office/officeart/2005/8/layout/hierarchy3"/>
    <dgm:cxn modelId="{1BCFCC90-2B85-4568-8E72-692F1AED8BF9}" type="presParOf" srcId="{E0934032-B4D7-4CB1-87F1-DD4F1D226879}" destId="{53550C4A-3B96-4148-BC55-F51D65898D6E}" srcOrd="0" destOrd="0" presId="urn:microsoft.com/office/officeart/2005/8/layout/hierarchy3"/>
    <dgm:cxn modelId="{19E95FA4-8F44-4872-9B70-C956FC90A886}" type="presParOf" srcId="{E0934032-B4D7-4CB1-87F1-DD4F1D226879}" destId="{EA03C009-EF9D-46B3-A1CA-3098554076FC}" srcOrd="1" destOrd="0" presId="urn:microsoft.com/office/officeart/2005/8/layout/hierarchy3"/>
    <dgm:cxn modelId="{5A7EF2D9-23BF-422C-A7D8-F359F3DB7200}" type="presParOf" srcId="{DC8D9367-6C7E-4446-A0F9-354BB93D01FE}" destId="{5114ED1D-76FD-4427-BC4C-986A7C36E5F5}" srcOrd="1" destOrd="0" presId="urn:microsoft.com/office/officeart/2005/8/layout/hierarchy3"/>
    <dgm:cxn modelId="{CC7540E8-2A2A-473B-BCC9-0B06110D7C45}" type="presParOf" srcId="{5114ED1D-76FD-4427-BC4C-986A7C36E5F5}" destId="{50645EF7-508F-4007-8C96-CDED1152D480}" srcOrd="0" destOrd="0" presId="urn:microsoft.com/office/officeart/2005/8/layout/hierarchy3"/>
    <dgm:cxn modelId="{5B8FBD90-6417-47EA-BFF3-49AF19FA2BB5}" type="presParOf" srcId="{5114ED1D-76FD-4427-BC4C-986A7C36E5F5}" destId="{FB8F8236-AC7C-4EFE-9452-A4AC019767DB}" srcOrd="1" destOrd="0" presId="urn:microsoft.com/office/officeart/2005/8/layout/hierarchy3"/>
    <dgm:cxn modelId="{716A9086-ACBA-4324-9A5F-A995A9208B82}" type="presParOf" srcId="{5114ED1D-76FD-4427-BC4C-986A7C36E5F5}" destId="{646E09A0-A961-4FDE-B9E8-BA1E87A4A58A}" srcOrd="2" destOrd="0" presId="urn:microsoft.com/office/officeart/2005/8/layout/hierarchy3"/>
    <dgm:cxn modelId="{E6E66F89-4C13-4EC2-9337-73FDEC04F3B7}" type="presParOf" srcId="{5114ED1D-76FD-4427-BC4C-986A7C36E5F5}" destId="{275AB315-E31D-4880-B29A-94959832B4AE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FDEE1A-9984-44D6-8CF9-B41C8A677A7C}">
      <dsp:nvSpPr>
        <dsp:cNvPr id="0" name=""/>
        <dsp:cNvSpPr/>
      </dsp:nvSpPr>
      <dsp:spPr>
        <a:xfrm rot="10800000">
          <a:off x="1667458" y="53"/>
          <a:ext cx="5947743" cy="677370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02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Data Acquisition</a:t>
          </a:r>
        </a:p>
      </dsp:txBody>
      <dsp:txXfrm rot="10800000">
        <a:off x="1836800" y="53"/>
        <a:ext cx="5778401" cy="677370"/>
      </dsp:txXfrm>
    </dsp:sp>
    <dsp:sp modelId="{E1C48CED-9B28-4888-9B9A-F17792751E2B}">
      <dsp:nvSpPr>
        <dsp:cNvPr id="0" name=""/>
        <dsp:cNvSpPr/>
      </dsp:nvSpPr>
      <dsp:spPr>
        <a:xfrm>
          <a:off x="1328773" y="53"/>
          <a:ext cx="677370" cy="677370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0714EF-CD9E-4C1E-A2BD-EA55DD2E7D52}">
      <dsp:nvSpPr>
        <dsp:cNvPr id="0" name=""/>
        <dsp:cNvSpPr/>
      </dsp:nvSpPr>
      <dsp:spPr>
        <a:xfrm rot="10800000">
          <a:off x="1667458" y="879624"/>
          <a:ext cx="5947743" cy="677370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02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Data Exploration</a:t>
          </a:r>
        </a:p>
      </dsp:txBody>
      <dsp:txXfrm rot="10800000">
        <a:off x="1836800" y="879624"/>
        <a:ext cx="5778401" cy="677370"/>
      </dsp:txXfrm>
    </dsp:sp>
    <dsp:sp modelId="{1CB1F572-3204-4776-AAB5-7F63E0E9C3DD}">
      <dsp:nvSpPr>
        <dsp:cNvPr id="0" name=""/>
        <dsp:cNvSpPr/>
      </dsp:nvSpPr>
      <dsp:spPr>
        <a:xfrm>
          <a:off x="1328773" y="879624"/>
          <a:ext cx="677370" cy="677370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5E3086-C014-4277-9B55-A99268D003F0}">
      <dsp:nvSpPr>
        <dsp:cNvPr id="0" name=""/>
        <dsp:cNvSpPr/>
      </dsp:nvSpPr>
      <dsp:spPr>
        <a:xfrm rot="10800000">
          <a:off x="1667458" y="1759195"/>
          <a:ext cx="5947743" cy="677370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02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Model Building</a:t>
          </a:r>
        </a:p>
      </dsp:txBody>
      <dsp:txXfrm rot="10800000">
        <a:off x="1836800" y="1759195"/>
        <a:ext cx="5778401" cy="677370"/>
      </dsp:txXfrm>
    </dsp:sp>
    <dsp:sp modelId="{1F7E4F5F-20AB-49B2-8F77-AEFCAB627DD9}">
      <dsp:nvSpPr>
        <dsp:cNvPr id="0" name=""/>
        <dsp:cNvSpPr/>
      </dsp:nvSpPr>
      <dsp:spPr>
        <a:xfrm>
          <a:off x="1328773" y="1759195"/>
          <a:ext cx="677370" cy="677370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F2D9A7-85D4-4894-B584-15D384DDB535}">
      <dsp:nvSpPr>
        <dsp:cNvPr id="0" name=""/>
        <dsp:cNvSpPr/>
      </dsp:nvSpPr>
      <dsp:spPr>
        <a:xfrm rot="10800000">
          <a:off x="1667458" y="2638766"/>
          <a:ext cx="5947743" cy="677370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02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 Model Evaluation</a:t>
          </a:r>
        </a:p>
      </dsp:txBody>
      <dsp:txXfrm rot="10800000">
        <a:off x="1836800" y="2638766"/>
        <a:ext cx="5778401" cy="677370"/>
      </dsp:txXfrm>
    </dsp:sp>
    <dsp:sp modelId="{06457518-2A1B-434C-9717-C2DB051CB4C2}">
      <dsp:nvSpPr>
        <dsp:cNvPr id="0" name=""/>
        <dsp:cNvSpPr/>
      </dsp:nvSpPr>
      <dsp:spPr>
        <a:xfrm>
          <a:off x="1328773" y="2638766"/>
          <a:ext cx="677370" cy="677370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AB7AD4-CBC9-44F7-B0BA-17454A9703AD}">
      <dsp:nvSpPr>
        <dsp:cNvPr id="0" name=""/>
        <dsp:cNvSpPr/>
      </dsp:nvSpPr>
      <dsp:spPr>
        <a:xfrm rot="10800000">
          <a:off x="1667458" y="3518337"/>
          <a:ext cx="5947743" cy="677370"/>
        </a:xfrm>
        <a:prstGeom prst="homePlat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02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Deployment</a:t>
          </a:r>
        </a:p>
      </dsp:txBody>
      <dsp:txXfrm rot="10800000">
        <a:off x="1836800" y="3518337"/>
        <a:ext cx="5778401" cy="677370"/>
      </dsp:txXfrm>
    </dsp:sp>
    <dsp:sp modelId="{A681C1E2-9D44-4D94-9A01-DBC29080D506}">
      <dsp:nvSpPr>
        <dsp:cNvPr id="0" name=""/>
        <dsp:cNvSpPr/>
      </dsp:nvSpPr>
      <dsp:spPr>
        <a:xfrm>
          <a:off x="1328773" y="3518337"/>
          <a:ext cx="677370" cy="677370"/>
        </a:xfrm>
        <a:prstGeom prst="ellipse">
          <a:avLst/>
        </a:prstGeom>
        <a:blipFill rotWithShape="1">
          <a:blip xmlns:r="http://schemas.openxmlformats.org/officeDocument/2006/relationships" r:embed="rId5"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69A7D2-3E09-48E5-8029-2FB1EC58F8C1}">
      <dsp:nvSpPr>
        <dsp:cNvPr id="0" name=""/>
        <dsp:cNvSpPr/>
      </dsp:nvSpPr>
      <dsp:spPr>
        <a:xfrm>
          <a:off x="2486" y="1293438"/>
          <a:ext cx="1867409" cy="9337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Detection of Outliers</a:t>
          </a:r>
          <a:endParaRPr lang="en-IN" sz="2200" kern="1200" dirty="0"/>
        </a:p>
      </dsp:txBody>
      <dsp:txXfrm>
        <a:off x="29833" y="1320785"/>
        <a:ext cx="1812715" cy="879010"/>
      </dsp:txXfrm>
    </dsp:sp>
    <dsp:sp modelId="{11757446-25B6-4F87-A578-DD2F968565B7}">
      <dsp:nvSpPr>
        <dsp:cNvPr id="0" name=""/>
        <dsp:cNvSpPr/>
      </dsp:nvSpPr>
      <dsp:spPr>
        <a:xfrm>
          <a:off x="189226" y="2227142"/>
          <a:ext cx="173919" cy="5394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9489"/>
              </a:lnTo>
              <a:lnTo>
                <a:pt x="173919" y="539489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D3CAC0-BAF7-430C-A98E-FC8F216E313A}">
      <dsp:nvSpPr>
        <dsp:cNvPr id="0" name=""/>
        <dsp:cNvSpPr/>
      </dsp:nvSpPr>
      <dsp:spPr>
        <a:xfrm>
          <a:off x="363146" y="2429075"/>
          <a:ext cx="973024" cy="6751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Isolation Forest</a:t>
          </a:r>
          <a:endParaRPr lang="en-IN" sz="1600" kern="1200" dirty="0"/>
        </a:p>
      </dsp:txBody>
      <dsp:txXfrm>
        <a:off x="382919" y="2448848"/>
        <a:ext cx="933478" cy="635569"/>
      </dsp:txXfrm>
    </dsp:sp>
    <dsp:sp modelId="{5BD990E6-7FAF-4E44-B4B7-167EEF5269AE}">
      <dsp:nvSpPr>
        <dsp:cNvPr id="0" name=""/>
        <dsp:cNvSpPr/>
      </dsp:nvSpPr>
      <dsp:spPr>
        <a:xfrm>
          <a:off x="189226" y="2227142"/>
          <a:ext cx="173919" cy="1366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6724"/>
              </a:lnTo>
              <a:lnTo>
                <a:pt x="173919" y="1366724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D8BABE-2297-47E6-8A06-0A3FE52E223C}">
      <dsp:nvSpPr>
        <dsp:cNvPr id="0" name=""/>
        <dsp:cNvSpPr/>
      </dsp:nvSpPr>
      <dsp:spPr>
        <a:xfrm>
          <a:off x="363146" y="3313106"/>
          <a:ext cx="1017409" cy="5615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2000 rows of outliers</a:t>
          </a:r>
          <a:endParaRPr lang="en-IN" sz="1400" kern="1200" dirty="0"/>
        </a:p>
      </dsp:txBody>
      <dsp:txXfrm>
        <a:off x="379592" y="3329552"/>
        <a:ext cx="984517" cy="528628"/>
      </dsp:txXfrm>
    </dsp:sp>
    <dsp:sp modelId="{1130F067-0BCB-4283-9307-8F18F7B3DE5A}">
      <dsp:nvSpPr>
        <dsp:cNvPr id="0" name=""/>
        <dsp:cNvSpPr/>
      </dsp:nvSpPr>
      <dsp:spPr>
        <a:xfrm>
          <a:off x="189226" y="2227142"/>
          <a:ext cx="173919" cy="25360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36012"/>
              </a:lnTo>
              <a:lnTo>
                <a:pt x="173919" y="2536012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CA4894-DF7D-4707-8052-B4354A6F85F0}">
      <dsp:nvSpPr>
        <dsp:cNvPr id="0" name=""/>
        <dsp:cNvSpPr/>
      </dsp:nvSpPr>
      <dsp:spPr>
        <a:xfrm>
          <a:off x="363146" y="4106541"/>
          <a:ext cx="1583040" cy="13132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Out of 2000, 220 has machine failure as ‘1’ and rest as ‘0’</a:t>
          </a:r>
        </a:p>
      </dsp:txBody>
      <dsp:txXfrm>
        <a:off x="401609" y="4145004"/>
        <a:ext cx="1506114" cy="1236301"/>
      </dsp:txXfrm>
    </dsp:sp>
    <dsp:sp modelId="{FFDA1DB6-920C-44EF-BA88-1175243529A3}">
      <dsp:nvSpPr>
        <dsp:cNvPr id="0" name=""/>
        <dsp:cNvSpPr/>
      </dsp:nvSpPr>
      <dsp:spPr>
        <a:xfrm>
          <a:off x="2382816" y="1293438"/>
          <a:ext cx="1867409" cy="9337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Treating outliers</a:t>
          </a:r>
          <a:endParaRPr lang="en-IN" sz="2200" kern="1200" dirty="0"/>
        </a:p>
      </dsp:txBody>
      <dsp:txXfrm>
        <a:off x="2410163" y="1320785"/>
        <a:ext cx="1812715" cy="879010"/>
      </dsp:txXfrm>
    </dsp:sp>
    <dsp:sp modelId="{FC38B170-740A-441B-9830-8444F3A20682}">
      <dsp:nvSpPr>
        <dsp:cNvPr id="0" name=""/>
        <dsp:cNvSpPr/>
      </dsp:nvSpPr>
      <dsp:spPr>
        <a:xfrm>
          <a:off x="2569557" y="2227142"/>
          <a:ext cx="101781" cy="9164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6421"/>
              </a:lnTo>
              <a:lnTo>
                <a:pt x="101781" y="916421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22D43D-2D9B-42F6-A67A-33A670B9389C}">
      <dsp:nvSpPr>
        <dsp:cNvPr id="0" name=""/>
        <dsp:cNvSpPr/>
      </dsp:nvSpPr>
      <dsp:spPr>
        <a:xfrm>
          <a:off x="2671339" y="2591791"/>
          <a:ext cx="1493927" cy="11035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Removing the outliers rows where Machine failure which is ‘0’</a:t>
          </a:r>
          <a:endParaRPr lang="en-IN" sz="1400" kern="1200" dirty="0"/>
        </a:p>
      </dsp:txBody>
      <dsp:txXfrm>
        <a:off x="2703661" y="2624113"/>
        <a:ext cx="1429283" cy="1038901"/>
      </dsp:txXfrm>
    </dsp:sp>
    <dsp:sp modelId="{F56FCDEA-C239-49A5-B65A-64D7E8396552}">
      <dsp:nvSpPr>
        <dsp:cNvPr id="0" name=""/>
        <dsp:cNvSpPr/>
      </dsp:nvSpPr>
      <dsp:spPr>
        <a:xfrm>
          <a:off x="2569557" y="2227142"/>
          <a:ext cx="101781" cy="2346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6259"/>
              </a:lnTo>
              <a:lnTo>
                <a:pt x="101781" y="2346259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B32C1E-2C91-46D4-BFF7-520743D8D43F}">
      <dsp:nvSpPr>
        <dsp:cNvPr id="0" name=""/>
        <dsp:cNvSpPr/>
      </dsp:nvSpPr>
      <dsp:spPr>
        <a:xfrm>
          <a:off x="2671339" y="4106550"/>
          <a:ext cx="1493927" cy="93370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965" tIns="67310" rIns="100965" bIns="6731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300" kern="1200"/>
        </a:p>
      </dsp:txBody>
      <dsp:txXfrm>
        <a:off x="2698686" y="4133897"/>
        <a:ext cx="1439233" cy="879010"/>
      </dsp:txXfrm>
    </dsp:sp>
    <dsp:sp modelId="{53550C4A-3B96-4148-BC55-F51D65898D6E}">
      <dsp:nvSpPr>
        <dsp:cNvPr id="0" name=""/>
        <dsp:cNvSpPr/>
      </dsp:nvSpPr>
      <dsp:spPr>
        <a:xfrm>
          <a:off x="4691009" y="1293438"/>
          <a:ext cx="1786718" cy="9416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Balancing the dataset</a:t>
          </a:r>
          <a:endParaRPr lang="en-IN" sz="2200" kern="1200" dirty="0"/>
        </a:p>
      </dsp:txBody>
      <dsp:txXfrm>
        <a:off x="4718590" y="1321019"/>
        <a:ext cx="1731556" cy="886535"/>
      </dsp:txXfrm>
    </dsp:sp>
    <dsp:sp modelId="{50645EF7-508F-4007-8C96-CDED1152D480}">
      <dsp:nvSpPr>
        <dsp:cNvPr id="0" name=""/>
        <dsp:cNvSpPr/>
      </dsp:nvSpPr>
      <dsp:spPr>
        <a:xfrm>
          <a:off x="4869681" y="2235135"/>
          <a:ext cx="93712" cy="831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1501"/>
              </a:lnTo>
              <a:lnTo>
                <a:pt x="93712" y="831501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8F8236-AC7C-4EFE-9452-A4AC019767DB}">
      <dsp:nvSpPr>
        <dsp:cNvPr id="0" name=""/>
        <dsp:cNvSpPr/>
      </dsp:nvSpPr>
      <dsp:spPr>
        <a:xfrm>
          <a:off x="4963393" y="2599784"/>
          <a:ext cx="1493927" cy="9337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Oversampling the dataset using SMOTE</a:t>
          </a:r>
          <a:endParaRPr lang="en-IN" sz="1600" kern="1200" dirty="0"/>
        </a:p>
      </dsp:txBody>
      <dsp:txXfrm>
        <a:off x="4990740" y="2627131"/>
        <a:ext cx="1439233" cy="879010"/>
      </dsp:txXfrm>
    </dsp:sp>
    <dsp:sp modelId="{646E09A0-A961-4FDE-B9E8-BA1E87A4A58A}">
      <dsp:nvSpPr>
        <dsp:cNvPr id="0" name=""/>
        <dsp:cNvSpPr/>
      </dsp:nvSpPr>
      <dsp:spPr>
        <a:xfrm>
          <a:off x="4869681" y="2235135"/>
          <a:ext cx="93712" cy="20649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4972"/>
              </a:lnTo>
              <a:lnTo>
                <a:pt x="93712" y="2064972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5AB315-E31D-4880-B29A-94959832B4AE}">
      <dsp:nvSpPr>
        <dsp:cNvPr id="0" name=""/>
        <dsp:cNvSpPr/>
      </dsp:nvSpPr>
      <dsp:spPr>
        <a:xfrm>
          <a:off x="4963393" y="3833255"/>
          <a:ext cx="1493927" cy="93370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965" tIns="67310" rIns="100965" bIns="6731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300" kern="1200"/>
        </a:p>
      </dsp:txBody>
      <dsp:txXfrm>
        <a:off x="4990740" y="3860602"/>
        <a:ext cx="1439233" cy="879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drawing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drawing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0.22018</cdr:x>
      <cdr:y>0.84429</cdr:y>
    </cdr:from>
    <cdr:to>
      <cdr:x>0.37999</cdr:x>
      <cdr:y>1</cdr:y>
    </cdr:to>
    <cdr:pic>
      <cdr:nvPicPr>
        <cdr:cNvPr id="9" name="chart">
          <a:extLst xmlns:a="http://schemas.openxmlformats.org/drawingml/2006/main">
            <a:ext uri="{FF2B5EF4-FFF2-40B4-BE49-F238E27FC236}">
              <a16:creationId xmlns:a16="http://schemas.microsoft.com/office/drawing/2014/main" id="{39EF9E40-7258-4DA1-8DB9-45366FD9364B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1587602" y="4066075"/>
          <a:ext cx="1152306" cy="749895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</cdr:x>
      <cdr:y>0.74153</cdr:y>
    </cdr:from>
    <cdr:to>
      <cdr:x>0.1598</cdr:x>
      <cdr:y>0.89723</cdr:y>
    </cdr:to>
    <cdr:pic>
      <cdr:nvPicPr>
        <cdr:cNvPr id="10" name="chart">
          <a:extLst xmlns:a="http://schemas.openxmlformats.org/drawingml/2006/main">
            <a:ext uri="{FF2B5EF4-FFF2-40B4-BE49-F238E27FC236}">
              <a16:creationId xmlns:a16="http://schemas.microsoft.com/office/drawing/2014/main" id="{772D9376-F967-488D-8DEC-C69001145C29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0" y="3571178"/>
          <a:ext cx="1152234" cy="749847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0.20486</cdr:x>
      <cdr:y>0.0555</cdr:y>
    </cdr:from>
    <cdr:to>
      <cdr:x>0.36973</cdr:x>
      <cdr:y>0.21121</cdr:y>
    </cdr:to>
    <cdr:pic>
      <cdr:nvPicPr>
        <cdr:cNvPr id="13" name="chart">
          <a:extLst xmlns:a="http://schemas.openxmlformats.org/drawingml/2006/main">
            <a:ext uri="{FF2B5EF4-FFF2-40B4-BE49-F238E27FC236}">
              <a16:creationId xmlns:a16="http://schemas.microsoft.com/office/drawing/2014/main" id="{E6DD0359-111D-4799-B830-39172E3DC1A0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3"/>
        <a:stretch xmlns:a="http://schemas.openxmlformats.org/drawingml/2006/main">
          <a:fillRect/>
        </a:stretch>
      </cdr:blipFill>
      <cdr:spPr>
        <a:xfrm xmlns:a="http://schemas.openxmlformats.org/drawingml/2006/main">
          <a:off x="1477108" y="267286"/>
          <a:ext cx="1188823" cy="749873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0.71992</cdr:x>
      <cdr:y>0.08179</cdr:y>
    </cdr:from>
    <cdr:to>
      <cdr:x>0.88818</cdr:x>
      <cdr:y>0.2375</cdr:y>
    </cdr:to>
    <cdr:pic>
      <cdr:nvPicPr>
        <cdr:cNvPr id="14" name="chart">
          <a:extLst xmlns:a="http://schemas.openxmlformats.org/drawingml/2006/main">
            <a:ext uri="{FF2B5EF4-FFF2-40B4-BE49-F238E27FC236}">
              <a16:creationId xmlns:a16="http://schemas.microsoft.com/office/drawing/2014/main" id="{018E81C6-9013-46FB-8661-678C15C1AB17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4"/>
        <a:stretch xmlns:a="http://schemas.openxmlformats.org/drawingml/2006/main">
          <a:fillRect/>
        </a:stretch>
      </cdr:blipFill>
      <cdr:spPr>
        <a:xfrm xmlns:a="http://schemas.openxmlformats.org/drawingml/2006/main">
          <a:off x="5190978" y="393896"/>
          <a:ext cx="1213209" cy="749873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0.7786</cdr:x>
      <cdr:y>0.8443</cdr:y>
    </cdr:from>
    <cdr:to>
      <cdr:x>0.9384</cdr:x>
      <cdr:y>1</cdr:y>
    </cdr:to>
    <cdr:pic>
      <cdr:nvPicPr>
        <cdr:cNvPr id="15" name="chart">
          <a:extLst xmlns:a="http://schemas.openxmlformats.org/drawingml/2006/main">
            <a:ext uri="{FF2B5EF4-FFF2-40B4-BE49-F238E27FC236}">
              <a16:creationId xmlns:a16="http://schemas.microsoft.com/office/drawing/2014/main" id="{352136BE-E1C8-416A-AB25-1C3AC6846DC5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5"/>
        <a:stretch xmlns:a="http://schemas.openxmlformats.org/drawingml/2006/main">
          <a:fillRect/>
        </a:stretch>
      </cdr:blipFill>
      <cdr:spPr>
        <a:xfrm xmlns:a="http://schemas.openxmlformats.org/drawingml/2006/main">
          <a:off x="5614103" y="4066123"/>
          <a:ext cx="1152234" cy="749847"/>
        </a:xfrm>
        <a:prstGeom xmlns:a="http://schemas.openxmlformats.org/drawingml/2006/main" prst="rect">
          <a:avLst/>
        </a:prstGeom>
      </cdr:spPr>
    </cdr:pic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0.18568</cdr:x>
      <cdr:y>0.84429</cdr:y>
    </cdr:from>
    <cdr:to>
      <cdr:x>0.34549</cdr:x>
      <cdr:y>1</cdr:y>
    </cdr:to>
    <cdr:pic>
      <cdr:nvPicPr>
        <cdr:cNvPr id="9" name="chart">
          <a:extLst xmlns:a="http://schemas.openxmlformats.org/drawingml/2006/main">
            <a:ext uri="{FF2B5EF4-FFF2-40B4-BE49-F238E27FC236}">
              <a16:creationId xmlns:a16="http://schemas.microsoft.com/office/drawing/2014/main" id="{E9E0FF4C-F41C-46FA-A6ED-F61BC6B4E98F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954953" y="2675007"/>
          <a:ext cx="821918" cy="493344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</cdr:x>
      <cdr:y>0.74153</cdr:y>
    </cdr:from>
    <cdr:to>
      <cdr:x>0.1598</cdr:x>
      <cdr:y>0.89723</cdr:y>
    </cdr:to>
    <cdr:pic>
      <cdr:nvPicPr>
        <cdr:cNvPr id="10" name="chart">
          <a:extLst xmlns:a="http://schemas.openxmlformats.org/drawingml/2006/main">
            <a:ext uri="{FF2B5EF4-FFF2-40B4-BE49-F238E27FC236}">
              <a16:creationId xmlns:a16="http://schemas.microsoft.com/office/drawing/2014/main" id="{3073CDCF-5C66-4CD5-9E3C-4AE05D733AEC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0" y="3571178"/>
          <a:ext cx="1152234" cy="749847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0.18027</cdr:x>
      <cdr:y>0.10839</cdr:y>
    </cdr:from>
    <cdr:to>
      <cdr:x>0.34514</cdr:x>
      <cdr:y>0.2641</cdr:y>
    </cdr:to>
    <cdr:pic>
      <cdr:nvPicPr>
        <cdr:cNvPr id="13" name="chart">
          <a:extLst xmlns:a="http://schemas.openxmlformats.org/drawingml/2006/main">
            <a:ext uri="{FF2B5EF4-FFF2-40B4-BE49-F238E27FC236}">
              <a16:creationId xmlns:a16="http://schemas.microsoft.com/office/drawing/2014/main" id="{19B5DA20-23E1-4C88-9C08-607B049F4450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3"/>
        <a:stretch xmlns:a="http://schemas.openxmlformats.org/drawingml/2006/main">
          <a:fillRect/>
        </a:stretch>
      </cdr:blipFill>
      <cdr:spPr>
        <a:xfrm xmlns:a="http://schemas.openxmlformats.org/drawingml/2006/main">
          <a:off x="927143" y="343417"/>
          <a:ext cx="847942" cy="493344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0.74224</cdr:x>
      <cdr:y>0.10839</cdr:y>
    </cdr:from>
    <cdr:to>
      <cdr:x>0.9105</cdr:x>
      <cdr:y>0.2641</cdr:y>
    </cdr:to>
    <cdr:pic>
      <cdr:nvPicPr>
        <cdr:cNvPr id="14" name="chart">
          <a:extLst xmlns:a="http://schemas.openxmlformats.org/drawingml/2006/main">
            <a:ext uri="{FF2B5EF4-FFF2-40B4-BE49-F238E27FC236}">
              <a16:creationId xmlns:a16="http://schemas.microsoft.com/office/drawing/2014/main" id="{9AB28EF6-7A22-4F12-8723-FEABE9B51A9F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4"/>
        <a:stretch xmlns:a="http://schemas.openxmlformats.org/drawingml/2006/main">
          <a:fillRect/>
        </a:stretch>
      </cdr:blipFill>
      <cdr:spPr>
        <a:xfrm xmlns:a="http://schemas.openxmlformats.org/drawingml/2006/main">
          <a:off x="3817422" y="343417"/>
          <a:ext cx="865377" cy="493344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0.7803</cdr:x>
      <cdr:y>0.7707</cdr:y>
    </cdr:from>
    <cdr:to>
      <cdr:x>0.9401</cdr:x>
      <cdr:y>0.9264</cdr:y>
    </cdr:to>
    <cdr:pic>
      <cdr:nvPicPr>
        <cdr:cNvPr id="15" name="chart">
          <a:extLst xmlns:a="http://schemas.openxmlformats.org/drawingml/2006/main">
            <a:ext uri="{FF2B5EF4-FFF2-40B4-BE49-F238E27FC236}">
              <a16:creationId xmlns:a16="http://schemas.microsoft.com/office/drawing/2014/main" id="{E93BB415-B34E-444E-93B3-5C06F707BA35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5"/>
        <a:stretch xmlns:a="http://schemas.openxmlformats.org/drawingml/2006/main">
          <a:fillRect/>
        </a:stretch>
      </cdr:blipFill>
      <cdr:spPr>
        <a:xfrm xmlns:a="http://schemas.openxmlformats.org/drawingml/2006/main">
          <a:off x="4013176" y="2441840"/>
          <a:ext cx="821866" cy="493312"/>
        </a:xfrm>
        <a:prstGeom xmlns:a="http://schemas.openxmlformats.org/drawingml/2006/main" prst="rect">
          <a:avLst/>
        </a:prstGeom>
      </cdr:spPr>
    </cdr:pic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0.18568</cdr:x>
      <cdr:y>0.84429</cdr:y>
    </cdr:from>
    <cdr:to>
      <cdr:x>0.34549</cdr:x>
      <cdr:y>1</cdr:y>
    </cdr:to>
    <cdr:pic>
      <cdr:nvPicPr>
        <cdr:cNvPr id="9" name="chart">
          <a:extLst xmlns:a="http://schemas.openxmlformats.org/drawingml/2006/main">
            <a:ext uri="{FF2B5EF4-FFF2-40B4-BE49-F238E27FC236}">
              <a16:creationId xmlns:a16="http://schemas.microsoft.com/office/drawing/2014/main" id="{D0E85A72-8FAD-4AC1-8F42-C2D14D7E177B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954953" y="2675007"/>
          <a:ext cx="821918" cy="493344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</cdr:x>
      <cdr:y>0.74153</cdr:y>
    </cdr:from>
    <cdr:to>
      <cdr:x>0.1598</cdr:x>
      <cdr:y>0.89723</cdr:y>
    </cdr:to>
    <cdr:pic>
      <cdr:nvPicPr>
        <cdr:cNvPr id="10" name="chart">
          <a:extLst xmlns:a="http://schemas.openxmlformats.org/drawingml/2006/main">
            <a:ext uri="{FF2B5EF4-FFF2-40B4-BE49-F238E27FC236}">
              <a16:creationId xmlns:a16="http://schemas.microsoft.com/office/drawing/2014/main" id="{392CE58C-67BC-4992-97E5-0231C357E06A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0" y="3571178"/>
          <a:ext cx="1152234" cy="749847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0.16844</cdr:x>
      <cdr:y>0.11791</cdr:y>
    </cdr:from>
    <cdr:to>
      <cdr:x>0.33331</cdr:x>
      <cdr:y>0.27362</cdr:y>
    </cdr:to>
    <cdr:pic>
      <cdr:nvPicPr>
        <cdr:cNvPr id="13" name="chart">
          <a:extLst xmlns:a="http://schemas.openxmlformats.org/drawingml/2006/main">
            <a:ext uri="{FF2B5EF4-FFF2-40B4-BE49-F238E27FC236}">
              <a16:creationId xmlns:a16="http://schemas.microsoft.com/office/drawing/2014/main" id="{BC185344-76F6-48B2-B674-65E20CE36B80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3"/>
        <a:stretch xmlns:a="http://schemas.openxmlformats.org/drawingml/2006/main">
          <a:fillRect/>
        </a:stretch>
      </cdr:blipFill>
      <cdr:spPr>
        <a:xfrm xmlns:a="http://schemas.openxmlformats.org/drawingml/2006/main">
          <a:off x="866283" y="373577"/>
          <a:ext cx="847942" cy="493344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0.74235</cdr:x>
      <cdr:y>0.12893</cdr:y>
    </cdr:from>
    <cdr:to>
      <cdr:x>0.91061</cdr:x>
      <cdr:y>0.28464</cdr:y>
    </cdr:to>
    <cdr:pic>
      <cdr:nvPicPr>
        <cdr:cNvPr id="14" name="chart">
          <a:extLst xmlns:a="http://schemas.openxmlformats.org/drawingml/2006/main">
            <a:ext uri="{FF2B5EF4-FFF2-40B4-BE49-F238E27FC236}">
              <a16:creationId xmlns:a16="http://schemas.microsoft.com/office/drawing/2014/main" id="{1AD91DB8-A663-4D59-BDF9-C75C10693490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4"/>
        <a:stretch xmlns:a="http://schemas.openxmlformats.org/drawingml/2006/main">
          <a:fillRect/>
        </a:stretch>
      </cdr:blipFill>
      <cdr:spPr>
        <a:xfrm xmlns:a="http://schemas.openxmlformats.org/drawingml/2006/main">
          <a:off x="3817970" y="408506"/>
          <a:ext cx="865377" cy="493344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0.7803</cdr:x>
      <cdr:y>0.7707</cdr:y>
    </cdr:from>
    <cdr:to>
      <cdr:x>0.9401</cdr:x>
      <cdr:y>0.9264</cdr:y>
    </cdr:to>
    <cdr:pic>
      <cdr:nvPicPr>
        <cdr:cNvPr id="15" name="chart">
          <a:extLst xmlns:a="http://schemas.openxmlformats.org/drawingml/2006/main">
            <a:ext uri="{FF2B5EF4-FFF2-40B4-BE49-F238E27FC236}">
              <a16:creationId xmlns:a16="http://schemas.microsoft.com/office/drawing/2014/main" id="{5ACAFBE0-A022-47F0-AF88-F9A214DD792D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5"/>
        <a:stretch xmlns:a="http://schemas.openxmlformats.org/drawingml/2006/main">
          <a:fillRect/>
        </a:stretch>
      </cdr:blipFill>
      <cdr:spPr>
        <a:xfrm xmlns:a="http://schemas.openxmlformats.org/drawingml/2006/main">
          <a:off x="4013176" y="2441840"/>
          <a:ext cx="821866" cy="493312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A207F-0F91-42F2-96D0-049C6003623B}" type="datetimeFigureOut">
              <a:rPr lang="en-US"/>
              <a:t>10/26/2021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67D4A-04CB-4EDF-8FB1-342A02FC8EC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C13F5-F2B1-464B-BE8F-27ABFBD2FBDE}" type="datetimeFigureOut">
              <a:rPr lang="en-US"/>
              <a:t>10/26/2021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351F-DBB1-4664-ADA9-83BC7CB8848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654" y="1447801"/>
            <a:ext cx="8823360" cy="3329581"/>
          </a:xfrm>
        </p:spPr>
        <p:txBody>
          <a:bodyPr anchor="b"/>
          <a:lstStyle>
            <a:lvl1pPr>
              <a:defRPr sz="71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654" y="4777380"/>
            <a:ext cx="8823360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023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6" y="4800587"/>
            <a:ext cx="8823359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654" y="685800"/>
            <a:ext cx="8823360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5" y="5367325"/>
            <a:ext cx="882335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pPr/>
              <a:t>10/26/2021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47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1447800"/>
            <a:ext cx="8823361" cy="1981200"/>
          </a:xfrm>
        </p:spPr>
        <p:txBody>
          <a:bodyPr/>
          <a:lstStyle>
            <a:lvl1pPr>
              <a:defRPr sz="47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657600"/>
            <a:ext cx="8823361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17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391" y="1447800"/>
            <a:ext cx="7997232" cy="2323374"/>
          </a:xfrm>
        </p:spPr>
        <p:txBody>
          <a:bodyPr/>
          <a:lstStyle>
            <a:lvl1pPr>
              <a:defRPr sz="47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29898" y="3771174"/>
            <a:ext cx="7277753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4350657"/>
            <a:ext cx="8823361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061" y="971253"/>
            <a:ext cx="80170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196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28060" y="2613787"/>
            <a:ext cx="80170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196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0117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3" y="3124201"/>
            <a:ext cx="8823362" cy="1653180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4777381"/>
            <a:ext cx="8823361" cy="860400"/>
          </a:xfrm>
        </p:spPr>
        <p:txBody>
          <a:bodyPr anchor="t"/>
          <a:lstStyle>
            <a:lvl1pPr marL="0" indent="0" algn="l">
              <a:buNone/>
              <a:defRPr sz="1999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8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782" y="1981200"/>
            <a:ext cx="294609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293" y="2667000"/>
            <a:ext cx="292658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2648" y="1981200"/>
            <a:ext cx="2935476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2097" y="2667000"/>
            <a:ext cx="2946027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2845" y="1981200"/>
            <a:ext cx="293134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2845" y="2667000"/>
            <a:ext cx="2931349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517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0414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pPr/>
              <a:t>10/26/2021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49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293" y="4250949"/>
            <a:ext cx="2939284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293" y="2209800"/>
            <a:ext cx="293928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293" y="4827212"/>
            <a:ext cx="2939284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8363" y="4250949"/>
            <a:ext cx="292976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8362" y="2209800"/>
            <a:ext cx="292976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7009" y="4827211"/>
            <a:ext cx="293364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2845" y="4250949"/>
            <a:ext cx="293134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2844" y="2209800"/>
            <a:ext cx="2931349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2720" y="4827209"/>
            <a:ext cx="293523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517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0414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pPr/>
              <a:t>10/26/2021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62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62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2050" y="430214"/>
            <a:ext cx="1752145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294" y="887414"/>
            <a:ext cx="7421216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768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6630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63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6" y="2861734"/>
            <a:ext cx="8823359" cy="1915647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4777381"/>
            <a:ext cx="8823360" cy="860400"/>
          </a:xfrm>
        </p:spPr>
        <p:txBody>
          <a:bodyPr anchor="t"/>
          <a:lstStyle>
            <a:lvl1pPr marL="0" indent="0" algn="l">
              <a:buNone/>
              <a:defRPr sz="1999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40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025" y="2060576"/>
            <a:ext cx="4395194" cy="4195763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3021" y="2056093"/>
            <a:ext cx="4395196" cy="4200245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pPr/>
              <a:t>10/26/2021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88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026" y="1905000"/>
            <a:ext cx="439519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025" y="2514600"/>
            <a:ext cx="4395194" cy="3741738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3023" y="1905000"/>
            <a:ext cx="4395194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3023" y="2514600"/>
            <a:ext cx="4395194" cy="3741738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pPr/>
              <a:t>10/26/2021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42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pPr/>
              <a:t>10/26/2021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pPr/>
              <a:t>10/26/2021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09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2" y="1447800"/>
            <a:ext cx="3400178" cy="1447800"/>
          </a:xfrm>
        </p:spPr>
        <p:txBody>
          <a:bodyPr anchor="b"/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370" y="1447800"/>
            <a:ext cx="5194644" cy="4572000"/>
          </a:xfrm>
        </p:spPr>
        <p:txBody>
          <a:bodyPr anchor="ctr">
            <a:norm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3" y="3129281"/>
            <a:ext cx="3400177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2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606" y="1854192"/>
            <a:ext cx="5091580" cy="1574808"/>
          </a:xfrm>
        </p:spPr>
        <p:txBody>
          <a:bodyPr anchor="b">
            <a:normAutofit/>
          </a:bodyPr>
          <a:lstStyle>
            <a:lvl1pPr algn="l">
              <a:defRPr sz="35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7736" y="1143000"/>
            <a:ext cx="3199567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657600"/>
            <a:ext cx="5083655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984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6"/>
            <a:ext cx="4035961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8"/>
            <a:ext cx="1522016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6770" y="1676400"/>
            <a:ext cx="2818666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7330" y="1"/>
            <a:ext cx="1602969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3637" y="6096000"/>
            <a:ext cx="993475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5943" y="452718"/>
            <a:ext cx="9402274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025" y="2052919"/>
            <a:ext cx="894421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2866" y="1790741"/>
            <a:ext cx="990599" cy="30472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CD9712D-992A-4AB1-A5C2-575F75921AA2}" type="datetimeFigureOut">
              <a:rPr lang="en-US" smtClean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48740" y="3225337"/>
            <a:ext cx="3859795" cy="30472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49844" y="295730"/>
            <a:ext cx="837981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799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602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457063" rtl="0" eaLnBrk="1" latinLnBrk="0" hangingPunct="1">
        <a:spcBef>
          <a:spcPct val="0"/>
        </a:spcBef>
        <a:buNone/>
        <a:defRPr sz="4199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99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799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24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501/" TargetMode="External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/>
              <a:t>CLASSIFICATION OF MACHINE FAILURE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877" y="4941168"/>
            <a:ext cx="8823360" cy="861420"/>
          </a:xfrm>
        </p:spPr>
        <p:txBody>
          <a:bodyPr>
            <a:normAutofit/>
          </a:bodyPr>
          <a:lstStyle/>
          <a:p>
            <a:r>
              <a:rPr lang="en-US" sz="2000" b="1" dirty="0"/>
              <a:t>Mentor :  Munmun Bhagat</a:t>
            </a:r>
          </a:p>
        </p:txBody>
      </p:sp>
    </p:spTree>
    <p:extLst>
      <p:ext uri="{BB962C8B-B14F-4D97-AF65-F5344CB8AC3E}">
        <p14:creationId xmlns:p14="http://schemas.microsoft.com/office/powerpoint/2010/main" val="319817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48" y="188640"/>
            <a:ext cx="9402274" cy="504056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  Comparing the distribution of failure over type of machine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56" y="764704"/>
            <a:ext cx="4486275" cy="2600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91" y="3961667"/>
            <a:ext cx="4472939" cy="28415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2002" y="3491585"/>
            <a:ext cx="85946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Distribution of Machine failure over Tool wear.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02641" y="1249258"/>
            <a:ext cx="41399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/>
              <a:t>Machine Failure in Types</a:t>
            </a:r>
          </a:p>
          <a:p>
            <a:pPr algn="ctr"/>
            <a:endParaRPr lang="en-US" sz="2000" u="sng" dirty="0"/>
          </a:p>
          <a:p>
            <a:pPr marL="400050" indent="-400050">
              <a:buFont typeface="+mj-lt"/>
              <a:buAutoNum type="alphaLcParenR"/>
            </a:pPr>
            <a:r>
              <a:rPr lang="en-US" sz="2000" dirty="0"/>
              <a:t>Low product : </a:t>
            </a:r>
            <a:r>
              <a:rPr lang="en-US" sz="2000" b="1" dirty="0"/>
              <a:t>3.91%</a:t>
            </a:r>
            <a:r>
              <a:rPr lang="en-US" sz="2000" dirty="0"/>
              <a:t> </a:t>
            </a:r>
          </a:p>
          <a:p>
            <a:pPr marL="400050" indent="-400050">
              <a:buFont typeface="+mj-lt"/>
              <a:buAutoNum type="alphaLcParenR"/>
            </a:pPr>
            <a:r>
              <a:rPr lang="en-US" sz="2000" dirty="0"/>
              <a:t>Medium product : </a:t>
            </a:r>
            <a:r>
              <a:rPr lang="en-US" sz="2000" b="1" dirty="0"/>
              <a:t>2.76%</a:t>
            </a:r>
            <a:r>
              <a:rPr lang="en-US" sz="2000" dirty="0"/>
              <a:t> </a:t>
            </a:r>
          </a:p>
          <a:p>
            <a:pPr marL="400050" indent="-400050">
              <a:buFont typeface="+mj-lt"/>
              <a:buAutoNum type="alphaLcParenR"/>
            </a:pPr>
            <a:r>
              <a:rPr lang="en-US" sz="2000" dirty="0"/>
              <a:t>High product : </a:t>
            </a:r>
            <a:r>
              <a:rPr lang="en-US" sz="2000" b="1" dirty="0"/>
              <a:t>2.09%</a:t>
            </a:r>
            <a:r>
              <a:rPr lang="en-US" sz="2000" dirty="0"/>
              <a:t> </a:t>
            </a:r>
            <a:endParaRPr lang="en-IN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230316" y="4566811"/>
            <a:ext cx="49280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Tool wear can be pre calculated with respect to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Machine has failed over 80 times when it is in the range of 200-225 minutes.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8567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148" y="316470"/>
            <a:ext cx="9402274" cy="888050"/>
          </a:xfrm>
        </p:spPr>
        <p:txBody>
          <a:bodyPr/>
          <a:lstStyle/>
          <a:p>
            <a:r>
              <a:rPr lang="en-US" sz="2800" b="1" dirty="0">
                <a:latin typeface="Times New Roman"/>
                <a:cs typeface="Times New Roman"/>
              </a:rPr>
              <a:t>6. Feature Engineering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69" y="2132856"/>
            <a:ext cx="4632017" cy="32401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8569" y="1157356"/>
            <a:ext cx="5875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The Object Column Type was Label Encoded</a:t>
            </a:r>
          </a:p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492" y="2132856"/>
            <a:ext cx="4624128" cy="324018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5230316" y="3429000"/>
            <a:ext cx="1368152" cy="0"/>
          </a:xfrm>
          <a:prstGeom prst="straightConnector1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92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698" y="421666"/>
            <a:ext cx="9402274" cy="816042"/>
          </a:xfrm>
        </p:spPr>
        <p:txBody>
          <a:bodyPr/>
          <a:lstStyle/>
          <a:p>
            <a:r>
              <a:rPr lang="en-US" sz="2400" b="1" dirty="0">
                <a:latin typeface="Times New Roman"/>
                <a:cs typeface="Times New Roman"/>
              </a:rPr>
              <a:t>6.   </a:t>
            </a:r>
            <a:r>
              <a:rPr lang="en-US" sz="2400" b="1" u="sng" dirty="0">
                <a:latin typeface="Times New Roman"/>
                <a:cs typeface="Times New Roman"/>
              </a:rPr>
              <a:t>Feature Engineering (</a:t>
            </a:r>
            <a:r>
              <a:rPr lang="en-US" sz="2400" b="1" u="sng" dirty="0" err="1">
                <a:latin typeface="Times New Roman"/>
                <a:cs typeface="Times New Roman"/>
              </a:rPr>
              <a:t>contd</a:t>
            </a:r>
            <a:r>
              <a:rPr lang="en-US" sz="2400" b="1" u="sng" dirty="0">
                <a:latin typeface="Times New Roman"/>
                <a:cs typeface="Times New Roman"/>
              </a:rPr>
              <a:t>):</a:t>
            </a:r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u="sng"/>
          </a:p>
        </p:txBody>
      </p:sp>
      <p:sp>
        <p:nvSpPr>
          <p:cNvPr id="3" name="Rectangle 2"/>
          <p:cNvSpPr/>
          <p:nvPr/>
        </p:nvSpPr>
        <p:spPr>
          <a:xfrm>
            <a:off x="405780" y="1052736"/>
            <a:ext cx="511256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Detection of outliers using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Isolation forest</a:t>
            </a:r>
            <a:r>
              <a:rPr lang="en-US" sz="2000" b="1" dirty="0">
                <a:solidFill>
                  <a:srgbClr val="FF0000"/>
                </a:solidFill>
              </a:rPr>
              <a:t>:</a:t>
            </a:r>
          </a:p>
          <a:p>
            <a:endParaRPr lang="en-US" sz="2000" b="1" dirty="0">
              <a:solidFill>
                <a:srgbClr val="FF000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Total </a:t>
            </a:r>
            <a:r>
              <a:rPr lang="en-US" sz="2000" u="sng" dirty="0"/>
              <a:t>2000 rows </a:t>
            </a:r>
            <a:r>
              <a:rPr lang="en-US" sz="2000" dirty="0"/>
              <a:t>had outliers.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Out of which </a:t>
            </a:r>
            <a:r>
              <a:rPr lang="en-US" sz="2000" u="sng" dirty="0"/>
              <a:t>220 had machine failure </a:t>
            </a:r>
            <a:r>
              <a:rPr lang="en-US" sz="2000" dirty="0"/>
              <a:t>as ‘1’.</a:t>
            </a:r>
          </a:p>
          <a:p>
            <a:pPr lvl="1"/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Treating outliers where the machine failure was ‘0’ by </a:t>
            </a:r>
            <a:r>
              <a:rPr lang="en-US" sz="2000" u="sng" dirty="0"/>
              <a:t>under sampling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Balancing the data: Oversampling using SMOTE.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82521562"/>
              </p:ext>
            </p:extLst>
          </p:nvPr>
        </p:nvGraphicFramePr>
        <p:xfrm>
          <a:off x="5518348" y="548560"/>
          <a:ext cx="6526373" cy="5904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Right Arrow 12"/>
          <p:cNvSpPr/>
          <p:nvPr/>
        </p:nvSpPr>
        <p:spPr>
          <a:xfrm>
            <a:off x="7445101" y="2204864"/>
            <a:ext cx="412124" cy="257578"/>
          </a:xfrm>
          <a:prstGeom prst="rightArrow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ight Arrow 14"/>
          <p:cNvSpPr/>
          <p:nvPr/>
        </p:nvSpPr>
        <p:spPr>
          <a:xfrm>
            <a:off x="9783978" y="2204864"/>
            <a:ext cx="412124" cy="257578"/>
          </a:xfrm>
          <a:prstGeom prst="rightArrow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03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010" y="205781"/>
            <a:ext cx="9743051" cy="600018"/>
          </a:xfrm>
        </p:spPr>
        <p:txBody>
          <a:bodyPr/>
          <a:lstStyle/>
          <a:p>
            <a:r>
              <a:rPr lang="en-US" sz="2800" b="1" dirty="0">
                <a:latin typeface="Times New Roman"/>
                <a:cs typeface="Times New Roman"/>
              </a:rPr>
              <a:t>7.</a:t>
            </a:r>
            <a:r>
              <a:rPr lang="en-US" sz="2800" dirty="0">
                <a:latin typeface="Times New Roman"/>
                <a:cs typeface="Times New Roman"/>
              </a:rPr>
              <a:t>   </a:t>
            </a:r>
            <a:r>
              <a:rPr lang="en-US" sz="2800" b="1" u="sng" dirty="0">
                <a:latin typeface="Times New Roman"/>
                <a:cs typeface="Times New Roman"/>
              </a:rPr>
              <a:t>Checking the originality of processed data.</a:t>
            </a:r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/>
                <a:cs typeface="Times New Roman"/>
              </a:rPr>
              <a:t>A.   </a:t>
            </a:r>
            <a:r>
              <a:rPr lang="en-US" sz="2400" b="1" u="sng" dirty="0">
                <a:latin typeface="Times New Roman"/>
                <a:cs typeface="Times New Roman"/>
              </a:rPr>
              <a:t> Comparison on Distribution of Types</a:t>
            </a:r>
            <a:r>
              <a:rPr lang="en-US" sz="2400" b="1" u="sng" dirty="0"/>
              <a:t/>
            </a:r>
            <a:br>
              <a:rPr lang="en-US" sz="2400" b="1" u="sng" dirty="0"/>
            </a:br>
            <a:endParaRPr lang="en-US" sz="2400" u="sng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61764" y="1556793"/>
            <a:ext cx="5112094" cy="504056"/>
          </a:xfrm>
        </p:spPr>
        <p:txBody>
          <a:bodyPr>
            <a:noAutofit/>
          </a:bodyPr>
          <a:lstStyle/>
          <a:p>
            <a:r>
              <a:rPr lang="en-US" sz="2400" dirty="0"/>
              <a:t>Type 1: Low</a:t>
            </a:r>
          </a:p>
          <a:p>
            <a:r>
              <a:rPr lang="en-US" sz="2400" dirty="0"/>
              <a:t>Type 2 : Medium </a:t>
            </a:r>
          </a:p>
          <a:p>
            <a:r>
              <a:rPr lang="en-US" sz="2400" dirty="0"/>
              <a:t> Type 3 : Highest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96978562"/>
              </p:ext>
            </p:extLst>
          </p:nvPr>
        </p:nvGraphicFramePr>
        <p:xfrm>
          <a:off x="7793039" y="2204864"/>
          <a:ext cx="4395786" cy="229717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5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5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5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marL="85540" marR="8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Original</a:t>
                      </a:r>
                      <a:r>
                        <a:rPr lang="en-US" baseline="0" dirty="0"/>
                        <a:t> Dataset</a:t>
                      </a:r>
                      <a:endParaRPr lang="en-US" dirty="0"/>
                    </a:p>
                  </a:txBody>
                  <a:tcPr marL="85540" marR="8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Processed </a:t>
                      </a:r>
                      <a:r>
                        <a:rPr lang="en-US" dirty="0" err="1"/>
                        <a:t>Datatset</a:t>
                      </a:r>
                      <a:endParaRPr lang="en-US" dirty="0"/>
                    </a:p>
                  </a:txBody>
                  <a:tcPr marL="85540" marR="8554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Type 1</a:t>
                      </a:r>
                    </a:p>
                  </a:txBody>
                  <a:tcPr marL="85540" marR="8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60%</a:t>
                      </a:r>
                    </a:p>
                  </a:txBody>
                  <a:tcPr marL="85540" marR="8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70.5%</a:t>
                      </a:r>
                    </a:p>
                  </a:txBody>
                  <a:tcPr marL="85540" marR="8554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Type 2</a:t>
                      </a:r>
                    </a:p>
                  </a:txBody>
                  <a:tcPr marL="85540" marR="8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30%</a:t>
                      </a:r>
                    </a:p>
                  </a:txBody>
                  <a:tcPr marL="85540" marR="8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19.0%</a:t>
                      </a:r>
                    </a:p>
                  </a:txBody>
                  <a:tcPr marL="85540" marR="8554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Type 3</a:t>
                      </a:r>
                    </a:p>
                  </a:txBody>
                  <a:tcPr marL="85540" marR="8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10%</a:t>
                      </a:r>
                    </a:p>
                  </a:txBody>
                  <a:tcPr marL="85540" marR="8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10.5%</a:t>
                      </a:r>
                    </a:p>
                  </a:txBody>
                  <a:tcPr marL="85540" marR="8554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2" y="3573016"/>
            <a:ext cx="7397019" cy="314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22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89756" y="188640"/>
            <a:ext cx="9743051" cy="5474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063" rtl="0" eaLnBrk="1" latinLnBrk="0" hangingPunct="1">
              <a:spcBef>
                <a:spcPct val="0"/>
              </a:spcBef>
              <a:buNone/>
              <a:defRPr sz="4199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>
                <a:latin typeface="Times New Roman"/>
                <a:cs typeface="Times New Roman"/>
              </a:rPr>
              <a:t>B.    </a:t>
            </a:r>
            <a:r>
              <a:rPr lang="en-US" sz="2400" b="1" u="sng" dirty="0">
                <a:latin typeface="Times New Roman"/>
                <a:cs typeface="Times New Roman"/>
              </a:rPr>
              <a:t>Comparison on Mean and Standard Deviation  </a:t>
            </a:r>
            <a:endParaRPr lang="en-US" sz="4150" dirty="0">
              <a:latin typeface="Times New Roman"/>
              <a:cs typeface="Times New Roman"/>
            </a:endParaRPr>
          </a:p>
          <a:p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b="1" u="sng" dirty="0"/>
              <a:t/>
            </a:r>
            <a:br>
              <a:rPr lang="en-US" sz="2400" b="1" u="sng" dirty="0"/>
            </a:br>
            <a:endParaRPr lang="en-US" sz="2400" u="sng" dirty="0">
              <a:latin typeface="Times New Roman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41884" y="980728"/>
            <a:ext cx="68841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Air and Process temperature </a:t>
            </a:r>
            <a:r>
              <a:rPr lang="en-US" sz="2000" b="1" dirty="0">
                <a:solidFill>
                  <a:srgbClr val="FFFF00"/>
                </a:solidFill>
              </a:rPr>
              <a:t>hasn't changed much </a:t>
            </a:r>
            <a:r>
              <a:rPr lang="en-US" sz="2000" dirty="0"/>
              <a:t>in both Original and Processed data.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Rpm, Torque and Tool Wear has </a:t>
            </a:r>
            <a:r>
              <a:rPr lang="en-US" sz="2000" b="1" dirty="0">
                <a:solidFill>
                  <a:srgbClr val="FFFF00"/>
                </a:solidFill>
              </a:rPr>
              <a:t>changed a bit </a:t>
            </a:r>
            <a:r>
              <a:rPr lang="en-US" sz="2000" dirty="0"/>
              <a:t>because of the treatment of outliers.</a:t>
            </a:r>
          </a:p>
          <a:p>
            <a:pPr algn="just"/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868" y="3184625"/>
            <a:ext cx="9865096" cy="300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74377" y="889477"/>
            <a:ext cx="9743051" cy="6000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063" rtl="0" eaLnBrk="1" latinLnBrk="0" hangingPunct="1">
              <a:spcBef>
                <a:spcPct val="0"/>
              </a:spcBef>
              <a:buNone/>
              <a:defRPr sz="4199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>
                <a:latin typeface="Times New Roman"/>
                <a:cs typeface="Times New Roman"/>
              </a:rPr>
              <a:t>C.   </a:t>
            </a:r>
            <a:r>
              <a:rPr lang="en-US" sz="2400" b="1" u="sng" dirty="0">
                <a:latin typeface="Times New Roman"/>
                <a:cs typeface="Times New Roman"/>
              </a:rPr>
              <a:t> Comparison on Distribution of Failure Types</a:t>
            </a:r>
            <a:endParaRPr lang="en-US" sz="4150" b="1" u="sng" dirty="0">
              <a:latin typeface="Times New Roman"/>
              <a:cs typeface="Times New Roman"/>
            </a:endParaRPr>
          </a:p>
          <a:p>
            <a:endParaRPr lang="en-US" sz="2400" b="1" u="sng" dirty="0">
              <a:latin typeface="Times New Roman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53852" y="1484784"/>
            <a:ext cx="98650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Type of Failures such as </a:t>
            </a:r>
            <a:r>
              <a:rPr lang="en-US" sz="2000" b="1" dirty="0">
                <a:solidFill>
                  <a:srgbClr val="FFFF00"/>
                </a:solidFill>
              </a:rPr>
              <a:t>HDF, PWF, OSF, TWF hasn’t changed much</a:t>
            </a:r>
            <a:r>
              <a:rPr lang="en-US" sz="2000" dirty="0">
                <a:solidFill>
                  <a:srgbClr val="FFFF00"/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Random Failure has changed much in the processed dataset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FF00"/>
                </a:solidFill>
              </a:rPr>
              <a:t>RNF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b="1" dirty="0">
                <a:solidFill>
                  <a:srgbClr val="FFFF00"/>
                </a:solidFill>
              </a:rPr>
              <a:t>doesn’t depend on the input parameters </a:t>
            </a:r>
            <a:r>
              <a:rPr lang="en-US" sz="2000" dirty="0"/>
              <a:t>so the oversampling model was not able to duplicate it.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endParaRPr lang="en-IN" sz="2000" dirty="0"/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575150371"/>
              </p:ext>
            </p:extLst>
          </p:nvPr>
        </p:nvGraphicFramePr>
        <p:xfrm>
          <a:off x="379667" y="3321335"/>
          <a:ext cx="5143096" cy="31683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4150393947"/>
              </p:ext>
            </p:extLst>
          </p:nvPr>
        </p:nvGraphicFramePr>
        <p:xfrm>
          <a:off x="6089872" y="3322730"/>
          <a:ext cx="5143096" cy="31683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5431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145357" y="3933056"/>
            <a:ext cx="8823359" cy="7112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063" rtl="0" eaLnBrk="1" latinLnBrk="0" hangingPunct="1">
              <a:spcBef>
                <a:spcPct val="0"/>
              </a:spcBef>
              <a:buNone/>
              <a:defRPr sz="4199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MODEL BUILDING 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154654" y="4777381"/>
            <a:ext cx="8823360" cy="860400"/>
          </a:xfrm>
          <a:prstGeom prst="rect">
            <a:avLst/>
          </a:prstGeom>
        </p:spPr>
        <p:txBody>
          <a:bodyPr/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999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799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524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Analysis of classification Models</a:t>
            </a:r>
          </a:p>
        </p:txBody>
      </p:sp>
    </p:spTree>
    <p:extLst>
      <p:ext uri="{BB962C8B-B14F-4D97-AF65-F5344CB8AC3E}">
        <p14:creationId xmlns:p14="http://schemas.microsoft.com/office/powerpoint/2010/main" val="237837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58A36F-56B6-4C64-BAF0-24C46AEB7A29}"/>
              </a:ext>
            </a:extLst>
          </p:cNvPr>
          <p:cNvSpPr/>
          <p:nvPr/>
        </p:nvSpPr>
        <p:spPr>
          <a:xfrm>
            <a:off x="537499" y="277435"/>
            <a:ext cx="4299936" cy="132343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u="sng" dirty="0">
                <a:latin typeface="Times New Roman"/>
                <a:cs typeface="Times New Roman"/>
              </a:rPr>
              <a:t>SPLITTING THE DATA</a:t>
            </a:r>
          </a:p>
          <a:p>
            <a:endParaRPr lang="en-IN" sz="2000" dirty="0">
              <a:latin typeface="Times New Roman"/>
              <a:cs typeface="Times New Roman" panose="02020603050405020304" pitchFamily="18" charset="0"/>
            </a:endParaRPr>
          </a:p>
          <a:p>
            <a:pPr marL="456565" indent="-456565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/>
                <a:cs typeface="Times New Roman"/>
              </a:rPr>
              <a:t>Train Data:- 80%</a:t>
            </a:r>
          </a:p>
          <a:p>
            <a:pPr marL="456565" indent="-456565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/>
                <a:cs typeface="Times New Roman"/>
              </a:rPr>
              <a:t>Test Data: - 20%</a:t>
            </a:r>
            <a:endParaRPr lang="en-IN" sz="2000" dirty="0">
              <a:latin typeface="Times New Roman"/>
              <a:cs typeface="Times New Roman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A17657-5126-4B14-BFC5-02F3BD783944}"/>
              </a:ext>
            </a:extLst>
          </p:cNvPr>
          <p:cNvSpPr/>
          <p:nvPr/>
        </p:nvSpPr>
        <p:spPr>
          <a:xfrm>
            <a:off x="1257258" y="1855826"/>
            <a:ext cx="4679299" cy="4832092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u="sng" dirty="0">
                <a:latin typeface="Times New Roman"/>
                <a:ea typeface="+mn-lt"/>
                <a:cs typeface="Times New Roman"/>
              </a:rPr>
              <a:t>Classification models built:</a:t>
            </a:r>
            <a:endParaRPr lang="en-US" sz="2800" u="sng"/>
          </a:p>
          <a:p>
            <a:pPr marL="342900" indent="-342900">
              <a:buFont typeface="Courier New"/>
              <a:buChar char="o"/>
            </a:pPr>
            <a:endParaRPr lang="en-US" sz="2800" u="sng" dirty="0">
              <a:latin typeface="Times New Roman"/>
              <a:ea typeface="+mn-lt"/>
              <a:cs typeface="Times New Roman"/>
            </a:endParaRPr>
          </a:p>
          <a:p>
            <a:pPr marL="342900" indent="-342900">
              <a:buFont typeface="Courier New"/>
              <a:buChar char="o"/>
            </a:pPr>
            <a:r>
              <a:rPr lang="en-US" sz="2800" i="1" dirty="0">
                <a:latin typeface="Times New Roman"/>
                <a:ea typeface="+mn-lt"/>
                <a:cs typeface="+mn-lt"/>
              </a:rPr>
              <a:t>Logistic Regression</a:t>
            </a:r>
            <a:endParaRPr lang="en-US" sz="2800">
              <a:latin typeface="Times New Roman"/>
              <a:ea typeface="+mn-lt"/>
              <a:cs typeface="+mn-lt"/>
            </a:endParaRPr>
          </a:p>
          <a:p>
            <a:pPr marL="342900" indent="-342900">
              <a:buFont typeface="Courier New"/>
              <a:buChar char="o"/>
            </a:pPr>
            <a:r>
              <a:rPr lang="en-US" sz="2800" i="1" dirty="0">
                <a:latin typeface="Times New Roman"/>
                <a:ea typeface="+mn-lt"/>
                <a:cs typeface="+mn-lt"/>
              </a:rPr>
              <a:t>Decision Tree</a:t>
            </a:r>
            <a:endParaRPr lang="en-US" sz="2800">
              <a:latin typeface="Times New Roman"/>
              <a:ea typeface="+mn-lt"/>
              <a:cs typeface="+mn-lt"/>
            </a:endParaRPr>
          </a:p>
          <a:p>
            <a:pPr marL="342900" indent="-342900">
              <a:buFont typeface="Courier New"/>
              <a:buChar char="o"/>
            </a:pPr>
            <a:r>
              <a:rPr lang="en-US" sz="2800" i="1" dirty="0">
                <a:latin typeface="Times New Roman"/>
                <a:ea typeface="+mn-lt"/>
                <a:cs typeface="+mn-lt"/>
              </a:rPr>
              <a:t>Random Forest</a:t>
            </a:r>
            <a:endParaRPr lang="en-US" sz="2800">
              <a:latin typeface="Times New Roman"/>
              <a:ea typeface="+mn-lt"/>
              <a:cs typeface="+mn-lt"/>
            </a:endParaRPr>
          </a:p>
          <a:p>
            <a:pPr marL="342900" indent="-342900">
              <a:buFont typeface="Courier New"/>
              <a:buChar char="o"/>
            </a:pPr>
            <a:r>
              <a:rPr lang="en-US" sz="2800" i="1" dirty="0">
                <a:latin typeface="Times New Roman"/>
                <a:ea typeface="+mn-lt"/>
                <a:cs typeface="+mn-lt"/>
              </a:rPr>
              <a:t>Naive Bayes</a:t>
            </a:r>
            <a:endParaRPr lang="en-US" sz="2800">
              <a:latin typeface="Times New Roman"/>
              <a:ea typeface="+mn-lt"/>
              <a:cs typeface="+mn-lt"/>
            </a:endParaRPr>
          </a:p>
          <a:p>
            <a:pPr marL="342900" indent="-342900">
              <a:buFont typeface="Courier New"/>
              <a:buChar char="o"/>
            </a:pPr>
            <a:r>
              <a:rPr lang="en-US" sz="2800" i="1" dirty="0">
                <a:latin typeface="Times New Roman"/>
                <a:ea typeface="+mn-lt"/>
                <a:cs typeface="+mn-lt"/>
              </a:rPr>
              <a:t>SVM</a:t>
            </a:r>
            <a:endParaRPr lang="en-US" sz="2800">
              <a:latin typeface="Times New Roman"/>
              <a:ea typeface="+mn-lt"/>
              <a:cs typeface="+mn-lt"/>
            </a:endParaRPr>
          </a:p>
          <a:p>
            <a:pPr marL="342900" indent="-342900">
              <a:buFont typeface="Courier New"/>
              <a:buChar char="o"/>
            </a:pPr>
            <a:r>
              <a:rPr lang="en-US" sz="2800" i="1" dirty="0">
                <a:latin typeface="Times New Roman"/>
                <a:ea typeface="+mn-lt"/>
                <a:cs typeface="+mn-lt"/>
              </a:rPr>
              <a:t>ANN- Neural Networks</a:t>
            </a:r>
            <a:endParaRPr lang="en-US" sz="2800">
              <a:latin typeface="Times New Roman"/>
              <a:ea typeface="+mn-lt"/>
              <a:cs typeface="+mn-lt"/>
            </a:endParaRPr>
          </a:p>
          <a:p>
            <a:pPr marL="342900" indent="-342900">
              <a:buFont typeface="Courier New"/>
              <a:buChar char="o"/>
            </a:pPr>
            <a:r>
              <a:rPr lang="en-US" sz="2800" i="1" dirty="0" err="1">
                <a:latin typeface="Times New Roman"/>
                <a:ea typeface="+mn-lt"/>
                <a:cs typeface="+mn-lt"/>
              </a:rPr>
              <a:t>XGBoost</a:t>
            </a:r>
            <a:endParaRPr lang="en-US" sz="2800">
              <a:latin typeface="Times New Roman"/>
              <a:cs typeface="Times New Roman"/>
            </a:endParaRPr>
          </a:p>
          <a:p>
            <a:endParaRPr lang="en-US" sz="2800" dirty="0">
              <a:latin typeface="Times New Roman"/>
              <a:cs typeface="Times New Roman"/>
            </a:endParaRPr>
          </a:p>
          <a:p>
            <a:endParaRPr lang="en-US" sz="2800" dirty="0">
              <a:latin typeface="Times New Roman"/>
              <a:cs typeface="Times New Roman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B8DCEF03-E1FA-4E2D-A4C7-11985A004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886" y="1988985"/>
            <a:ext cx="4242540" cy="375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21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145357" y="3933056"/>
            <a:ext cx="8823359" cy="7112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063" rtl="0" eaLnBrk="1" latinLnBrk="0" hangingPunct="1">
              <a:spcBef>
                <a:spcPct val="0"/>
              </a:spcBef>
              <a:buNone/>
              <a:defRPr sz="4199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150" dirty="0"/>
              <a:t>MODEL EVALUATION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154654" y="4777381"/>
            <a:ext cx="8823360" cy="8604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999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799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524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342265" indent="-342265"/>
            <a:r>
              <a:rPr lang="en-US" sz="1950" dirty="0"/>
              <a:t>Comparison on built Models</a:t>
            </a:r>
          </a:p>
        </p:txBody>
      </p:sp>
    </p:spTree>
    <p:extLst>
      <p:ext uri="{BB962C8B-B14F-4D97-AF65-F5344CB8AC3E}">
        <p14:creationId xmlns:p14="http://schemas.microsoft.com/office/powerpoint/2010/main" val="362062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AC60C-7F68-4A3C-B4CF-F70AC8EE8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310" y="19472"/>
            <a:ext cx="9402274" cy="474910"/>
          </a:xfrm>
        </p:spPr>
        <p:txBody>
          <a:bodyPr/>
          <a:lstStyle/>
          <a:p>
            <a:pPr algn="ctr"/>
            <a:r>
              <a:rPr lang="en-US" sz="2800" b="1" u="sng" dirty="0" smtClean="0">
                <a:latin typeface="Times New Roman"/>
                <a:cs typeface="Times New Roman"/>
              </a:rPr>
              <a:t>Models Evaluation:</a:t>
            </a:r>
            <a:r>
              <a:rPr lang="en-US" sz="2800" b="1" u="sng" dirty="0">
                <a:latin typeface="Times New Roman"/>
                <a:cs typeface="Times New Roman"/>
              </a:rPr>
              <a:t> </a:t>
            </a:r>
            <a:r>
              <a:rPr lang="en-US" sz="2800" b="1" u="sng" dirty="0" smtClean="0">
                <a:latin typeface="Times New Roman"/>
                <a:cs typeface="Times New Roman"/>
              </a:rPr>
              <a:t> Accuracy Score</a:t>
            </a:r>
            <a:endParaRPr lang="en-US" sz="2800" b="1" u="sng" dirty="0">
              <a:latin typeface="Times New Roman"/>
              <a:cs typeface="Times New Roman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3430DECF-A15D-4F18-9101-C51C51CD4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787" y="787387"/>
            <a:ext cx="7992888" cy="47248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4CD75D-44F2-4C3C-8159-C100FE3222E8}"/>
              </a:ext>
            </a:extLst>
          </p:cNvPr>
          <p:cNvSpPr txBox="1"/>
          <p:nvPr/>
        </p:nvSpPr>
        <p:spPr>
          <a:xfrm>
            <a:off x="1267747" y="5805264"/>
            <a:ext cx="953696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§"/>
            </a:pPr>
            <a:r>
              <a:rPr lang="en-US" sz="2000" dirty="0">
                <a:latin typeface="Times New Roman"/>
                <a:cs typeface="Times New Roman"/>
              </a:rPr>
              <a:t>Comparing the Train, Test and Complete data Accuracy of the models we have decided to choose </a:t>
            </a:r>
            <a:r>
              <a:rPr lang="en-US" sz="2000" b="1" i="1" dirty="0" err="1">
                <a:latin typeface="Times New Roman"/>
                <a:cs typeface="Times New Roman"/>
              </a:rPr>
              <a:t>XGBoosting</a:t>
            </a:r>
            <a:r>
              <a:rPr lang="en-US" sz="2000" b="1" i="1" dirty="0">
                <a:latin typeface="Times New Roman"/>
                <a:cs typeface="Times New Roman"/>
              </a:rPr>
              <a:t> algorithm</a:t>
            </a:r>
            <a:r>
              <a:rPr lang="en-US" sz="2000" dirty="0">
                <a:latin typeface="Times New Roman"/>
                <a:cs typeface="Times New Roman"/>
              </a:rPr>
              <a:t> to be the efficient option for this particular problem.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39786" y="1916832"/>
            <a:ext cx="7992889" cy="4320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039785" y="3950766"/>
            <a:ext cx="7992890" cy="4320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039785" y="5010689"/>
            <a:ext cx="7992889" cy="50156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01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u="sng" dirty="0">
                <a:latin typeface="Times New Roman"/>
                <a:cs typeface="Times New Roman"/>
              </a:rPr>
              <a:t>Team Members: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45943" y="1556793"/>
            <a:ext cx="9401293" cy="4691608"/>
          </a:xfrm>
        </p:spPr>
        <p:txBody>
          <a:bodyPr>
            <a:noAutofit/>
          </a:bodyPr>
          <a:lstStyle/>
          <a:p>
            <a:pPr marL="342900" indent="-342900" fontAlgn="base"/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Eliyaz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Manikyam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base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Melvin Thomas</a:t>
            </a:r>
          </a:p>
          <a:p>
            <a:pPr marL="342900" indent="-342900" fontAlgn="base"/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Revathi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</a:p>
          <a:p>
            <a:pPr marL="342900" indent="-342900" fontAlgn="base"/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Rutuja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khakare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base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Santhosh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Prabhu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base"/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Suhas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Sawanth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base"/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Vishakha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Achmare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82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9F0F2962-EC3C-49E2-ACFF-D9BC4BC08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25" y="830663"/>
            <a:ext cx="9462902" cy="559637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05780" y="188640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Times New Roman"/>
                <a:cs typeface="Times New Roman"/>
              </a:rPr>
              <a:t>Model </a:t>
            </a:r>
            <a:r>
              <a:rPr lang="en-US" b="1" u="sng" dirty="0" err="1" smtClean="0">
                <a:latin typeface="Times New Roman"/>
                <a:cs typeface="Times New Roman"/>
              </a:rPr>
              <a:t>Comparision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684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145357" y="3933056"/>
            <a:ext cx="8823359" cy="7112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063" rtl="0" eaLnBrk="1" latinLnBrk="0" hangingPunct="1">
              <a:spcBef>
                <a:spcPct val="0"/>
              </a:spcBef>
              <a:buNone/>
              <a:defRPr sz="4199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150" dirty="0"/>
              <a:t>MODEL </a:t>
            </a:r>
            <a:r>
              <a:rPr lang="en-US" sz="4150" dirty="0" smtClean="0"/>
              <a:t>DEPLOYMENT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154654" y="4777381"/>
            <a:ext cx="8823360" cy="8604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999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799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524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342265" indent="-342265"/>
            <a:r>
              <a:rPr lang="en-US" sz="1950" dirty="0"/>
              <a:t>Deploying the model in a </a:t>
            </a:r>
            <a:r>
              <a:rPr lang="en-US" sz="1950" dirty="0" smtClean="0"/>
              <a:t>user </a:t>
            </a:r>
            <a:r>
              <a:rPr lang="en-US" sz="1950" dirty="0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42680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202" y="332656"/>
            <a:ext cx="9402274" cy="816042"/>
          </a:xfrm>
        </p:spPr>
        <p:txBody>
          <a:bodyPr/>
          <a:lstStyle/>
          <a:p>
            <a:r>
              <a:rPr lang="en-US" sz="4400" dirty="0"/>
              <a:t>MODEL DEPLOYMENT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9796" y="1484784"/>
            <a:ext cx="5904656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999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799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524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en-US" sz="2400" dirty="0" smtClean="0"/>
              <a:t>Model deployment is simply the engineering task of </a:t>
            </a:r>
            <a:r>
              <a:rPr lang="en-US" sz="2400" b="1" u="sng" dirty="0" smtClean="0">
                <a:solidFill>
                  <a:srgbClr val="FFFF00"/>
                </a:solidFill>
              </a:rPr>
              <a:t>exposing an ML model to real use. </a:t>
            </a:r>
          </a:p>
          <a:p>
            <a:pPr algn="just"/>
            <a:r>
              <a:rPr lang="en-US" sz="2400" dirty="0" smtClean="0"/>
              <a:t>The term is often used quite synonymously with </a:t>
            </a:r>
            <a:r>
              <a:rPr lang="en-US" sz="2400" b="1" u="sng" dirty="0" smtClean="0">
                <a:solidFill>
                  <a:srgbClr val="FFFF00"/>
                </a:solidFill>
              </a:rPr>
              <a:t>making a model available via real-time APIs</a:t>
            </a:r>
            <a:r>
              <a:rPr lang="en-US" sz="2400" b="1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just"/>
            <a:r>
              <a:rPr lang="en-US" sz="2400" dirty="0" smtClean="0"/>
              <a:t>It refers to the application of a model for prediction using a new data.</a:t>
            </a:r>
          </a:p>
          <a:p>
            <a:pPr algn="just"/>
            <a:r>
              <a:rPr lang="en-US" sz="2400" smtClean="0"/>
              <a:t>It </a:t>
            </a:r>
            <a:r>
              <a:rPr lang="en-US" sz="2400" dirty="0" smtClean="0"/>
              <a:t>is one of the </a:t>
            </a:r>
            <a:r>
              <a:rPr lang="en-US" sz="2400" b="1" u="sng" dirty="0" smtClean="0">
                <a:solidFill>
                  <a:srgbClr val="FFFF00"/>
                </a:solidFill>
              </a:rPr>
              <a:t>last stages </a:t>
            </a:r>
            <a:r>
              <a:rPr lang="en-US" sz="2400" dirty="0" smtClean="0"/>
              <a:t>in the machine learning life cycle</a:t>
            </a:r>
          </a:p>
          <a:p>
            <a:pPr algn="just"/>
            <a:endParaRPr lang="en-IN" sz="2400" dirty="0">
              <a:solidFill>
                <a:srgbClr val="FF0000"/>
              </a:solidFill>
            </a:endParaRPr>
          </a:p>
        </p:txBody>
      </p:sp>
      <p:pic>
        <p:nvPicPr>
          <p:cNvPr id="5" name="Picture 6" descr="Flask and Heroku for online Machine Learning deployment | by Pier Paolo  Ippolito | Towards Data Sc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476" y="1628800"/>
            <a:ext cx="530550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98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756" y="0"/>
            <a:ext cx="9330266" cy="836712"/>
          </a:xfrm>
        </p:spPr>
        <p:txBody>
          <a:bodyPr/>
          <a:lstStyle/>
          <a:p>
            <a:r>
              <a:rPr lang="en-US" dirty="0" smtClean="0"/>
              <a:t>Deployment: User Interface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91" t="13579" b="4719"/>
          <a:stretch/>
        </p:blipFill>
        <p:spPr>
          <a:xfrm>
            <a:off x="405780" y="979502"/>
            <a:ext cx="11114086" cy="51150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0015" y="6237312"/>
            <a:ext cx="10705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If we enter into these parameters we will get the result whether the Machine will </a:t>
            </a:r>
            <a:r>
              <a:rPr lang="en-US" b="1" dirty="0" smtClean="0">
                <a:solidFill>
                  <a:srgbClr val="FFC000"/>
                </a:solidFill>
              </a:rPr>
              <a:t>FAIL or NOT</a:t>
            </a:r>
            <a:endParaRPr lang="en-IN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50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Deployment: Front End Webpage</a:t>
            </a:r>
            <a:endParaRPr lang="en-IN" dirty="0"/>
          </a:p>
        </p:txBody>
      </p:sp>
      <p:pic>
        <p:nvPicPr>
          <p:cNvPr id="1036" name="Picture 12" descr="Rocket  cartoon illustration. Premium Vecto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452" y="2060848"/>
            <a:ext cx="4194175" cy="419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557908" y="371703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  <a:hlinkClick r:id="rId3"/>
              </a:rPr>
              <a:t>GO TO THE WEBPAGE</a:t>
            </a:r>
            <a:endParaRPr lang="en-I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77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943" y="452718"/>
            <a:ext cx="9402274" cy="1032066"/>
          </a:xfrm>
        </p:spPr>
        <p:txBody>
          <a:bodyPr/>
          <a:lstStyle/>
          <a:p>
            <a:r>
              <a:rPr lang="en-US" dirty="0" smtClean="0"/>
              <a:t>Challenges </a:t>
            </a:r>
            <a:r>
              <a:rPr lang="en-US" dirty="0"/>
              <a:t>Faced</a:t>
            </a:r>
            <a:endParaRPr lang="en-IN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765820" y="1700808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999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799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524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00B0F0"/>
                </a:solidFill>
              </a:rPr>
              <a:t>Model Building:</a:t>
            </a:r>
          </a:p>
          <a:p>
            <a:pPr marL="514350" indent="-514350">
              <a:buFont typeface="Wingdings 3" charset="2"/>
              <a:buAutoNum type="arabicPeriod"/>
            </a:pPr>
            <a:r>
              <a:rPr lang="en-US" sz="1800" dirty="0" smtClean="0"/>
              <a:t>Exploring and implementing with different models.</a:t>
            </a:r>
          </a:p>
          <a:p>
            <a:pPr marL="514350" indent="-514350">
              <a:buFont typeface="Wingdings 3" charset="2"/>
              <a:buAutoNum type="arabicPeriod"/>
            </a:pPr>
            <a:r>
              <a:rPr lang="en-US" sz="1800" dirty="0" smtClean="0"/>
              <a:t>Correcting the errors from the dataset.</a:t>
            </a:r>
          </a:p>
          <a:p>
            <a:pPr marL="514350" indent="-514350">
              <a:buFont typeface="Wingdings 3" charset="2"/>
              <a:buAutoNum type="arabicPeriod"/>
            </a:pPr>
            <a:r>
              <a:rPr lang="en-US" sz="1800" dirty="0" smtClean="0"/>
              <a:t>Increasing the accuracy score for the dataset.</a:t>
            </a:r>
          </a:p>
          <a:p>
            <a:pPr marL="514350" indent="-514350">
              <a:buFont typeface="Wingdings 3" charset="2"/>
              <a:buAutoNum type="arabicPeriod"/>
            </a:pPr>
            <a:r>
              <a:rPr lang="en-US" sz="1800" dirty="0" smtClean="0"/>
              <a:t>Choosing the Final model and the evaluation metric.</a:t>
            </a:r>
          </a:p>
          <a:p>
            <a:pPr marL="514350" indent="-514350">
              <a:buFont typeface="Wingdings 3" charset="2"/>
              <a:buAutoNum type="arabicPeriod"/>
            </a:pPr>
            <a:endParaRPr lang="en-US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00B0F0"/>
                </a:solidFill>
              </a:rPr>
              <a:t>Deployment :</a:t>
            </a:r>
            <a:endParaRPr lang="en-US" sz="2800" dirty="0">
              <a:solidFill>
                <a:srgbClr val="00B0F0"/>
              </a:solidFill>
            </a:endParaRPr>
          </a:p>
          <a:p>
            <a:pPr marL="514350" indent="-514350">
              <a:buFont typeface="Wingdings 3" charset="2"/>
              <a:buAutoNum type="arabicPeriod"/>
            </a:pPr>
            <a:r>
              <a:rPr lang="en-US" sz="1800" dirty="0"/>
              <a:t>Choosing the deployment platform. </a:t>
            </a:r>
          </a:p>
          <a:p>
            <a:pPr marL="514350" indent="-514350">
              <a:buFont typeface="Wingdings 3" charset="2"/>
              <a:buAutoNum type="arabicPeriod"/>
            </a:pPr>
            <a:r>
              <a:rPr lang="en-US" sz="1800" dirty="0" smtClean="0"/>
              <a:t>Understanding </a:t>
            </a:r>
            <a:r>
              <a:rPr lang="en-US" sz="1800" dirty="0"/>
              <a:t>the working of </a:t>
            </a:r>
            <a:r>
              <a:rPr lang="en-US" sz="1800" dirty="0" err="1"/>
              <a:t>Streamlit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514350" indent="-514350">
              <a:buFont typeface="Wingdings 3" charset="2"/>
              <a:buAutoNum type="arabicPeriod"/>
            </a:pPr>
            <a:endParaRPr lang="en-US" sz="1800" dirty="0" smtClean="0"/>
          </a:p>
          <a:p>
            <a:pPr marL="514350" indent="-514350">
              <a:buFont typeface="Wingdings 3" charset="2"/>
              <a:buAutoNum type="arabicPeriod"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25143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943" y="452718"/>
            <a:ext cx="9402274" cy="1032066"/>
          </a:xfrm>
        </p:spPr>
        <p:txBody>
          <a:bodyPr/>
          <a:lstStyle/>
          <a:p>
            <a:r>
              <a:rPr lang="en-US" dirty="0" smtClean="0"/>
              <a:t>Overcoming the Challenges</a:t>
            </a:r>
            <a:endParaRPr lang="en-IN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999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799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524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514350" indent="-514350" algn="just">
              <a:buFont typeface="Wingdings 3" charset="2"/>
              <a:buAutoNum type="arabicPeriod"/>
            </a:pPr>
            <a:r>
              <a:rPr lang="en-US" sz="2400" dirty="0" smtClean="0"/>
              <a:t>Referred few </a:t>
            </a:r>
            <a:r>
              <a:rPr lang="en-US" sz="2400" dirty="0" err="1"/>
              <a:t>G</a:t>
            </a:r>
            <a:r>
              <a:rPr lang="en-US" sz="2400" dirty="0" err="1" smtClean="0"/>
              <a:t>ithub</a:t>
            </a:r>
            <a:r>
              <a:rPr lang="en-US" sz="2400" dirty="0" smtClean="0"/>
              <a:t> projects to get a idea on model building.</a:t>
            </a:r>
          </a:p>
          <a:p>
            <a:pPr marL="514350" indent="-514350" algn="just">
              <a:buFont typeface="Wingdings 3" charset="2"/>
              <a:buAutoNum type="arabicPeriod"/>
            </a:pPr>
            <a:r>
              <a:rPr lang="en-US" sz="2400" dirty="0" smtClean="0"/>
              <a:t>Removed outliers and tuned the dataset.</a:t>
            </a:r>
          </a:p>
          <a:p>
            <a:pPr marL="514350" indent="-514350" algn="just">
              <a:buFont typeface="Wingdings 3" charset="2"/>
              <a:buAutoNum type="arabicPeriod"/>
            </a:pPr>
            <a:r>
              <a:rPr lang="en-US" sz="2400" dirty="0" smtClean="0"/>
              <a:t>We choose </a:t>
            </a:r>
            <a:r>
              <a:rPr lang="en-US" sz="2400" b="1" u="sng" dirty="0" smtClean="0"/>
              <a:t>Accuracy</a:t>
            </a:r>
            <a:r>
              <a:rPr lang="en-US" sz="2400" dirty="0" smtClean="0"/>
              <a:t> as our evaluation metric.</a:t>
            </a:r>
          </a:p>
          <a:p>
            <a:pPr marL="514350" indent="-514350" algn="just">
              <a:buFont typeface="Wingdings 3" charset="2"/>
              <a:buAutoNum type="arabicPeriod"/>
            </a:pPr>
            <a:r>
              <a:rPr lang="en-US" sz="2400" dirty="0" smtClean="0"/>
              <a:t>User-friendly and easy to </a:t>
            </a:r>
            <a:r>
              <a:rPr lang="en-US" sz="2400" dirty="0" smtClean="0"/>
              <a:t>deploy platform.</a:t>
            </a:r>
            <a:endParaRPr lang="en-US" sz="2400" dirty="0" smtClean="0"/>
          </a:p>
          <a:p>
            <a:pPr marL="514350" indent="-514350" algn="just">
              <a:buFont typeface="Wingdings 3" charset="2"/>
              <a:buAutoNum type="arabicPeriod"/>
            </a:pPr>
            <a:r>
              <a:rPr lang="en-US" sz="2400" dirty="0"/>
              <a:t>Gaining hands on practice </a:t>
            </a:r>
            <a:r>
              <a:rPr lang="en-US" sz="2400" dirty="0" smtClean="0"/>
              <a:t>o</a:t>
            </a:r>
            <a:r>
              <a:rPr lang="en-US" sz="2400" dirty="0" smtClean="0"/>
              <a:t>n </a:t>
            </a:r>
            <a:r>
              <a:rPr lang="en-US" sz="2400" dirty="0" err="1" smtClean="0"/>
              <a:t>Streamlit</a:t>
            </a:r>
            <a:r>
              <a:rPr lang="en-US" sz="2400" dirty="0" smtClean="0"/>
              <a:t>.  </a:t>
            </a:r>
            <a:endParaRPr lang="en-US" sz="2400" dirty="0" smtClean="0"/>
          </a:p>
          <a:p>
            <a:pPr marL="514350" indent="-514350" algn="just">
              <a:buFont typeface="Wingdings 3" charset="2"/>
              <a:buAutoNum type="arabicPeriod"/>
            </a:pPr>
            <a:r>
              <a:rPr lang="en-US" sz="2400" dirty="0"/>
              <a:t>Overcoming the errors that </a:t>
            </a:r>
            <a:r>
              <a:rPr lang="en-US" sz="2400" dirty="0" smtClean="0"/>
              <a:t>happened </a:t>
            </a:r>
            <a:r>
              <a:rPr lang="en-US" sz="2400" dirty="0"/>
              <a:t>during Deployment</a:t>
            </a:r>
            <a:endParaRPr lang="en-US" sz="2400" dirty="0" smtClean="0"/>
          </a:p>
          <a:p>
            <a:pPr marL="514350" indent="-514350" algn="just">
              <a:buFont typeface="Wingdings 3" charset="2"/>
              <a:buAutoNum type="arabicPeriod"/>
            </a:pPr>
            <a:endParaRPr lang="en-US" sz="2400" dirty="0" smtClean="0"/>
          </a:p>
          <a:p>
            <a:pPr marL="0" indent="0" algn="just">
              <a:buFont typeface="Wingdings 3" charset="2"/>
              <a:buNone/>
            </a:pPr>
            <a:endParaRPr lang="en-IN" sz="2400" dirty="0" smtClean="0"/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863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thank you powerpoint templ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91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05" y="264687"/>
            <a:ext cx="9402274" cy="1400530"/>
          </a:xfrm>
        </p:spPr>
        <p:txBody>
          <a:bodyPr/>
          <a:lstStyle/>
          <a:p>
            <a:r>
              <a:rPr lang="en-IN" sz="4000" b="1" u="sng" dirty="0">
                <a:solidFill>
                  <a:schemeClr val="tx1"/>
                </a:solidFill>
                <a:latin typeface="Times New Roman"/>
                <a:cs typeface="Times New Roman"/>
              </a:rPr>
              <a:t>Problem</a:t>
            </a:r>
            <a:r>
              <a:rPr lang="en-IN" sz="4000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4000" b="1" u="sng" dirty="0">
                <a:solidFill>
                  <a:schemeClr val="tx1"/>
                </a:solidFill>
                <a:latin typeface="Times New Roman"/>
                <a:cs typeface="Times New Roman"/>
              </a:rPr>
              <a:t>Statement</a:t>
            </a:r>
            <a:r>
              <a:rPr lang="en-IN" sz="4000" b="1" dirty="0">
                <a:solidFill>
                  <a:schemeClr val="tx1"/>
                </a:solidFill>
                <a:latin typeface="Times New Roman"/>
                <a:cs typeface="Times New Roman"/>
              </a:rPr>
              <a:t>: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772" y="1412775"/>
            <a:ext cx="5616624" cy="4195481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industries, re-evaluating their maintenance schedules is necessary for this digitalization era as smart as possible </a:t>
            </a:r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production enhancements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maintenance offers great opportunities to businesses for a smarter and more digital facility. Using this dataset our objective is to predict </a:t>
            </a:r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machine is more likely to fail.</a:t>
            </a:r>
          </a:p>
          <a:p>
            <a:endParaRPr lang="en-IN" sz="2000" dirty="0"/>
          </a:p>
        </p:txBody>
      </p:sp>
      <p:pic>
        <p:nvPicPr>
          <p:cNvPr id="1040" name="Picture 16" descr="many businessman pushing gea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420" y="12245"/>
            <a:ext cx="6022405" cy="684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16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372" y="159503"/>
            <a:ext cx="9402274" cy="1400530"/>
          </a:xfrm>
        </p:spPr>
        <p:txBody>
          <a:bodyPr/>
          <a:lstStyle/>
          <a:p>
            <a:r>
              <a:rPr lang="en-IN" sz="4000" b="1" u="sng" dirty="0">
                <a:solidFill>
                  <a:schemeClr val="tx1"/>
                </a:solidFill>
                <a:latin typeface="Times New Roman"/>
                <a:cs typeface="Times New Roman"/>
              </a:rPr>
              <a:t>Business Objective:</a:t>
            </a:r>
            <a:endParaRPr lang="en-IN" sz="4000" u="sng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756" y="1039042"/>
            <a:ext cx="5760640" cy="505425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265" indent="-342265" algn="just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/>
                <a:cs typeface="Times New Roman"/>
              </a:rPr>
              <a:t>The objective of this project is to implement various Predictive Maintenance methods and assess the performance of the machine and </a:t>
            </a:r>
            <a:r>
              <a:rPr lang="en-IN" sz="2400" b="1" u="sng" dirty="0">
                <a:latin typeface="Times New Roman"/>
                <a:cs typeface="Times New Roman"/>
              </a:rPr>
              <a:t>predict failures before time </a:t>
            </a:r>
            <a:r>
              <a:rPr lang="en-IN" sz="2400" dirty="0">
                <a:latin typeface="Times New Roman"/>
                <a:cs typeface="Times New Roman"/>
              </a:rPr>
              <a:t>with the given dataset. 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265" indent="-342265" algn="just">
              <a:buClr>
                <a:srgbClr val="8AD0D6"/>
              </a:buClr>
              <a:buFont typeface="Wingdings" panose="05000000000000000000" pitchFamily="2" charset="2"/>
              <a:buChar char="Ø"/>
            </a:pPr>
            <a:endParaRPr lang="en-IN" sz="2400" dirty="0">
              <a:latin typeface="Times New Roman"/>
              <a:cs typeface="Times New Roman"/>
            </a:endParaRPr>
          </a:p>
          <a:p>
            <a:pPr marL="342265" indent="-342265" algn="just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/>
                <a:cs typeface="Times New Roman"/>
              </a:rPr>
              <a:t>To assess, we consider on the below methods:</a:t>
            </a:r>
          </a:p>
          <a:p>
            <a:pPr marL="742315" lvl="1" indent="-285115" algn="just" fontAlgn="base"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/>
                <a:cs typeface="Times New Roman"/>
              </a:rPr>
              <a:t>Failure detection</a:t>
            </a:r>
          </a:p>
          <a:p>
            <a:pPr marL="742315" lvl="1" indent="-285115" algn="just" fontAlgn="base"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/>
                <a:cs typeface="Times New Roman"/>
              </a:rPr>
              <a:t>Classification of types</a:t>
            </a:r>
          </a:p>
        </p:txBody>
      </p:sp>
      <p:pic>
        <p:nvPicPr>
          <p:cNvPr id="1040" name="Picture 16" descr="many businessman pushing gea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420" y="12245"/>
            <a:ext cx="6022405" cy="684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1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6750" y="404664"/>
            <a:ext cx="9402274" cy="1400530"/>
          </a:xfrm>
        </p:spPr>
        <p:txBody>
          <a:bodyPr/>
          <a:lstStyle/>
          <a:p>
            <a:pPr algn="ctr"/>
            <a:r>
              <a:rPr lang="en-US" sz="4400" b="1" u="sng" dirty="0">
                <a:latin typeface="Times New Roman"/>
                <a:cs typeface="Times New Roman"/>
              </a:rPr>
              <a:t>Architecture Flow:</a:t>
            </a:r>
            <a:r>
              <a:rPr lang="ko-KR" altLang="en-US" sz="4400" b="1" u="sng" dirty="0">
                <a:cs typeface="Arial" pitchFamily="34" charset="0"/>
              </a:rPr>
              <a:t/>
            </a:r>
            <a:br>
              <a:rPr lang="ko-KR" altLang="en-US" sz="4400" b="1" u="sng" dirty="0">
                <a:cs typeface="Arial" pitchFamily="34" charset="0"/>
              </a:rPr>
            </a:br>
            <a:endParaRPr lang="en-IN" sz="4400" b="1" u="sng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7678500"/>
              </p:ext>
            </p:extLst>
          </p:nvPr>
        </p:nvGraphicFramePr>
        <p:xfrm>
          <a:off x="1485899" y="1818925"/>
          <a:ext cx="8943975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715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u="sng" dirty="0">
                <a:solidFill>
                  <a:schemeClr val="tx1"/>
                </a:solidFill>
                <a:latin typeface="Times New Roman"/>
                <a:cs typeface="Times New Roman"/>
              </a:rPr>
              <a:t>Analysis Of The Given Dataset</a:t>
            </a:r>
            <a:endParaRPr lang="en-IN" sz="4000" b="1" u="sng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Data</a:t>
            </a:r>
            <a:r>
              <a:rPr lang="en-US" dirty="0"/>
              <a:t> </a:t>
            </a:r>
            <a:r>
              <a:rPr lang="en-US" b="1" dirty="0"/>
              <a:t>Size</a:t>
            </a:r>
            <a:endParaRPr lang="en-IN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Rows: 10000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Columns: 14</a:t>
            </a:r>
          </a:p>
          <a:p>
            <a:r>
              <a:rPr lang="en-US" dirty="0"/>
              <a:t>Parameters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Air Temperature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Process Temperature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Rotational Speed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Tool Wear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Torque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u="sng" dirty="0"/>
              <a:t>Machine Failure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/>
              <a:t>Machine Failure</a:t>
            </a:r>
            <a:endParaRPr lang="en-IN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TWF : Tool wear Failure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PWF : Power Failure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OSF : Overstrain Failure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HDF : Heat Dissipation Failure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RNF : Random Failure</a:t>
            </a:r>
          </a:p>
          <a:p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Machine Failure Identification</a:t>
            </a:r>
            <a:endParaRPr lang="en-IN" b="1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US" dirty="0"/>
              <a:t>Divided into a </a:t>
            </a:r>
            <a:r>
              <a:rPr lang="en-US" b="1" u="sng" dirty="0"/>
              <a:t>Binary Class</a:t>
            </a:r>
          </a:p>
          <a:p>
            <a:r>
              <a:rPr lang="en-US" b="1" dirty="0"/>
              <a:t>Where 1 = Failure</a:t>
            </a:r>
          </a:p>
          <a:p>
            <a:r>
              <a:rPr lang="en-US" b="1" dirty="0"/>
              <a:t>And 0 = No Failure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provided data it is possible to do a failure detection and a classification of types of failure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93390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Analysis of the Dataset</a:t>
            </a:r>
          </a:p>
        </p:txBody>
      </p:sp>
    </p:spTree>
    <p:extLst>
      <p:ext uri="{BB962C8B-B14F-4D97-AF65-F5344CB8AC3E}">
        <p14:creationId xmlns:p14="http://schemas.microsoft.com/office/powerpoint/2010/main" val="307628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394" y="199850"/>
            <a:ext cx="9402274" cy="1400530"/>
          </a:xfrm>
        </p:spPr>
        <p:txBody>
          <a:bodyPr/>
          <a:lstStyle/>
          <a:p>
            <a:r>
              <a:rPr lang="en-US" sz="3600" b="1" u="sng" dirty="0">
                <a:solidFill>
                  <a:schemeClr val="tx1"/>
                </a:solidFill>
                <a:latin typeface="Times New Roman"/>
                <a:cs typeface="Times New Roman"/>
              </a:rPr>
              <a:t>Exploratory Data Analysis:</a:t>
            </a:r>
            <a:endParaRPr lang="en-IN" sz="36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5021948"/>
              </p:ext>
            </p:extLst>
          </p:nvPr>
        </p:nvGraphicFramePr>
        <p:xfrm>
          <a:off x="-75634" y="2312769"/>
          <a:ext cx="4752527" cy="3312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189326236"/>
              </p:ext>
            </p:extLst>
          </p:nvPr>
        </p:nvGraphicFramePr>
        <p:xfrm>
          <a:off x="5005566" y="1132781"/>
          <a:ext cx="7210474" cy="48159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359" y="5345324"/>
            <a:ext cx="4607992" cy="120685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5780" y="980728"/>
            <a:ext cx="5965282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en-US" sz="2400" b="1" u="sng" dirty="0">
                <a:latin typeface="Times New Roman"/>
                <a:cs typeface="Times New Roman"/>
              </a:rPr>
              <a:t>Checking Null and Duplicated Values: 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/>
                <a:cs typeface="Times New Roman"/>
              </a:rPr>
              <a:t>No Null values  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/>
                <a:cs typeface="Times New Roman"/>
              </a:rPr>
              <a:t>No Duplicates</a:t>
            </a:r>
          </a:p>
        </p:txBody>
      </p:sp>
    </p:spTree>
    <p:extLst>
      <p:ext uri="{BB962C8B-B14F-4D97-AF65-F5344CB8AC3E}">
        <p14:creationId xmlns:p14="http://schemas.microsoft.com/office/powerpoint/2010/main" val="102079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315" y="420045"/>
            <a:ext cx="9402274" cy="538021"/>
          </a:xfrm>
        </p:spPr>
        <p:txBody>
          <a:bodyPr/>
          <a:lstStyle/>
          <a:p>
            <a:r>
              <a:rPr lang="en-US" sz="2400" b="1" u="sng" dirty="0">
                <a:latin typeface="Times New Roman"/>
                <a:cs typeface="Times New Roman"/>
              </a:rPr>
              <a:t>3. Co-relation Of The Features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06" y="1193120"/>
            <a:ext cx="5591601" cy="52887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452" y="1196752"/>
            <a:ext cx="5256584" cy="528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26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1360506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TP102801108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706526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249165-F638-412C-8E0A-DFB7045CA2E0}">
  <ds:schemaRefs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  <ds:schemaRef ds:uri="4873beb7-5857-4685-be1f-d57550cc96cc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683C129-7B42-490A-AD74-E9303BC76D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11E33DF-2340-4F4E-B874-B73FEFEBFC8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1576</TotalTime>
  <Words>822</Words>
  <Application>Microsoft Office PowerPoint</Application>
  <PresentationFormat>Custom</PresentationFormat>
  <Paragraphs>183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맑은 고딕</vt:lpstr>
      <vt:lpstr>Arial</vt:lpstr>
      <vt:lpstr>Century Gothic</vt:lpstr>
      <vt:lpstr>Courier New</vt:lpstr>
      <vt:lpstr>Euphemia</vt:lpstr>
      <vt:lpstr>Times New Roman</vt:lpstr>
      <vt:lpstr>Wingdings</vt:lpstr>
      <vt:lpstr>Wingdings 3</vt:lpstr>
      <vt:lpstr>Ion</vt:lpstr>
      <vt:lpstr>CLASSIFICATION OF MACHINE FAILURE</vt:lpstr>
      <vt:lpstr>Team Members:</vt:lpstr>
      <vt:lpstr>Problem Statement: </vt:lpstr>
      <vt:lpstr>Business Objective:</vt:lpstr>
      <vt:lpstr>Architecture Flow: </vt:lpstr>
      <vt:lpstr>Analysis Of The Given Dataset</vt:lpstr>
      <vt:lpstr>Exploratory Data Analysis</vt:lpstr>
      <vt:lpstr>Exploratory Data Analysis:</vt:lpstr>
      <vt:lpstr>3. Co-relation Of The Features </vt:lpstr>
      <vt:lpstr>4.   Comparing the distribution of failure over type of machine</vt:lpstr>
      <vt:lpstr>6. Feature Engineering </vt:lpstr>
      <vt:lpstr>6.   Feature Engineering (contd): </vt:lpstr>
      <vt:lpstr>7.   Checking the originality of processed data.  A.    Comparison on Distribution of Types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Models Evaluation:  Accuracy Score</vt:lpstr>
      <vt:lpstr>PowerPoint Presentation</vt:lpstr>
      <vt:lpstr>PowerPoint Presentation</vt:lpstr>
      <vt:lpstr>MODEL DEPLOYMENT </vt:lpstr>
      <vt:lpstr>Deployment: User Interface</vt:lpstr>
      <vt:lpstr>Deployment: Front End Webpage</vt:lpstr>
      <vt:lpstr>Challenges Faced</vt:lpstr>
      <vt:lpstr>Overcoming the Challenges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OF MACHINE FAILURE</dc:title>
  <dc:creator>Vish</dc:creator>
  <cp:lastModifiedBy>Vish</cp:lastModifiedBy>
  <cp:revision>284</cp:revision>
  <dcterms:created xsi:type="dcterms:W3CDTF">2021-10-10T14:33:02Z</dcterms:created>
  <dcterms:modified xsi:type="dcterms:W3CDTF">2021-10-26T13:23:15Z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