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8" r:id="rId2"/>
    <p:sldId id="256" r:id="rId3"/>
    <p:sldId id="262" r:id="rId4"/>
    <p:sldId id="258" r:id="rId5"/>
    <p:sldId id="257" r:id="rId6"/>
    <p:sldId id="259" r:id="rId7"/>
    <p:sldId id="267" r:id="rId8"/>
    <p:sldId id="275" r:id="rId9"/>
    <p:sldId id="268" r:id="rId10"/>
    <p:sldId id="261" r:id="rId11"/>
    <p:sldId id="270" r:id="rId12"/>
    <p:sldId id="271" r:id="rId13"/>
    <p:sldId id="269" r:id="rId14"/>
    <p:sldId id="272" r:id="rId15"/>
    <p:sldId id="273" r:id="rId16"/>
    <p:sldId id="274" r:id="rId17"/>
    <p:sldId id="266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70" autoAdjust="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6E0E78-E509-42A8-8D2C-D2A48FC6BC1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FC566-D5D6-4EE9-852A-4E04BE41718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electroschematic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implifiedcoding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080248" cy="2362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SMART AUTOMATED BANKING LOCKER SECURITY        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24200"/>
            <a:ext cx="8534400" cy="3276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GUIDED BY-</a:t>
            </a:r>
            <a:r>
              <a:rPr lang="en-US" dirty="0" err="1" smtClean="0"/>
              <a:t>Dr.Kapil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Tyagi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SUBMITTED BY-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AMAN SRIVASTAVA</a:t>
            </a:r>
          </a:p>
          <a:p>
            <a:pPr algn="l"/>
            <a:r>
              <a:rPr lang="en-US" dirty="0" smtClean="0"/>
              <a:t>                                                         KARTIKEY TRIPATHI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VISHAD PRAJAPATI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59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           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3124200"/>
            <a:ext cx="1676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ATMEGA 8</a:t>
            </a:r>
          </a:p>
          <a:p>
            <a:pPr algn="ctr"/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24700" y="29718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 </a:t>
            </a:r>
            <a:r>
              <a:rPr lang="en-US" sz="2000" dirty="0" smtClean="0"/>
              <a:t>16X2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12000" y="38862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PIR SENSOR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12000" y="48006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38600" y="18288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POWER</a:t>
            </a:r>
          </a:p>
          <a:p>
            <a:pPr algn="ctr"/>
            <a:r>
              <a:rPr lang="en-US" sz="1400" dirty="0" smtClean="0"/>
              <a:t>SUPPLY</a:t>
            </a:r>
          </a:p>
        </p:txBody>
      </p:sp>
      <p:sp>
        <p:nvSpPr>
          <p:cNvPr id="11" name="Oval 10"/>
          <p:cNvSpPr/>
          <p:nvPr/>
        </p:nvSpPr>
        <p:spPr>
          <a:xfrm>
            <a:off x="3238500" y="62611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RESET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4876800" y="62484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INTERRUPT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914400" y="31242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14400" y="4648200"/>
            <a:ext cx="1752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25146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486400" y="3124200"/>
            <a:ext cx="1625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486400" y="3962400"/>
            <a:ext cx="1625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5486400" y="4876800"/>
            <a:ext cx="1638300" cy="234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667000" y="3352800"/>
            <a:ext cx="1143000" cy="266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667000" y="4724400"/>
            <a:ext cx="1143000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2667000" y="5257800"/>
            <a:ext cx="1181100" cy="293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257800" y="5562600"/>
            <a:ext cx="1905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3848100" y="5562600"/>
            <a:ext cx="1905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8763000" cy="551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</a:t>
            </a:r>
            <a:r>
              <a:rPr lang="en-US" sz="1200" dirty="0" smtClean="0"/>
              <a:t>Green 1 led  turn 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sz="1200" dirty="0" smtClean="0"/>
              <a:t>Green 2 led </a:t>
            </a:r>
            <a:r>
              <a:rPr lang="en-US" sz="1200" dirty="0" err="1" smtClean="0"/>
              <a:t>tuns</a:t>
            </a:r>
            <a:r>
              <a:rPr lang="en-US" sz="1200" dirty="0" smtClean="0"/>
              <a:t> 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" y="762000"/>
            <a:ext cx="3657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employee will enter login </a:t>
            </a:r>
            <a:r>
              <a:rPr lang="en-US" dirty="0" err="1" smtClean="0"/>
              <a:t>credintials</a:t>
            </a:r>
            <a:r>
              <a:rPr lang="en-US" dirty="0" smtClean="0"/>
              <a:t> through app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" y="2057400"/>
            <a:ext cx="3657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the user will enter his/her bank locker no.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4800" y="2946400"/>
            <a:ext cx="3962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the user will be asked to scan his/her RFID card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57200" y="4191000"/>
            <a:ext cx="3657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‘Access Granted ‘will be displayed on the LCD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5334000"/>
            <a:ext cx="3657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led light will get ON located above the entered locker no.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76800" y="609600"/>
            <a:ext cx="2819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If </a:t>
            </a:r>
            <a:r>
              <a:rPr lang="en-US" dirty="0" smtClean="0"/>
              <a:t>he/she is not able to enter the details correctly in 3 </a:t>
            </a:r>
            <a:r>
              <a:rPr lang="en-US" dirty="0" err="1" smtClean="0"/>
              <a:t>attempts,buzzer</a:t>
            </a:r>
            <a:r>
              <a:rPr lang="en-US" dirty="0" smtClean="0"/>
              <a:t> </a:t>
            </a:r>
            <a:r>
              <a:rPr lang="en-US" dirty="0" smtClean="0"/>
              <a:t>and red led </a:t>
            </a:r>
            <a:r>
              <a:rPr lang="en-US" dirty="0" smtClean="0"/>
              <a:t>will get automatically </a:t>
            </a:r>
            <a:r>
              <a:rPr lang="en-US" dirty="0" smtClean="0"/>
              <a:t>activated</a:t>
            </a:r>
          </a:p>
          <a:p>
            <a:pPr algn="ctr"/>
            <a:endParaRPr lang="en-US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2400" y="11811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1600" y="2362200"/>
            <a:ext cx="2667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If </a:t>
            </a:r>
            <a:r>
              <a:rPr lang="en-US" dirty="0" smtClean="0"/>
              <a:t>the RFID card details does not match with the locker number entered in 3 </a:t>
            </a:r>
            <a:r>
              <a:rPr lang="en-US" dirty="0" err="1" smtClean="0"/>
              <a:t>attempts,buzzer</a:t>
            </a:r>
            <a:r>
              <a:rPr lang="en-US" dirty="0" smtClean="0"/>
              <a:t> and red led </a:t>
            </a:r>
            <a:r>
              <a:rPr lang="en-US" dirty="0" smtClean="0"/>
              <a:t>will get activated and an alert message will be send to user’s </a:t>
            </a:r>
            <a:r>
              <a:rPr lang="en-US" dirty="0" smtClean="0"/>
              <a:t>email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8" idx="6"/>
          </p:cNvCxnSpPr>
          <p:nvPr/>
        </p:nvCxnSpPr>
        <p:spPr>
          <a:xfrm>
            <a:off x="4267200" y="3289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0"/>
          </p:cNvCxnSpPr>
          <p:nvPr/>
        </p:nvCxnSpPr>
        <p:spPr>
          <a:xfrm rot="5400000">
            <a:off x="1790700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25146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3600" y="3632200"/>
            <a:ext cx="0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36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836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686800" cy="5715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447800"/>
            <a:ext cx="3352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user  will have to scan his/her RFID card for secured exit.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304800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Finally the  bank employee will have to logout.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2514600" y="2362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73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         FLOW CHART(APP)   </a:t>
            </a:r>
            <a:endParaRPr 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90455" y="914400"/>
            <a:ext cx="2590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81600" y="18288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81400" y="18288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81600" y="2500745"/>
            <a:ext cx="2667000" cy="108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user is already </a:t>
            </a:r>
            <a:r>
              <a:rPr lang="en-US" dirty="0" err="1" smtClean="0"/>
              <a:t>registerd</a:t>
            </a:r>
            <a:r>
              <a:rPr lang="en-US" dirty="0" smtClean="0"/>
              <a:t> he/she can directly login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981200" y="2514600"/>
            <a:ext cx="260465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Regisration</a:t>
            </a:r>
            <a:r>
              <a:rPr lang="en-US" dirty="0" smtClean="0"/>
              <a:t> Form(if user is not registered)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 flipH="1">
            <a:off x="3359726" y="3657600"/>
            <a:ext cx="145474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one Time Transaction Password or Pattern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6348845" y="3588327"/>
            <a:ext cx="190500" cy="1395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4876799" y="4984172"/>
            <a:ext cx="1567295" cy="197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5800" y="5992091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Fetching Bank Details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004954" y="5992091"/>
            <a:ext cx="2081645" cy="79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to Access your Bank Locker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1" idx="5"/>
            <a:endCxn id="28" idx="1"/>
          </p:cNvCxnSpPr>
          <p:nvPr/>
        </p:nvCxnSpPr>
        <p:spPr>
          <a:xfrm>
            <a:off x="4441590" y="5471412"/>
            <a:ext cx="868214" cy="637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905000" y="5471412"/>
            <a:ext cx="457200" cy="520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837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8545"/>
            <a:ext cx="20574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710045"/>
            <a:ext cx="1981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Fetching Bank Details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1200" y="786245"/>
            <a:ext cx="2057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To Access Your Bank Locker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577584" y="1776845"/>
            <a:ext cx="484632" cy="81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2590800"/>
            <a:ext cx="3048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one time Transaction Password or Pattern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62200" y="4163291"/>
            <a:ext cx="276398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Successful ,Employ have to submit his credentials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91200" y="4114800"/>
            <a:ext cx="2667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 err="1" smtClean="0"/>
              <a:t>not,an</a:t>
            </a:r>
            <a:r>
              <a:rPr lang="en-US" dirty="0" smtClean="0"/>
              <a:t> alert mail to user and bank is automatically send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419600" y="3505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6934200" y="3810000"/>
            <a:ext cx="190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81200" y="5791200"/>
            <a:ext cx="2819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Successful ,User has to enter his correct locker number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6019800"/>
            <a:ext cx="2438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 gets 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81400" y="5382491"/>
            <a:ext cx="0" cy="408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8200" y="5105400"/>
            <a:ext cx="1600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0" y="2590800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Banking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711036" y="2632364"/>
            <a:ext cx="1499755" cy="87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390900" y="2632364"/>
            <a:ext cx="1409700" cy="872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81200" y="1853045"/>
            <a:ext cx="479713" cy="73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85800" y="1776845"/>
            <a:ext cx="533400" cy="81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5"/>
          </p:cNvCxnSpPr>
          <p:nvPr/>
        </p:nvCxnSpPr>
        <p:spPr>
          <a:xfrm>
            <a:off x="2529260" y="1685657"/>
            <a:ext cx="1214931" cy="946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847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SCREENSHOT(APP)</a:t>
            </a:r>
            <a:endParaRPr lang="en-US" b="1" dirty="0"/>
          </a:p>
        </p:txBody>
      </p:sp>
      <p:pic>
        <p:nvPicPr>
          <p:cNvPr id="5122" name="Picture 2" descr="C:\Users\Lenovo\Downloads\Screenshot_2017-10-06-01-49-5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28255"/>
            <a:ext cx="3276600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novo\Downloads\Screenshot_2017-10-06-01-50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82" y="942110"/>
            <a:ext cx="3179618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67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6146" name="Picture 2" descr="C:\Users\Lenovo\Downloads\Screenshot_2017-10-06-01-50-2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2971800" cy="50291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enovo\Downloads\Screenshot_2017-10-06-01-51-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2479964" cy="502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Lenovo\Downloads\Screenshot_2017-10-06-01-50-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3006436" cy="502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3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3855"/>
            <a:ext cx="7851648" cy="1828800"/>
          </a:xfrm>
        </p:spPr>
        <p:txBody>
          <a:bodyPr/>
          <a:lstStyle/>
          <a:p>
            <a:pPr algn="l"/>
            <a:r>
              <a:rPr lang="en-US" dirty="0" smtClean="0"/>
              <a:t>              REFERENCES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We have taken help from the following sources:-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hlinkClick r:id="rId2"/>
              </a:rPr>
              <a:t>www.electroschematics.com</a:t>
            </a:r>
            <a:endParaRPr lang="en-US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hlinkClick r:id="rId3"/>
              </a:rPr>
              <a:t>www.youtube.com</a:t>
            </a:r>
            <a:endParaRPr lang="en-US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hlinkClick r:id="rId4"/>
              </a:rPr>
              <a:t>www.simplifiedcoding.com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07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524000"/>
          </a:xfrm>
        </p:spPr>
        <p:txBody>
          <a:bodyPr/>
          <a:lstStyle/>
          <a:p>
            <a:pPr algn="l"/>
            <a:r>
              <a:rPr lang="en-US" dirty="0" smtClean="0">
                <a:latin typeface="Bookman Old Style" pitchFamily="18" charset="0"/>
              </a:rPr>
              <a:t>    INTRODUCTION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315200" cy="3733800"/>
          </a:xfrm>
        </p:spPr>
        <p:txBody>
          <a:bodyPr anchor="ctr"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 Black" pitchFamily="34" charset="0"/>
                <a:cs typeface="Arial" pitchFamily="34" charset="0"/>
              </a:rPr>
              <a:t>Advancement of technology , banking system is getting digitalized.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>
              <a:latin typeface="Arial Black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 Black" pitchFamily="34" charset="0"/>
                <a:cs typeface="Arial" pitchFamily="34" charset="0"/>
              </a:rPr>
              <a:t>Smart automated  banking locker system with varied level of security levels.</a:t>
            </a:r>
          </a:p>
          <a:p>
            <a:pPr algn="l">
              <a:buFont typeface="Wingdings" pitchFamily="2" charset="2"/>
              <a:buChar char="Ø"/>
            </a:pPr>
            <a:endParaRPr lang="en-US" sz="2200" dirty="0" smtClean="0">
              <a:latin typeface="Arial Black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 Black" pitchFamily="34" charset="0"/>
                <a:cs typeface="Arial" pitchFamily="34" charset="0"/>
              </a:rPr>
              <a:t>Using </a:t>
            </a:r>
            <a:r>
              <a:rPr lang="en-US" sz="2200" dirty="0" err="1" smtClean="0">
                <a:latin typeface="Arial Black" pitchFamily="34" charset="0"/>
                <a:cs typeface="Arial" pitchFamily="34" charset="0"/>
              </a:rPr>
              <a:t>Sensors,Bluetooth,RFID</a:t>
            </a:r>
            <a:r>
              <a:rPr lang="en-US" sz="2200" dirty="0" smtClean="0">
                <a:latin typeface="Arial Black" pitchFamily="34" charset="0"/>
                <a:cs typeface="Arial" pitchFamily="34" charset="0"/>
              </a:rPr>
              <a:t>.</a:t>
            </a:r>
          </a:p>
          <a:p>
            <a:pPr algn="l"/>
            <a:endParaRPr lang="en-US" sz="2200" dirty="0" smtClean="0">
              <a:latin typeface="Arial Black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 Black" pitchFamily="34" charset="0"/>
                <a:cs typeface="Arial" pitchFamily="34" charset="0"/>
              </a:rPr>
              <a:t>Operations with the help of android application </a:t>
            </a:r>
          </a:p>
          <a:p>
            <a:pPr algn="l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7709"/>
            <a:ext cx="7851648" cy="1828800"/>
          </a:xfrm>
        </p:spPr>
        <p:txBody>
          <a:bodyPr/>
          <a:lstStyle/>
          <a:p>
            <a:pPr algn="l"/>
            <a:r>
              <a:rPr lang="en-US" dirty="0" smtClean="0"/>
              <a:t>                    NEED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7854696" cy="2743200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9600" dirty="0" smtClean="0"/>
              <a:t> Safety </a:t>
            </a:r>
            <a:r>
              <a:rPr lang="en-US" sz="9600" dirty="0"/>
              <a:t>has becomes an essential </a:t>
            </a:r>
            <a:r>
              <a:rPr lang="en-US" sz="9600" dirty="0" smtClean="0"/>
              <a:t>issue.</a:t>
            </a:r>
          </a:p>
          <a:p>
            <a:pPr marL="457200" indent="-457200" algn="l"/>
            <a:endParaRPr lang="en-US" sz="96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9600" dirty="0" smtClean="0"/>
              <a:t> To make the system more secure.</a:t>
            </a:r>
          </a:p>
          <a:p>
            <a:pPr marL="457200" indent="-457200" algn="l"/>
            <a:endParaRPr lang="en-US" sz="96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9600" dirty="0" smtClean="0"/>
              <a:t>Reduces manual work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9600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9600" dirty="0" smtClean="0"/>
              <a:t>To promote the initiative of DIGITAL INDIA.</a:t>
            </a:r>
          </a:p>
          <a:p>
            <a:pPr marL="457200" indent="-457200" algn="l"/>
            <a:endParaRPr lang="en-US" sz="9600" dirty="0" smtClean="0"/>
          </a:p>
          <a:p>
            <a:pPr marL="457200" indent="-457200" algn="l"/>
            <a:endParaRPr lang="en-US" sz="8000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8000" dirty="0" smtClean="0"/>
          </a:p>
          <a:p>
            <a:pPr algn="l"/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362456"/>
          </a:xfrm>
        </p:spPr>
        <p:txBody>
          <a:bodyPr>
            <a:normAutofit/>
          </a:bodyPr>
          <a:lstStyle/>
          <a:p>
            <a:r>
              <a:rPr lang="en-US" dirty="0" smtClean="0"/>
              <a:t>      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MICROCONTROLLER PROGRAMMING-ATMEL STUDIO   6.2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VIRTUAL SIMULATION- PROTEUS 7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ANDROID PROGRAMMING-ANDROID STUDIO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1676400"/>
          </a:xfrm>
        </p:spPr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00200"/>
            <a:ext cx="8763000" cy="5257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400" dirty="0" smtClean="0"/>
              <a:t>POWER </a:t>
            </a:r>
            <a:r>
              <a:rPr lang="en-US" sz="3400" dirty="0" smtClean="0"/>
              <a:t>SUPPLY-</a:t>
            </a:r>
            <a:endParaRPr lang="en-US" sz="3400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7805 </a:t>
            </a:r>
            <a:r>
              <a:rPr lang="en-US" dirty="0" smtClean="0"/>
              <a:t>Voltage Regulator IC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103,104 </a:t>
            </a:r>
            <a:r>
              <a:rPr lang="en-US" dirty="0" smtClean="0"/>
              <a:t>CERAMIC CAPACITOR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LED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RESISTANCE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DPDT(SWITCH)   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</a:t>
            </a:r>
            <a:endParaRPr lang="en-US" dirty="0" smtClean="0"/>
          </a:p>
          <a:p>
            <a:pPr algn="l"/>
            <a:r>
              <a:rPr lang="en-US" sz="3400" dirty="0" smtClean="0"/>
              <a:t>COMPONENT </a:t>
            </a:r>
            <a:r>
              <a:rPr lang="en-US" sz="3400" dirty="0" smtClean="0"/>
              <a:t>USED</a:t>
            </a:r>
            <a:endParaRPr lang="en-US" sz="3400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MICROCONTROLLER  </a:t>
            </a:r>
            <a:r>
              <a:rPr lang="en-US" dirty="0" smtClean="0"/>
              <a:t>ATMEGA8   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LCD(16X2</a:t>
            </a:r>
            <a:r>
              <a:rPr lang="en-US" dirty="0" smtClean="0"/>
              <a:t>) DISPLAY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10K POTENTIOMETER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BUZZER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NPN TRANSISTOR(BC 547)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BLUETOOTH(HC05)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PIR SENSOR MODULE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RELAY </a:t>
            </a:r>
            <a:r>
              <a:rPr lang="en-US" dirty="0" smtClean="0"/>
              <a:t>MODULE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RFID MODULE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PROGRAMMER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62456"/>
          </a:xfrm>
        </p:spPr>
        <p:txBody>
          <a:bodyPr/>
          <a:lstStyle/>
          <a:p>
            <a:r>
              <a:rPr sz="4000" dirty="0" smtClean="0"/>
              <a:t>              CIRCUIT DIAGRAM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905000"/>
            <a:ext cx="2514600" cy="3433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Fig:- Power supply</a:t>
            </a:r>
            <a:endParaRPr lang="en-US" dirty="0"/>
          </a:p>
        </p:txBody>
      </p:sp>
      <p:pic>
        <p:nvPicPr>
          <p:cNvPr id="1026" name="Picture 2" descr="C:\Users\Lenovo\Downloads\Screenshot (38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3432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7772400" cy="621792"/>
          </a:xfrm>
        </p:spPr>
        <p:txBody>
          <a:bodyPr/>
          <a:lstStyle/>
          <a:p>
            <a:r>
              <a:rPr lang="en-US" sz="3600" dirty="0" smtClean="0"/>
              <a:t>Schematic of ATMEGA-8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Lenovo\Downloads\Screenshot (4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808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304800"/>
            <a:ext cx="7772400" cy="1362456"/>
          </a:xfrm>
        </p:spPr>
        <p:txBody>
          <a:bodyPr/>
          <a:lstStyle/>
          <a:p>
            <a:r>
              <a:rPr lang="en-US" dirty="0" smtClean="0"/>
              <a:t> RFID Connection with            Microcontroller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Lenovo\Downloads\Screenshot (39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2057400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7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2" y="990600"/>
            <a:ext cx="806928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868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434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SMART AUTOMATED BANKING LOCKER SECURITY         SYSTEM</vt:lpstr>
      <vt:lpstr>    INTRODUCTION</vt:lpstr>
      <vt:lpstr>                    NEED </vt:lpstr>
      <vt:lpstr>      SOFTWARE USED</vt:lpstr>
      <vt:lpstr>Hardware Requirements</vt:lpstr>
      <vt:lpstr>              CIRCUIT DIAGRAM</vt:lpstr>
      <vt:lpstr>Schematic of ATMEGA-8</vt:lpstr>
      <vt:lpstr> RFID Connection with            Microcontroller</vt:lpstr>
      <vt:lpstr>Slide 9</vt:lpstr>
      <vt:lpstr>            BLOCK DIAGRAM</vt:lpstr>
      <vt:lpstr>                       FLOW CHART</vt:lpstr>
      <vt:lpstr>CONTD.</vt:lpstr>
      <vt:lpstr>Slide 13</vt:lpstr>
      <vt:lpstr>CONTD.</vt:lpstr>
      <vt:lpstr>             SCREENSHOT(APP)</vt:lpstr>
      <vt:lpstr>CONTD.</vt:lpstr>
      <vt:lpstr>              REFERENCES</vt:lpstr>
      <vt:lpstr>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vishad</dc:creator>
  <cp:lastModifiedBy>vishad</cp:lastModifiedBy>
  <cp:revision>34</cp:revision>
  <dcterms:created xsi:type="dcterms:W3CDTF">2017-10-04T17:35:50Z</dcterms:created>
  <dcterms:modified xsi:type="dcterms:W3CDTF">2017-10-06T22:18:13Z</dcterms:modified>
</cp:coreProperties>
</file>