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60" r:id="rId6"/>
    <p:sldId id="301" r:id="rId7"/>
    <p:sldId id="262" r:id="rId8"/>
    <p:sldId id="303" r:id="rId9"/>
    <p:sldId id="304" r:id="rId10"/>
    <p:sldId id="305" r:id="rId11"/>
    <p:sldId id="302" r:id="rId12"/>
    <p:sldId id="263" r:id="rId13"/>
    <p:sldId id="264" r:id="rId14"/>
    <p:sldId id="265" r:id="rId15"/>
    <p:sldId id="284" r:id="rId16"/>
    <p:sldId id="266" r:id="rId17"/>
    <p:sldId id="285" r:id="rId18"/>
    <p:sldId id="298" r:id="rId19"/>
    <p:sldId id="299" r:id="rId20"/>
    <p:sldId id="26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491" y="733945"/>
            <a:ext cx="8791575" cy="1669389"/>
          </a:xfrm>
        </p:spPr>
        <p:txBody>
          <a:bodyPr/>
          <a:lstStyle/>
          <a:p>
            <a:r>
              <a:rPr lang="en-US" dirty="0">
                <a:latin typeface="Times New Roman" panose="02020603050405020304" pitchFamily="18" charset="0"/>
                <a:cs typeface="Times New Roman" panose="02020603050405020304" pitchFamily="18" charset="0"/>
              </a:rPr>
              <a:t>Certification Managemet  				 App</a:t>
            </a:r>
            <a:endParaRPr lang="en-IN" dirty="0"/>
          </a:p>
        </p:txBody>
      </p:sp>
      <p:sp>
        <p:nvSpPr>
          <p:cNvPr id="3" name="Subtitle 2"/>
          <p:cNvSpPr>
            <a:spLocks noGrp="1"/>
          </p:cNvSpPr>
          <p:nvPr>
            <p:ph type="subTitle" idx="1"/>
          </p:nvPr>
        </p:nvSpPr>
        <p:spPr>
          <a:xfrm>
            <a:off x="1876424" y="3602037"/>
            <a:ext cx="8791575" cy="2000903"/>
          </a:xfrm>
        </p:spPr>
        <p:txBody>
          <a:bodyPr/>
          <a:lstStyle/>
          <a:p>
            <a:r>
              <a:rPr lang="en-US"/>
              <a:t>Presented </a:t>
            </a:r>
            <a:r>
              <a:rPr lang="en-US" dirty="0"/>
              <a:t>BY</a:t>
            </a:r>
            <a:endParaRPr lang="en-US" dirty="0"/>
          </a:p>
          <a:p>
            <a:r>
              <a:rPr lang="en-US" dirty="0"/>
              <a:t>	VISHAD TRIPATHY(46022547)</a:t>
            </a:r>
            <a:endParaRPr lang="en-US" dirty="0"/>
          </a:p>
          <a:p>
            <a:r>
              <a:rPr lang="en-US" altLang="en-IN" dirty="0"/>
              <a:t>	intern</a:t>
            </a:r>
            <a:endParaRPr lang="en-US" altLang="en-IN" dirty="0"/>
          </a:p>
          <a:p>
            <a:r>
              <a:rPr lang="en-US" altLang="en-IN" dirty="0"/>
              <a:t>	capgemini india pvt. ltd. </a:t>
            </a:r>
            <a:endParaRPr lang="en-US" alt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steps being followed in the App</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4475" y="2096770"/>
            <a:ext cx="9159875" cy="390144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Step 1 </a:t>
            </a:r>
            <a:r>
              <a:rPr lang="en-US" sz="1800" dirty="0">
                <a:latin typeface="Times New Roman" panose="02020603050405020304" pitchFamily="18" charset="0"/>
                <a:cs typeface="Times New Roman" panose="02020603050405020304" pitchFamily="18" charset="0"/>
              </a:rPr>
              <a:t>- Certifications are added to the system.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 Vouchers of the existing certification are created .</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 3</a:t>
            </a:r>
            <a:r>
              <a:rPr lang="en-US" sz="1800" dirty="0">
                <a:latin typeface="Times New Roman" panose="02020603050405020304" pitchFamily="18" charset="0"/>
                <a:cs typeface="Times New Roman" panose="02020603050405020304" pitchFamily="18" charset="0"/>
              </a:rPr>
              <a:t> - Employees are added to the system.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 4 - </a:t>
            </a:r>
            <a:r>
              <a:rPr lang="en-US" sz="1800" dirty="0">
                <a:latin typeface="Times New Roman" panose="02020603050405020304" pitchFamily="18" charset="0"/>
                <a:cs typeface="Times New Roman" panose="02020603050405020304" pitchFamily="18" charset="0"/>
              </a:rPr>
              <a:t>Certification Requests are raised for the employees and sent for approval.</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 5 -</a:t>
            </a:r>
            <a:r>
              <a:rPr lang="en-US" sz="1800" dirty="0">
                <a:latin typeface="Times New Roman" panose="02020603050405020304" pitchFamily="18" charset="0"/>
                <a:cs typeface="Times New Roman" panose="02020603050405020304" pitchFamily="18" charset="0"/>
              </a:rPr>
              <a:t> App admin will decide whether to approve or reject those requests.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 6 -</a:t>
            </a:r>
            <a:r>
              <a:rPr lang="en-US" sz="1800" dirty="0">
                <a:latin typeface="Times New Roman" panose="02020603050405020304" pitchFamily="18" charset="0"/>
                <a:cs typeface="Times New Roman" panose="02020603050405020304" pitchFamily="18" charset="0"/>
              </a:rPr>
              <a:t> After the request is approved vouchers are assigned to the request automatically if present.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 7 -</a:t>
            </a:r>
            <a:r>
              <a:rPr lang="en-US" sz="1800" dirty="0">
                <a:latin typeface="Times New Roman" panose="02020603050405020304" pitchFamily="18" charset="0"/>
                <a:cs typeface="Times New Roman" panose="02020603050405020304" pitchFamily="18" charset="0"/>
              </a:rPr>
              <a:t> Once these process are completed user waits for the Employee to send the result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Step 8 - Results will be updated by the user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These are the steps followed for a total transaction to be completed. </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953" y="335297"/>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Use case diagram</a:t>
            </a:r>
            <a:endParaRPr lang="en-IN" sz="4000" dirty="0">
              <a:latin typeface="Times New Roman" panose="02020603050405020304" pitchFamily="18" charset="0"/>
              <a:cs typeface="Times New Roman" panose="02020603050405020304" pitchFamily="18" charset="0"/>
            </a:endParaRPr>
          </a:p>
        </p:txBody>
      </p:sp>
      <p:pic>
        <p:nvPicPr>
          <p:cNvPr id="6" name="Content Placeholder 5" descr="Certification Management App Use Case"/>
          <p:cNvPicPr>
            <a:picLocks noChangeAspect="1"/>
          </p:cNvPicPr>
          <p:nvPr>
            <p:ph idx="1"/>
          </p:nvPr>
        </p:nvPicPr>
        <p:blipFill>
          <a:blip r:embed="rId1"/>
          <a:srcRect t="6878"/>
          <a:stretch>
            <a:fillRect/>
          </a:stretch>
        </p:blipFill>
        <p:spPr>
          <a:xfrm>
            <a:off x="2887345" y="1704975"/>
            <a:ext cx="6333490" cy="5015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045" y="367665"/>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Class diagram</a:t>
            </a:r>
            <a:endParaRPr lang="en-IN" sz="4000" dirty="0">
              <a:latin typeface="Times New Roman" panose="02020603050405020304" pitchFamily="18" charset="0"/>
              <a:cs typeface="Times New Roman" panose="02020603050405020304" pitchFamily="18" charset="0"/>
            </a:endParaRPr>
          </a:p>
        </p:txBody>
      </p:sp>
      <p:pic>
        <p:nvPicPr>
          <p:cNvPr id="5" name="Content Placeholder 4" descr="Certification Class Dig"/>
          <p:cNvPicPr>
            <a:picLocks noChangeAspect="1"/>
          </p:cNvPicPr>
          <p:nvPr>
            <p:ph idx="1"/>
          </p:nvPr>
        </p:nvPicPr>
        <p:blipFill>
          <a:blip r:embed="rId1"/>
          <a:srcRect l="18785" t="14199"/>
          <a:stretch>
            <a:fillRect/>
          </a:stretch>
        </p:blipFill>
        <p:spPr>
          <a:xfrm>
            <a:off x="918845" y="2042160"/>
            <a:ext cx="10287000" cy="3913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Sequence diagram For admin</a:t>
            </a:r>
            <a:endParaRPr lang="en-IN" sz="4000" dirty="0">
              <a:latin typeface="Times New Roman" panose="02020603050405020304" pitchFamily="18" charset="0"/>
              <a:cs typeface="Times New Roman" panose="02020603050405020304" pitchFamily="18" charset="0"/>
            </a:endParaRPr>
          </a:p>
        </p:txBody>
      </p:sp>
      <p:pic>
        <p:nvPicPr>
          <p:cNvPr id="4" name="Content Placeholder 3" descr="Sequence diagram Admin"/>
          <p:cNvPicPr>
            <a:picLocks noChangeAspect="1"/>
          </p:cNvPicPr>
          <p:nvPr>
            <p:ph idx="1"/>
          </p:nvPr>
        </p:nvPicPr>
        <p:blipFill>
          <a:blip r:embed="rId1"/>
          <a:stretch>
            <a:fillRect/>
          </a:stretch>
        </p:blipFill>
        <p:spPr>
          <a:xfrm>
            <a:off x="1141730" y="1884680"/>
            <a:ext cx="9905365" cy="4606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Sequence diagram For user</a:t>
            </a:r>
            <a:endParaRPr lang="en-IN" sz="4000" dirty="0">
              <a:latin typeface="Times New Roman" panose="02020603050405020304" pitchFamily="18" charset="0"/>
              <a:cs typeface="Times New Roman" panose="02020603050405020304" pitchFamily="18" charset="0"/>
            </a:endParaRPr>
          </a:p>
        </p:txBody>
      </p:sp>
      <p:pic>
        <p:nvPicPr>
          <p:cNvPr id="7" name="Content Placeholder 6" descr="Sequence diagram User"/>
          <p:cNvPicPr>
            <a:picLocks noChangeAspect="1"/>
          </p:cNvPicPr>
          <p:nvPr>
            <p:ph idx="1"/>
          </p:nvPr>
        </p:nvPicPr>
        <p:blipFill>
          <a:blip r:embed="rId1"/>
          <a:stretch>
            <a:fillRect/>
          </a:stretch>
        </p:blipFill>
        <p:spPr>
          <a:xfrm>
            <a:off x="1142365" y="1868170"/>
            <a:ext cx="9904730" cy="45993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561"/>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activity diagram for admin</a:t>
            </a:r>
            <a:endParaRPr lang="en-IN" sz="4000" dirty="0">
              <a:latin typeface="Times New Roman" panose="02020603050405020304" pitchFamily="18" charset="0"/>
              <a:cs typeface="Times New Roman" panose="02020603050405020304" pitchFamily="18" charset="0"/>
            </a:endParaRPr>
          </a:p>
        </p:txBody>
      </p:sp>
      <p:pic>
        <p:nvPicPr>
          <p:cNvPr id="5" name="Content Placeholder 4" descr="Certification Management Activity Admin (1)"/>
          <p:cNvPicPr>
            <a:picLocks noChangeAspect="1"/>
          </p:cNvPicPr>
          <p:nvPr>
            <p:ph idx="1"/>
          </p:nvPr>
        </p:nvPicPr>
        <p:blipFill>
          <a:blip r:embed="rId1"/>
          <a:stretch>
            <a:fillRect/>
          </a:stretch>
        </p:blipFill>
        <p:spPr>
          <a:xfrm>
            <a:off x="1141730" y="1694180"/>
            <a:ext cx="9905365" cy="47644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561"/>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activity diagram for user</a:t>
            </a:r>
            <a:endParaRPr lang="en-IN" sz="4000" dirty="0">
              <a:latin typeface="Times New Roman" panose="02020603050405020304" pitchFamily="18" charset="0"/>
              <a:cs typeface="Times New Roman" panose="02020603050405020304" pitchFamily="18" charset="0"/>
            </a:endParaRPr>
          </a:p>
        </p:txBody>
      </p:sp>
      <p:pic>
        <p:nvPicPr>
          <p:cNvPr id="4" name="Content Placeholder 3" descr="Certification Management Activity User (1)"/>
          <p:cNvPicPr>
            <a:picLocks noChangeAspect="1"/>
          </p:cNvPicPr>
          <p:nvPr>
            <p:ph idx="1"/>
          </p:nvPr>
        </p:nvPicPr>
        <p:blipFill>
          <a:blip r:embed="rId1"/>
          <a:stretch>
            <a:fillRect/>
          </a:stretch>
        </p:blipFill>
        <p:spPr>
          <a:xfrm>
            <a:off x="1141730" y="1748790"/>
            <a:ext cx="9906000" cy="4622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561"/>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flow chart for admin</a:t>
            </a:r>
            <a:endParaRPr lang="en-IN" sz="4000" dirty="0">
              <a:latin typeface="Times New Roman" panose="02020603050405020304" pitchFamily="18" charset="0"/>
              <a:cs typeface="Times New Roman" panose="02020603050405020304" pitchFamily="18" charset="0"/>
            </a:endParaRPr>
          </a:p>
        </p:txBody>
      </p:sp>
      <p:pic>
        <p:nvPicPr>
          <p:cNvPr id="5" name="Content Placeholder 4" descr="Flow chart Admin"/>
          <p:cNvPicPr>
            <a:picLocks noChangeAspect="1"/>
          </p:cNvPicPr>
          <p:nvPr>
            <p:ph idx="1"/>
          </p:nvPr>
        </p:nvPicPr>
        <p:blipFill>
          <a:blip r:embed="rId1"/>
          <a:stretch>
            <a:fillRect/>
          </a:stretch>
        </p:blipFill>
        <p:spPr>
          <a:xfrm>
            <a:off x="3331845" y="1748790"/>
            <a:ext cx="5569585" cy="4042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0561"/>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flow chart for user</a:t>
            </a:r>
            <a:endParaRPr lang="en-IN" sz="4000" dirty="0">
              <a:latin typeface="Times New Roman" panose="02020603050405020304" pitchFamily="18" charset="0"/>
              <a:cs typeface="Times New Roman" panose="02020603050405020304" pitchFamily="18" charset="0"/>
            </a:endParaRPr>
          </a:p>
        </p:txBody>
      </p:sp>
      <p:pic>
        <p:nvPicPr>
          <p:cNvPr id="4" name="Content Placeholder 3" descr="Flow chart User"/>
          <p:cNvPicPr>
            <a:picLocks noChangeAspect="1"/>
          </p:cNvPicPr>
          <p:nvPr>
            <p:ph idx="1"/>
          </p:nvPr>
        </p:nvPicPr>
        <p:blipFill>
          <a:blip r:embed="rId1"/>
          <a:stretch>
            <a:fillRect/>
          </a:stretch>
        </p:blipFill>
        <p:spPr>
          <a:xfrm>
            <a:off x="3235960" y="1749425"/>
            <a:ext cx="5737225" cy="4041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4885" y="2354580"/>
            <a:ext cx="7679055" cy="2734310"/>
          </a:xfrm>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Certification Management Application is a user friendly record of Certification, Requests, Vouchers and Employees. It keep track of employee certification details and the results they gained. Consequently, this project work finds it necessary to study and analyze the difficulties inherent in the administration and management of cerifications manually in organization with a view to proposing an extensive solution to these problems. </a:t>
            </a:r>
            <a:r>
              <a:rPr lang="en-US" sz="1800" dirty="0">
                <a:latin typeface="Times New Roman" panose="02020603050405020304" pitchFamily="18" charset="0"/>
                <a:cs typeface="Times New Roman" panose="02020603050405020304" pitchFamily="18" charset="0"/>
                <a:sym typeface="+mn-ea"/>
              </a:rPr>
              <a:t>Certification </a:t>
            </a:r>
            <a:r>
              <a:rPr lang="en-US" sz="1800" dirty="0">
                <a:latin typeface="Times New Roman" panose="02020603050405020304" pitchFamily="18" charset="0"/>
                <a:cs typeface="Times New Roman" panose="02020603050405020304" pitchFamily="18" charset="0"/>
              </a:rPr>
              <a:t>Management is not operational excellence but instead focused on effectiveness, bring out the most of every capital investment or expense from a planning perspective.</a:t>
            </a:r>
            <a:endParaRPr lang="en-IN" sz="1800" dirty="0">
              <a:latin typeface="Times New Roman" panose="02020603050405020304" pitchFamily="18" charset="0"/>
              <a:cs typeface="Times New Roman" panose="02020603050405020304" pitchFamily="18" charset="0"/>
            </a:endParaRPr>
          </a:p>
          <a:p>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60" y="363546"/>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3720" y="1597660"/>
            <a:ext cx="8544560" cy="4660900"/>
          </a:xfrm>
        </p:spPr>
        <p:txBody>
          <a:bodyPr>
            <a:noAutofit/>
          </a:bodyPr>
          <a:lstStyle/>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Certification Management Application is a Salesforce based application used for registering certification requests for different certifications.It comprises of two different types of users with different functionalities.The types of users in this application are App Admin and App User. App Admin is responsible for addition or removal of Certifications and its corresponding Vouchers. App User has been assigned the task of managing the Employees who are interested in different Certifications. Once the Employee is added to the system he/she can mail to the App User for processing their interest where as in response to their mail App User raises a Certification Request in the system which is then forwarded to the App Admin. App Admin decides whether to approve or reject the proposal of the employee. If the request is approved a discount voucher is assigned to the request so that employees can use it to avail discounts. User and Employees are informed automatically about every stage by the help of Email Alerts. After the due date of the Certification, App User waits for the Employee to respond about their result of the examination. This is how the app keeps a track about the whole Certification Processes.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Hardware specification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2156" y="2249486"/>
            <a:ext cx="7954471" cy="3762895"/>
          </a:xfrm>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To be able to run the application, the minimum requirements of the hardware for this system are: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altLang="en-IN" sz="1800" dirty="0">
                <a:latin typeface="Times New Roman" panose="02020603050405020304" pitchFamily="18" charset="0"/>
                <a:cs typeface="Times New Roman" panose="02020603050405020304" pitchFamily="18" charset="0"/>
              </a:rPr>
              <a:t>It can be used on any system with active internet connection. Salesforce platform can be used on any system with  browser.</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To Use the Data Loader for Windows</a:t>
            </a:r>
            <a:r>
              <a:rPr lang="en-US" alt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64-bit Microsoft® Windows® 7, Windows 8, or Windows 10</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120 MB of free disk space</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256 MB of available memory</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 Zulu OpenJDK version 11</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Software specification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36140" y="2096770"/>
            <a:ext cx="7916545" cy="4269105"/>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With all these, target users of this software will relatively find it not difficult to use it.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Languages 		 :	HTML, JAVASCRIPT, CSS, APEX, AURA</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Browser		 : 	Google Chrome or Mozilla Firefox or 					Microsoft Internet Explorer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Server		 :	It support using these systems that connect 				to the Internet through a proxy server.</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				Automatic proxy detection, Manual proxy</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Data Loader</a:t>
            </a:r>
            <a:endParaRPr lang="en-US" sz="1800" dirty="0">
              <a:latin typeface="Times New Roman" panose="02020603050405020304" pitchFamily="18" charset="0"/>
              <a:cs typeface="Times New Roman" panose="02020603050405020304" pitchFamily="18" charset="0"/>
            </a:endParaRPr>
          </a:p>
          <a:p>
            <a:pPr marL="457200" lvl="1" indent="0">
              <a:buNone/>
            </a:pPr>
            <a:endParaRPr lang="en-US" alt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68373" y="2096614"/>
            <a:ext cx="8852252" cy="4070393"/>
          </a:xfrm>
        </p:spPr>
        <p:txBody>
          <a:bodyPr>
            <a:normAutofit lnSpcReduction="10000"/>
          </a:bodyPr>
          <a:lstStyle/>
          <a:p>
            <a:pPr marL="0" lvl="0" indent="0">
              <a:buNone/>
            </a:pPr>
            <a:r>
              <a:rPr lang="en-IN" sz="1800" dirty="0">
                <a:latin typeface="Times New Roman" panose="02020603050405020304" pitchFamily="18" charset="0"/>
                <a:cs typeface="Times New Roman" panose="02020603050405020304" pitchFamily="18" charset="0"/>
              </a:rPr>
              <a:t> In the existing system , the person has on visit the particular office for </a:t>
            </a:r>
            <a:r>
              <a:rPr lang="en-US" altLang="en-IN" sz="1800" dirty="0">
                <a:latin typeface="Times New Roman" panose="02020603050405020304" pitchFamily="18" charset="0"/>
                <a:cs typeface="Times New Roman" panose="02020603050405020304" pitchFamily="18" charset="0"/>
              </a:rPr>
              <a:t>raising certification requests</a:t>
            </a:r>
            <a:r>
              <a:rPr lang="en-IN" sz="1800" dirty="0">
                <a:latin typeface="Times New Roman" panose="02020603050405020304" pitchFamily="18" charset="0"/>
                <a:cs typeface="Times New Roman" panose="02020603050405020304" pitchFamily="18" charset="0"/>
              </a:rPr>
              <a:t>. The existing system’s process is quite complex and manual one.The </a:t>
            </a:r>
            <a:r>
              <a:rPr lang="en-US" altLang="en-IN" sz="1800" dirty="0">
                <a:latin typeface="Times New Roman" panose="02020603050405020304" pitchFamily="18" charset="0"/>
                <a:cs typeface="Times New Roman" panose="02020603050405020304" pitchFamily="18" charset="0"/>
              </a:rPr>
              <a:t>Certification </a:t>
            </a:r>
            <a:r>
              <a:rPr lang="en-IN" sz="1800" dirty="0">
                <a:latin typeface="Times New Roman" panose="02020603050405020304" pitchFamily="18" charset="0"/>
                <a:cs typeface="Times New Roman" panose="02020603050405020304" pitchFamily="18" charset="0"/>
              </a:rPr>
              <a:t>management </a:t>
            </a:r>
            <a:r>
              <a:rPr lang="en-US" altLang="en-IN" sz="1800" dirty="0">
                <a:latin typeface="Times New Roman" panose="02020603050405020304" pitchFamily="18" charset="0"/>
                <a:cs typeface="Times New Roman" panose="02020603050405020304" pitchFamily="18" charset="0"/>
              </a:rPr>
              <a:t>App </a:t>
            </a:r>
            <a:r>
              <a:rPr lang="en-IN" sz="1800" dirty="0">
                <a:latin typeface="Times New Roman" panose="02020603050405020304" pitchFamily="18" charset="0"/>
                <a:cs typeface="Times New Roman" panose="02020603050405020304" pitchFamily="18" charset="0"/>
              </a:rPr>
              <a:t>h</a:t>
            </a:r>
            <a:r>
              <a:rPr lang="en-US" altLang="en-IN" sz="1800" dirty="0">
                <a:latin typeface="Times New Roman" panose="02020603050405020304" pitchFamily="18" charset="0"/>
                <a:cs typeface="Times New Roman" panose="02020603050405020304" pitchFamily="18" charset="0"/>
              </a:rPr>
              <a:t>elps in making all the below mentioned disadvantages disappear.</a:t>
            </a:r>
            <a:endParaRPr lang="en-IN" sz="1800" dirty="0">
              <a:latin typeface="Times New Roman" panose="02020603050405020304" pitchFamily="18" charset="0"/>
              <a:cs typeface="Times New Roman" panose="02020603050405020304" pitchFamily="18" charset="0"/>
            </a:endParaRPr>
          </a:p>
          <a:p>
            <a:pPr marL="0" indent="0">
              <a:buNone/>
            </a:pPr>
            <a:endParaRPr lang="en-IN" sz="1800" u="sng" dirty="0">
              <a:latin typeface="Times New Roman" panose="02020603050405020304" pitchFamily="18" charset="0"/>
              <a:cs typeface="Times New Roman" panose="02020603050405020304" pitchFamily="18" charset="0"/>
            </a:endParaRPr>
          </a:p>
          <a:p>
            <a:pPr marL="0" indent="0">
              <a:buNone/>
            </a:pPr>
            <a:r>
              <a:rPr lang="en-IN" sz="1800" u="sng" dirty="0">
                <a:latin typeface="Times New Roman" panose="02020603050405020304" pitchFamily="18" charset="0"/>
                <a:cs typeface="Times New Roman" panose="02020603050405020304" pitchFamily="18" charset="0"/>
              </a:rPr>
              <a:t>Disadvantages of Existing System:-</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It consumes lot of time of </a:t>
            </a:r>
            <a:r>
              <a:rPr lang="en-US" altLang="en-IN" sz="1800" dirty="0">
                <a:latin typeface="Times New Roman" panose="02020603050405020304" pitchFamily="18" charset="0"/>
                <a:cs typeface="Times New Roman" panose="02020603050405020304" pitchFamily="18" charset="0"/>
              </a:rPr>
              <a:t>Employee</a:t>
            </a:r>
            <a:r>
              <a:rPr lang="en-IN"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Paper work results in a lot of space to keep the data.</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Lack of security.</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It  has higher chances of  human errors.</a:t>
            </a:r>
            <a:endParaRPr lang="en-IN" sz="1800" dirty="0">
              <a:latin typeface="Times New Roman" panose="02020603050405020304" pitchFamily="18" charset="0"/>
              <a:cs typeface="Times New Roman" panose="02020603050405020304" pitchFamily="18" charset="0"/>
            </a:endParaRPr>
          </a:p>
          <a:p>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491518"/>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5745" y="1969770"/>
            <a:ext cx="9159875" cy="461708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Consequently, this project work finds it necessary to study and analyze the difficulties inherent in the administration and management of certification manually in organization with a view to proposing an extensive solution to these problems. </a:t>
            </a:r>
            <a:endParaRPr lang="en-IN" sz="1800" dirty="0">
              <a:latin typeface="Times New Roman" panose="02020603050405020304" pitchFamily="18" charset="0"/>
              <a:cs typeface="Times New Roman" panose="02020603050405020304" pitchFamily="18" charset="0"/>
            </a:endParaRPr>
          </a:p>
          <a:p>
            <a:pPr marL="0" indent="0">
              <a:buNone/>
            </a:pPr>
            <a:r>
              <a:rPr lang="en-IN" sz="1800" u="sng" dirty="0">
                <a:latin typeface="Times New Roman" panose="02020603050405020304" pitchFamily="18" charset="0"/>
                <a:cs typeface="Times New Roman" panose="02020603050405020304" pitchFamily="18" charset="0"/>
              </a:rPr>
              <a:t>Advantages of  New System:-</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It is easy to use and fast to implement.</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It is </a:t>
            </a:r>
            <a:r>
              <a:rPr lang="en-US" altLang="en-IN" sz="1800" dirty="0">
                <a:latin typeface="Times New Roman" panose="02020603050405020304" pitchFamily="18" charset="0"/>
                <a:cs typeface="Times New Roman" panose="02020603050405020304" pitchFamily="18" charset="0"/>
              </a:rPr>
              <a:t>application </a:t>
            </a:r>
            <a:r>
              <a:rPr lang="en-IN" sz="1800" dirty="0">
                <a:latin typeface="Times New Roman" panose="02020603050405020304" pitchFamily="18" charset="0"/>
                <a:cs typeface="Times New Roman" panose="02020603050405020304" pitchFamily="18" charset="0"/>
              </a:rPr>
              <a:t>based and easy to access their information anywhere on any device.</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Complete end to end solution to track certification updates</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Quick and easy registration for the employers.</a:t>
            </a:r>
            <a:endParaRPr lang="en-IN"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Online data submission is secured dual time .  </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Master Driven approach to reduce data entry mistake.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491518"/>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In-scope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5745" y="1969770"/>
            <a:ext cx="9159875" cy="4617085"/>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Following is the functionality provided by the system:</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There are two categories of people who would access the system: App Admin and App User. Each of these would have some exclusive privileges.</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Admin: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Login into the Application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Create, edit, delete Certifications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Create, edit, delete Vouchers for registered Certifications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Approves the Certification Requests raised in the system.</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View Employees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View Certification Requests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6380" y="1565910"/>
            <a:ext cx="9159875" cy="4617085"/>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User:</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Login into the Application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Create, edit, delete Employees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Create, edit, delete Certification Request which is submitted for approval</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Assign Vouchers to the Certification Requests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Update the status of passed or failed for the approved certification requests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View Certifications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View Vouchers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491518"/>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out-scope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6380" y="2304415"/>
            <a:ext cx="9159875" cy="4028440"/>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The following functionalities have not been covered under the application:</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1.The App does not calculates the price for the application and doesn’t provides the sum total.</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2.Pass/Fail is updated manually instead of being up by its own from the feedback received from the employee.</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3.No login options for the employees hence they are totally rely on the email alerts to be updated about the situation. They should also be allowed to login and check their status on their own.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5866</Words>
  <Application>WPS Presentation</Application>
  <PresentationFormat>Widescreen</PresentationFormat>
  <Paragraphs>120</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Trebuchet MS</vt:lpstr>
      <vt:lpstr>Times New Roman</vt:lpstr>
      <vt:lpstr>Tw Cen MT</vt:lpstr>
      <vt:lpstr>Microsoft YaHei</vt:lpstr>
      <vt:lpstr>Arial Unicode MS</vt:lpstr>
      <vt:lpstr>Calibri</vt:lpstr>
      <vt:lpstr>Circuit</vt:lpstr>
      <vt:lpstr>Asset Managemet  system</vt:lpstr>
      <vt:lpstr>Problem  definitions</vt:lpstr>
      <vt:lpstr>Hardware specification</vt:lpstr>
      <vt:lpstr>Software specification</vt:lpstr>
      <vt:lpstr>Existing system</vt:lpstr>
      <vt:lpstr>Proposed  system</vt:lpstr>
      <vt:lpstr>Proposed  system</vt:lpstr>
      <vt:lpstr>In-scope</vt:lpstr>
      <vt:lpstr>In-scope</vt:lpstr>
      <vt:lpstr>Proposed  system</vt:lpstr>
      <vt:lpstr>Use case diagram</vt:lpstr>
      <vt:lpstr>Class diagram</vt:lpstr>
      <vt:lpstr>Sequence diagram For admin</vt:lpstr>
      <vt:lpstr>Sequence diagram For user</vt:lpstr>
      <vt:lpstr>activity diagram for admin</vt:lpstr>
      <vt:lpstr>activity diagram for user</vt:lpstr>
      <vt:lpstr>activity diagram for user</vt:lpstr>
      <vt:lpstr>flow chart for admin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Managemet  system</dc:title>
  <dc:creator>Rakesh Das</dc:creator>
  <cp:lastModifiedBy>Vishad Tripathi</cp:lastModifiedBy>
  <cp:revision>27</cp:revision>
  <dcterms:created xsi:type="dcterms:W3CDTF">2019-12-03T15:06:00Z</dcterms:created>
  <dcterms:modified xsi:type="dcterms:W3CDTF">2020-05-04T16:57:41Z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