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03F7626-B7F7-7021-73FA-52CCE8DBD114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56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08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9476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03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81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970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556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4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0103287-921E-DF70-D9BC-D7EB5A73BF05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7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52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45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55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7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06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24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08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41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215" y="1333427"/>
            <a:ext cx="9144000" cy="2387600"/>
          </a:xfrm>
        </p:spPr>
        <p:txBody>
          <a:bodyPr/>
          <a:lstStyle/>
          <a:p>
            <a:r>
              <a:rPr lang="en-GB"/>
              <a:t>BRITISH AIRWAYS VIRTUAL INTERNSHIP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758" y="4011636"/>
            <a:ext cx="9144000" cy="1655762"/>
          </a:xfrm>
        </p:spPr>
        <p:txBody>
          <a:bodyPr/>
          <a:lstStyle/>
          <a:p>
            <a:r>
              <a:rPr lang="en-GB"/>
              <a:t>SUBMITTED BY,</a:t>
            </a:r>
          </a:p>
          <a:p>
            <a:r>
              <a:rPr lang="en-GB"/>
              <a:t>VISHAK KRISHNAN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GB" dirty="0"/>
              <a:t>SUMMARY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C39EB36-CEF3-8606-31F6-D85147F9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 fontScale="92500" lnSpcReduction="20000"/>
          </a:bodyPr>
          <a:lstStyle/>
          <a:p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Most customer reviews (61.9%) are positive, indicating a generally favorable perception of British Airways' services, despite a significant portion (36.4%) being negative.</a:t>
            </a:r>
          </a:p>
          <a:p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most frequently mentioned words in reviews include "flight," "seat," "service," and "time," highlighting </a:t>
            </a:r>
            <a:r>
              <a:rPr lang="en-CA" b="0" i="0" u="none" strike="noStrike">
                <a:solidFill>
                  <a:srgbClr val="000000"/>
                </a:solidFill>
                <a:effectLst/>
                <a:latin typeface="-webkit-standard"/>
              </a:rPr>
              <a:t>customer focusing </a:t>
            </a:r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on punctuality, seating comfort, and overall service experience.</a:t>
            </a:r>
            <a:endParaRPr lang="en-US" dirty="0"/>
          </a:p>
        </p:txBody>
      </p:sp>
      <p:pic>
        <p:nvPicPr>
          <p:cNvPr id="5" name="Content Placeholder 4" descr="A close-up of words&#10;&#10;Description automatically generated">
            <a:extLst>
              <a:ext uri="{FF2B5EF4-FFF2-40B4-BE49-F238E27FC236}">
                <a16:creationId xmlns:a16="http://schemas.microsoft.com/office/drawing/2014/main" id="{06330EBF-7469-FC4A-A121-A58E3CC91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51" y="517143"/>
            <a:ext cx="5435605" cy="2826514"/>
          </a:xfrm>
          <a:prstGeom prst="rect">
            <a:avLst/>
          </a:prstGeom>
        </p:spPr>
      </p:pic>
      <p:pic>
        <p:nvPicPr>
          <p:cNvPr id="7" name="Picture 6" descr="A green circle with red arrow&#10;&#10;Description automatically generated">
            <a:extLst>
              <a:ext uri="{FF2B5EF4-FFF2-40B4-BE49-F238E27FC236}">
                <a16:creationId xmlns:a16="http://schemas.microsoft.com/office/drawing/2014/main" id="{21A2015B-5274-DB46-F2C3-0663DCC79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48" y="3439020"/>
            <a:ext cx="3271076" cy="341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75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-webkit-standard</vt:lpstr>
      <vt:lpstr>Arial</vt:lpstr>
      <vt:lpstr>Trebuchet MS</vt:lpstr>
      <vt:lpstr>Wingdings 3</vt:lpstr>
      <vt:lpstr>Facet</vt:lpstr>
      <vt:lpstr>BRITISH AIRWAYS VIRTUAL INTERNSHIP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Vishak Krishnan</cp:lastModifiedBy>
  <cp:revision>3</cp:revision>
  <dcterms:created xsi:type="dcterms:W3CDTF">2022-12-06T11:13:27Z</dcterms:created>
  <dcterms:modified xsi:type="dcterms:W3CDTF">2024-09-25T04:35:46Z</dcterms:modified>
</cp:coreProperties>
</file>