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2" r:id="rId2"/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46"/>
    <p:restoredTop sz="94663"/>
  </p:normalViewPr>
  <p:slideViewPr>
    <p:cSldViewPr snapToGrid="0" snapToObjects="1">
      <p:cViewPr varScale="1">
        <p:scale>
          <a:sx n="68" d="100"/>
          <a:sy n="68" d="100"/>
        </p:scale>
        <p:origin x="224" y="1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82916-2E19-634C-8633-DFA39149274C}" type="datetimeFigureOut">
              <a:rPr lang="en-US" smtClean="0"/>
              <a:t>9/28/21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76F1E-9931-F249-9084-9444E79700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22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0A719-0D5D-274C-B5E0-47D38BA40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76D379-B38E-9B4E-A929-B0437B0C3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A0EDF-6F3B-B441-92D7-CC0E8ECB2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71097-9FDC-F14D-AF1D-2536ED4BC0F9}" type="datetime1">
              <a:rPr lang="en-GB" smtClean="0"/>
              <a:t>28/09/2021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DBA360-6513-1D4C-9B65-CA337FE46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A114E-8A39-C649-86FC-6592D62F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0-645D-DE44-A44D-697CCA34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754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42132-07A3-F047-89AE-66495BEE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2EDEC7-913D-9948-BB12-4B3C8DACB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93981-40D4-7D4B-B4CE-EDCEF282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60044-5A29-6D4F-8627-F62F8C7F8D03}" type="datetime1">
              <a:rPr lang="en-GB" smtClean="0"/>
              <a:t>28/09/2021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9EE4B-DA60-D04F-A0BD-5E5472246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B6391-BFD0-F14D-9560-7C4D7ADC3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0-645D-DE44-A44D-697CCA34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29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CF76D-B3D7-C54F-AE2E-9867819E4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B44FA-DC75-3341-AF14-99BCC5F5D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B1A4A-FC3E-0349-93E5-D4B6EA78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ADA97-E0BE-8440-B468-1F4A6D04AA70}" type="datetime1">
              <a:rPr lang="en-GB" smtClean="0"/>
              <a:t>28/09/2021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D22D0-79CD-AB41-9534-05553F29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02388-FE05-2645-949A-2D48CF1CA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0-645D-DE44-A44D-697CCA34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30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59A6-701B-D24E-9C8E-612D9E0D0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016DC-B39D-E14D-8D4D-3405D026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EF25F-1726-884E-AB80-279E5C886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AB3DB-A1F7-8B49-8677-08761EFF7013}" type="datetime1">
              <a:rPr lang="en-GB" smtClean="0"/>
              <a:t>28/09/2021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28891-6FFF-B24C-8556-8AF8C0EFE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CBD4D-93B0-B348-9FC3-523B49F5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0-645D-DE44-A44D-697CCA34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712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6877B-881C-AC4D-8A26-C76244E5A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3583F-F1A2-2942-9C2B-CE7917E4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5EDD3-4A75-9843-9E84-B738E670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E305C-AA07-3F4E-9F73-034609FA8F80}" type="datetime1">
              <a:rPr lang="en-GB" smtClean="0"/>
              <a:t>28/09/2021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E4A56-D971-BF45-BA51-77F241B1D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9E9A7-2D35-5B42-B749-F9308B09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0-645D-DE44-A44D-697CCA34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586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A541-6C47-1341-B01F-68D3AB255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3DA5-BF43-424A-9291-B0D3EACF0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79B67-991F-C94B-9D98-9D20C6F0E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A38F4-70C9-B346-8A94-4A41D71D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31812-2A54-E543-B7F6-8AD165C1DCDA}" type="datetime1">
              <a:rPr lang="en-GB" smtClean="0"/>
              <a:t>28/09/2021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45D1F4-506B-9946-BBEB-7C727E8C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CF61D-3CFD-0144-A7D3-E3AD08CC7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0-645D-DE44-A44D-697CCA34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20C7-FAB8-C54F-BB57-8A3E3E37F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B2453-1D61-0344-A51F-2558B9C3D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D2D31-70AD-A14E-B026-53CDFBF15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B9532-C2EE-B546-B437-4B991A3B00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9B5AC-1A0B-0042-8D05-84ECAB7D73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28736A-17B6-1648-9679-0EBFF8230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F06A2-64B3-124F-9D92-8A362A8185EA}" type="datetime1">
              <a:rPr lang="en-GB" smtClean="0"/>
              <a:t>28/09/2021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A4803-4077-3B4B-A197-C026E9699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9815EE-CB51-FE41-9235-22E9E8248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0-645D-DE44-A44D-697CCA34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13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60498-EC32-E246-8D84-B8D988167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1A77F-A66A-E54D-ADC5-86145817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96B70-EE94-D24A-BDFE-6286C0DA5A58}" type="datetime1">
              <a:rPr lang="en-GB" smtClean="0"/>
              <a:t>28/09/2021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ACD62-00FC-394F-81A9-374A5CD4C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0C29FD-7C8A-5D4E-95DE-BD4622B3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0-645D-DE44-A44D-697CCA34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37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EB7ADE-6E9B-AF4B-B55C-B4A05D7C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B231-B67F-504D-80B5-63FCF7B095FB}" type="datetime1">
              <a:rPr lang="en-GB" smtClean="0"/>
              <a:t>28/09/2021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90F2EF-2C1F-0941-86ED-28F06C584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62D6BE-74C6-084E-B689-C4DE9C89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0-645D-DE44-A44D-697CCA34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14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A71D-9A85-864E-8A9D-6962582C8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FE3B5-AC27-E447-9625-7974B9C2B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0386CD-16FD-604D-A727-250DABF7C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B4AEA0-F3BE-D04F-B940-5C4E6AF5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70DCB-0A32-3545-BDF8-D1D12703D181}" type="datetime1">
              <a:rPr lang="en-GB" smtClean="0"/>
              <a:t>28/09/2021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54A8C-A7E1-034D-B773-6E4B0A5BE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EE966-1A20-954D-A5F5-8C50A1B6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0-645D-DE44-A44D-697CCA34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70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1BBC4-D38A-5142-938B-0F0D551F8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7205B9-6DBD-9D42-AB2B-45E06C735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55535-58FD-F94B-B579-EB44E8576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029C50-0A10-EC4D-B7BB-F651304F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BD09-32E6-7847-A714-6092DFFBA88E}" type="datetime1">
              <a:rPr lang="en-GB" smtClean="0"/>
              <a:t>28/09/2021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E13816-2048-6546-9CD4-D23164D4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54669-7A3B-844E-BFE6-F389BCBA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A3A30-645D-DE44-A44D-697CCA34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497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10456C-974D-6641-8723-BF41D22E0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D2F7C-2E2D-234C-9D55-2DDF70D9D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29B47-CB4A-404C-85E9-950AEBD739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19284-0485-3D4C-BDB9-2F1F73C022DF}" type="datetime1">
              <a:rPr lang="en-GB" smtClean="0"/>
              <a:t>28/09/2021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F60F6-8420-0C42-A6C7-126A22509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0B194-AF3D-3C4F-85C4-B9B8A7D1A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A3A30-645D-DE44-A44D-697CCA34C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911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4.m4a"/><Relationship Id="rId7" Type="http://schemas.openxmlformats.org/officeDocument/2006/relationships/slideLayout" Target="../slideLayouts/slideLayout2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audio" Target="../media/media5.m4a"/><Relationship Id="rId5" Type="http://schemas.microsoft.com/office/2007/relationships/media" Target="../media/media5.m4a"/><Relationship Id="rId4" Type="http://schemas.openxmlformats.org/officeDocument/2006/relationships/audio" Target="../media/media4.m4a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691D8E-EE78-4041-BB90-21A8AB220CDA}"/>
              </a:ext>
            </a:extLst>
          </p:cNvPr>
          <p:cNvSpPr txBox="1"/>
          <p:nvPr/>
        </p:nvSpPr>
        <p:spPr>
          <a:xfrm>
            <a:off x="2422952" y="2505670"/>
            <a:ext cx="7346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rmorant Garamond Light" pitchFamily="2" charset="77"/>
              </a:rPr>
              <a:t>WHAT ROLE CAN AI PLAY IN PRODUCTION OF </a:t>
            </a:r>
          </a:p>
          <a:p>
            <a:pPr algn="ctr"/>
            <a:r>
              <a:rPr lang="en-US" sz="1600" dirty="0">
                <a:latin typeface="Cormorant Garamond Light" pitchFamily="2" charset="77"/>
              </a:rPr>
              <a:t>NON-INVESTIGATIVE WRITTEN CONTENT IN PUBLIC RELATIONS AND WHETHER IT WILL BE ACCPETED.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50DAF-81BD-DA4C-AE81-D5D0922BE9D8}"/>
              </a:ext>
            </a:extLst>
          </p:cNvPr>
          <p:cNvSpPr txBox="1"/>
          <p:nvPr/>
        </p:nvSpPr>
        <p:spPr>
          <a:xfrm>
            <a:off x="3206578" y="5665403"/>
            <a:ext cx="57788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Graphie Light" panose="020B0403020204020204" pitchFamily="34" charset="77"/>
              </a:rPr>
              <a:t>PRIYADARSHANI VISHAKA ALBUQUERQUE </a:t>
            </a:r>
          </a:p>
          <a:p>
            <a:pPr algn="ctr"/>
            <a:r>
              <a:rPr lang="en-US" sz="1200" dirty="0">
                <a:latin typeface="Graphie Light" panose="020B0403020204020204" pitchFamily="34" charset="77"/>
              </a:rPr>
              <a:t>20044304</a:t>
            </a:r>
          </a:p>
          <a:p>
            <a:pPr algn="ctr"/>
            <a:endParaRPr lang="en-US" sz="1200" dirty="0">
              <a:latin typeface="Cormorant Garamond Light" pitchFamily="2" charset="77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9A1B820-3EAE-644E-B8DE-FB11EDE59417}"/>
              </a:ext>
            </a:extLst>
          </p:cNvPr>
          <p:cNvCxnSpPr/>
          <p:nvPr/>
        </p:nvCxnSpPr>
        <p:spPr>
          <a:xfrm>
            <a:off x="4324866" y="5454141"/>
            <a:ext cx="3336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D082ED-00AC-C84D-8BCF-01379E2D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2579" y="6356350"/>
            <a:ext cx="2743200" cy="365125"/>
          </a:xfrm>
        </p:spPr>
        <p:txBody>
          <a:bodyPr/>
          <a:lstStyle/>
          <a:p>
            <a:fld id="{CFFA3A30-645D-DE44-A44D-697CCA34CB38}" type="slidenum">
              <a:rPr lang="en-US" smtClean="0">
                <a:latin typeface="Cormorant Garamond" pitchFamily="2" charset="77"/>
              </a:rPr>
              <a:t>1</a:t>
            </a:fld>
            <a:endParaRPr lang="en-US" dirty="0">
              <a:latin typeface="Cormorant Garamond" pitchFamily="2" charset="77"/>
            </a:endParaRPr>
          </a:p>
        </p:txBody>
      </p:sp>
      <p:pic>
        <p:nvPicPr>
          <p:cNvPr id="3" name="Audio Recording 28 Sep 2021 at 3:04:01 pm" descr="Audio Recording 28 Sep 2021 at 3:04:01 pm">
            <a:hlinkClick r:id="" action="ppaction://media"/>
            <a:extLst>
              <a:ext uri="{FF2B5EF4-FFF2-40B4-BE49-F238E27FC236}">
                <a16:creationId xmlns:a16="http://schemas.microsoft.com/office/drawing/2014/main" id="{C2E6F27B-296C-AB43-9AFD-40428A6629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5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80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5CC459-79C8-B543-92F0-153D52B626C5}"/>
              </a:ext>
            </a:extLst>
          </p:cNvPr>
          <p:cNvSpPr txBox="1"/>
          <p:nvPr/>
        </p:nvSpPr>
        <p:spPr>
          <a:xfrm>
            <a:off x="704335" y="506627"/>
            <a:ext cx="303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e Light" panose="020B0403020204020204" pitchFamily="34" charset="77"/>
              </a:rPr>
              <a:t>INTRODUCTION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4FAACC-4035-4C4C-BF94-FBB9D3818E2A}"/>
              </a:ext>
            </a:extLst>
          </p:cNvPr>
          <p:cNvCxnSpPr/>
          <p:nvPr/>
        </p:nvCxnSpPr>
        <p:spPr>
          <a:xfrm>
            <a:off x="790834" y="913030"/>
            <a:ext cx="3336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389CF-F346-044F-ADBE-1F6CCDE7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7865" y="6356350"/>
            <a:ext cx="2743200" cy="365125"/>
          </a:xfrm>
        </p:spPr>
        <p:txBody>
          <a:bodyPr/>
          <a:lstStyle/>
          <a:p>
            <a:fld id="{CFFA3A30-645D-DE44-A44D-697CCA34CB38}" type="slidenum">
              <a:rPr lang="en-US" smtClean="0">
                <a:latin typeface="Cormorant Garamond" pitchFamily="2" charset="77"/>
              </a:rPr>
              <a:t>2</a:t>
            </a:fld>
            <a:endParaRPr lang="en-US">
              <a:latin typeface="Cormorant Garamond" pitchFamily="2" charset="77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A992AC-D331-C848-9989-0B1DDAAC65FF}"/>
              </a:ext>
            </a:extLst>
          </p:cNvPr>
          <p:cNvCxnSpPr>
            <a:cxnSpLocks/>
          </p:cNvCxnSpPr>
          <p:nvPr/>
        </p:nvCxnSpPr>
        <p:spPr>
          <a:xfrm>
            <a:off x="869093" y="6082273"/>
            <a:ext cx="96217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8FEC80-60B3-D442-AF21-C866E6A9C27F}"/>
              </a:ext>
            </a:extLst>
          </p:cNvPr>
          <p:cNvCxnSpPr>
            <a:cxnSpLocks/>
          </p:cNvCxnSpPr>
          <p:nvPr/>
        </p:nvCxnSpPr>
        <p:spPr>
          <a:xfrm>
            <a:off x="869093" y="3311611"/>
            <a:ext cx="0" cy="2770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Audio Recording 28 Sep 2021 at 3:05:31 pm" descr="Audio Recording 28 Sep 2021 at 3:05:31 pm">
            <a:hlinkClick r:id="" action="ppaction://media"/>
            <a:extLst>
              <a:ext uri="{FF2B5EF4-FFF2-40B4-BE49-F238E27FC236}">
                <a16:creationId xmlns:a16="http://schemas.microsoft.com/office/drawing/2014/main" id="{18AF33C9-B7DB-824A-8837-3CC18B46B1C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00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3008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C66312-AC0A-B94C-92D6-63EEAE984925}"/>
              </a:ext>
            </a:extLst>
          </p:cNvPr>
          <p:cNvSpPr txBox="1"/>
          <p:nvPr/>
        </p:nvSpPr>
        <p:spPr>
          <a:xfrm>
            <a:off x="704335" y="506627"/>
            <a:ext cx="303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e Light" panose="020B0403020204020204" pitchFamily="34" charset="77"/>
              </a:rPr>
              <a:t>BACKGROUND/CONTEXT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BE111E-7E34-2343-A176-9E59CC74147A}"/>
              </a:ext>
            </a:extLst>
          </p:cNvPr>
          <p:cNvCxnSpPr/>
          <p:nvPr/>
        </p:nvCxnSpPr>
        <p:spPr>
          <a:xfrm>
            <a:off x="790834" y="913030"/>
            <a:ext cx="3336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1F8BC-CCE2-6D47-B4F0-CD079C22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0221" y="6356350"/>
            <a:ext cx="2743200" cy="365125"/>
          </a:xfrm>
        </p:spPr>
        <p:txBody>
          <a:bodyPr/>
          <a:lstStyle/>
          <a:p>
            <a:fld id="{CFFA3A30-645D-DE44-A44D-697CCA34CB38}" type="slidenum">
              <a:rPr lang="en-US" smtClean="0">
                <a:latin typeface="Cormorant Garamond" pitchFamily="2" charset="77"/>
              </a:rPr>
              <a:t>3</a:t>
            </a:fld>
            <a:endParaRPr lang="en-US">
              <a:latin typeface="Cormorant Garamond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DBBADF-B5BC-D749-BBD4-3EFF102B7E65}"/>
              </a:ext>
            </a:extLst>
          </p:cNvPr>
          <p:cNvSpPr txBox="1"/>
          <p:nvPr/>
        </p:nvSpPr>
        <p:spPr>
          <a:xfrm>
            <a:off x="790834" y="1724102"/>
            <a:ext cx="443607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morant Garamond Light" pitchFamily="2" charset="77"/>
              </a:rPr>
              <a:t>AI and PR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morant Garamond Light" pitchFamily="2" charset="77"/>
              </a:rPr>
              <a:t>Barriers to entry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morant Garamond Light" pitchFamily="2" charset="77"/>
              </a:rPr>
              <a:t>Non-investigative written content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morant Garamond Light" pitchFamily="2" charset="77"/>
              </a:rPr>
              <a:t>Natural language generation 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77E56B-91EB-8C45-93D3-CCF948A25113}"/>
              </a:ext>
            </a:extLst>
          </p:cNvPr>
          <p:cNvCxnSpPr>
            <a:cxnSpLocks/>
          </p:cNvCxnSpPr>
          <p:nvPr/>
        </p:nvCxnSpPr>
        <p:spPr>
          <a:xfrm>
            <a:off x="869093" y="6082273"/>
            <a:ext cx="96217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EF55C4-0407-F249-8FCF-6AFEF082D348}"/>
              </a:ext>
            </a:extLst>
          </p:cNvPr>
          <p:cNvCxnSpPr>
            <a:cxnSpLocks/>
          </p:cNvCxnSpPr>
          <p:nvPr/>
        </p:nvCxnSpPr>
        <p:spPr>
          <a:xfrm>
            <a:off x="869093" y="3311611"/>
            <a:ext cx="0" cy="2770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Audio Recording 28 Sep 2021 at 3:08:19 pm" descr="Audio Recording 28 Sep 2021 at 3:08:19 pm">
            <a:hlinkClick r:id="" action="ppaction://media"/>
            <a:extLst>
              <a:ext uri="{FF2B5EF4-FFF2-40B4-BE49-F238E27FC236}">
                <a16:creationId xmlns:a16="http://schemas.microsoft.com/office/drawing/2014/main" id="{BF59E6F5-D333-7444-80D6-67605C07188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411416" y="3429000"/>
            <a:ext cx="812800" cy="812800"/>
          </a:xfrm>
          <a:prstGeom prst="rect">
            <a:avLst/>
          </a:prstGeom>
        </p:spPr>
      </p:pic>
      <p:pic>
        <p:nvPicPr>
          <p:cNvPr id="3" name="Audio Recording 28 Sep 2021 at 3:08:55 pm" descr="Audio Recording 28 Sep 2021 at 3:08:55 pm">
            <a:hlinkClick r:id="" action="ppaction://media"/>
            <a:extLst>
              <a:ext uri="{FF2B5EF4-FFF2-40B4-BE49-F238E27FC236}">
                <a16:creationId xmlns:a16="http://schemas.microsoft.com/office/drawing/2014/main" id="{54DE97A3-A2CD-5642-A07E-41D8F49DB27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25550" y="4413603"/>
            <a:ext cx="812800" cy="812800"/>
          </a:xfrm>
          <a:prstGeom prst="rect">
            <a:avLst/>
          </a:prstGeom>
        </p:spPr>
      </p:pic>
      <p:pic>
        <p:nvPicPr>
          <p:cNvPr id="10" name="Audio Recording 28 Sep 2021 at 3:09:45 pm" descr="Audio Recording 28 Sep 2021 at 3:09:45 pm">
            <a:hlinkClick r:id="" action="ppaction://media"/>
            <a:extLst>
              <a:ext uri="{FF2B5EF4-FFF2-40B4-BE49-F238E27FC236}">
                <a16:creationId xmlns:a16="http://schemas.microsoft.com/office/drawing/2014/main" id="{C477C82E-8282-8D4B-88B7-6339D220228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411416" y="513217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30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72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2256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1792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46736C5-2ADD-B643-9171-614B4B1A8D1D}"/>
              </a:ext>
            </a:extLst>
          </p:cNvPr>
          <p:cNvSpPr txBox="1"/>
          <p:nvPr/>
        </p:nvSpPr>
        <p:spPr>
          <a:xfrm>
            <a:off x="704335" y="506627"/>
            <a:ext cx="303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e Light" panose="020B0403020204020204" pitchFamily="34" charset="77"/>
              </a:rPr>
              <a:t>AT PRESENT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D063E1B-AD06-9E42-91F4-57423CEF3727}"/>
              </a:ext>
            </a:extLst>
          </p:cNvPr>
          <p:cNvCxnSpPr/>
          <p:nvPr/>
        </p:nvCxnSpPr>
        <p:spPr>
          <a:xfrm>
            <a:off x="790834" y="913030"/>
            <a:ext cx="3336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4C893-3759-9C46-AFCD-D875FFF4F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5508" y="6356350"/>
            <a:ext cx="2743200" cy="365125"/>
          </a:xfrm>
        </p:spPr>
        <p:txBody>
          <a:bodyPr/>
          <a:lstStyle/>
          <a:p>
            <a:fld id="{CFFA3A30-645D-DE44-A44D-697CCA34CB38}" type="slidenum">
              <a:rPr lang="en-US" smtClean="0">
                <a:latin typeface="Cormorant Garamond" pitchFamily="2" charset="77"/>
              </a:rPr>
              <a:t>4</a:t>
            </a:fld>
            <a:endParaRPr lang="en-US">
              <a:latin typeface="Cormorant Garamond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8022CF-5E13-6D40-A431-F1DE00B7823F}"/>
              </a:ext>
            </a:extLst>
          </p:cNvPr>
          <p:cNvSpPr txBox="1"/>
          <p:nvPr/>
        </p:nvSpPr>
        <p:spPr>
          <a:xfrm>
            <a:off x="790834" y="1767015"/>
            <a:ext cx="515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morant Garamond Light" pitchFamily="2" charset="77"/>
              </a:rPr>
              <a:t>NLG Models: Markov Chain Model, Transformers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morant Garamond Light" pitchFamily="2" charset="77"/>
              </a:rPr>
              <a:t>Pre-existing packages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morant Garamond Light" pitchFamily="2" charset="77"/>
              </a:rPr>
              <a:t>Summary </a:t>
            </a:r>
          </a:p>
          <a:p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511840-6644-0B47-A6FE-69AD1AC03CD5}"/>
              </a:ext>
            </a:extLst>
          </p:cNvPr>
          <p:cNvCxnSpPr>
            <a:cxnSpLocks/>
          </p:cNvCxnSpPr>
          <p:nvPr/>
        </p:nvCxnSpPr>
        <p:spPr>
          <a:xfrm>
            <a:off x="869093" y="6082273"/>
            <a:ext cx="96217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483C54-9FEC-714E-9A18-6431EFB39C60}"/>
              </a:ext>
            </a:extLst>
          </p:cNvPr>
          <p:cNvCxnSpPr>
            <a:cxnSpLocks/>
          </p:cNvCxnSpPr>
          <p:nvPr/>
        </p:nvCxnSpPr>
        <p:spPr>
          <a:xfrm>
            <a:off x="869093" y="3311611"/>
            <a:ext cx="0" cy="2770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Audio Recording 28 Sep 2021 at 3:11:32 pm" descr="Audio Recording 28 Sep 2021 at 3:11:32 pm">
            <a:hlinkClick r:id="" action="ppaction://media"/>
            <a:extLst>
              <a:ext uri="{FF2B5EF4-FFF2-40B4-BE49-F238E27FC236}">
                <a16:creationId xmlns:a16="http://schemas.microsoft.com/office/drawing/2014/main" id="{B5632E5F-5C31-2C41-A9D9-59522BE1EAF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0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59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843A55D-5706-1143-B851-E1B86760FEF4}"/>
              </a:ext>
            </a:extLst>
          </p:cNvPr>
          <p:cNvSpPr txBox="1"/>
          <p:nvPr/>
        </p:nvSpPr>
        <p:spPr>
          <a:xfrm>
            <a:off x="704335" y="506627"/>
            <a:ext cx="303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e Light" panose="020B0403020204020204" pitchFamily="34" charset="77"/>
              </a:rPr>
              <a:t>RESEARCH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77CC25-81E0-E44F-9551-0BA12374684E}"/>
              </a:ext>
            </a:extLst>
          </p:cNvPr>
          <p:cNvCxnSpPr/>
          <p:nvPr/>
        </p:nvCxnSpPr>
        <p:spPr>
          <a:xfrm>
            <a:off x="790834" y="913030"/>
            <a:ext cx="3336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C2A5C-1CFB-8241-84AA-140B42D2B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3152" y="6356350"/>
            <a:ext cx="2743200" cy="365125"/>
          </a:xfrm>
        </p:spPr>
        <p:txBody>
          <a:bodyPr/>
          <a:lstStyle/>
          <a:p>
            <a:fld id="{CFFA3A30-645D-DE44-A44D-697CCA34CB38}" type="slidenum">
              <a:rPr lang="en-US" smtClean="0">
                <a:latin typeface="Cormorant Garamond" pitchFamily="2" charset="77"/>
              </a:rPr>
              <a:t>5</a:t>
            </a:fld>
            <a:endParaRPr lang="en-US">
              <a:latin typeface="Cormorant Garamond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0DFDC9-02A7-474C-9EAC-EE984FACF075}"/>
              </a:ext>
            </a:extLst>
          </p:cNvPr>
          <p:cNvSpPr txBox="1"/>
          <p:nvPr/>
        </p:nvSpPr>
        <p:spPr>
          <a:xfrm>
            <a:off x="790834" y="1767015"/>
            <a:ext cx="51527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morant Garamond Light" pitchFamily="2" charset="77"/>
              </a:rPr>
              <a:t>Methodology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morant Garamond Light" pitchFamily="2" charset="77"/>
              </a:rPr>
              <a:t>Comparative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morant Garamond Light" pitchFamily="2" charset="77"/>
              </a:rPr>
              <a:t>Survey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morant Garamond Light" pitchFamily="2" charset="77"/>
              </a:rPr>
              <a:t>Qualitative analysis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F79BED9-DCFD-EA45-8A3F-89D1D436D666}"/>
              </a:ext>
            </a:extLst>
          </p:cNvPr>
          <p:cNvCxnSpPr>
            <a:cxnSpLocks/>
          </p:cNvCxnSpPr>
          <p:nvPr/>
        </p:nvCxnSpPr>
        <p:spPr>
          <a:xfrm>
            <a:off x="869093" y="6082273"/>
            <a:ext cx="96217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A1C88D-2A96-0A49-BC16-730876CABDA4}"/>
              </a:ext>
            </a:extLst>
          </p:cNvPr>
          <p:cNvCxnSpPr>
            <a:cxnSpLocks/>
          </p:cNvCxnSpPr>
          <p:nvPr/>
        </p:nvCxnSpPr>
        <p:spPr>
          <a:xfrm>
            <a:off x="869093" y="3311611"/>
            <a:ext cx="0" cy="2770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Audio Recording 28 Sep 2021 at 3:12:34 pm" descr="Audio Recording 28 Sep 2021 at 3:12:34 pm">
            <a:hlinkClick r:id="" action="ppaction://media"/>
            <a:extLst>
              <a:ext uri="{FF2B5EF4-FFF2-40B4-BE49-F238E27FC236}">
                <a16:creationId xmlns:a16="http://schemas.microsoft.com/office/drawing/2014/main" id="{3866AC55-0B08-4F43-B1FB-029A87C6029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211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62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552441-79EF-5E40-ADE6-559C61B18AEA}"/>
              </a:ext>
            </a:extLst>
          </p:cNvPr>
          <p:cNvSpPr txBox="1"/>
          <p:nvPr/>
        </p:nvSpPr>
        <p:spPr>
          <a:xfrm>
            <a:off x="704335" y="506627"/>
            <a:ext cx="3039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raphie Light" panose="020B0403020204020204" pitchFamily="34" charset="77"/>
              </a:rPr>
              <a:t>TAKEAWAYS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AD5057C-FAB3-4143-A764-60A835091423}"/>
              </a:ext>
            </a:extLst>
          </p:cNvPr>
          <p:cNvCxnSpPr/>
          <p:nvPr/>
        </p:nvCxnSpPr>
        <p:spPr>
          <a:xfrm>
            <a:off x="790834" y="913030"/>
            <a:ext cx="33363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6CF50-EBF1-5144-8F20-DA65F8E1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0794" y="6356350"/>
            <a:ext cx="2743200" cy="365125"/>
          </a:xfrm>
        </p:spPr>
        <p:txBody>
          <a:bodyPr/>
          <a:lstStyle/>
          <a:p>
            <a:fld id="{CFFA3A30-645D-DE44-A44D-697CCA34CB38}" type="slidenum">
              <a:rPr lang="en-US" smtClean="0">
                <a:latin typeface="Cormorant Garamond" pitchFamily="2" charset="77"/>
              </a:rPr>
              <a:t>6</a:t>
            </a:fld>
            <a:endParaRPr lang="en-US">
              <a:latin typeface="Cormorant Garamond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1C1272-C76F-C14E-A7D1-9FBF0072AEFF}"/>
              </a:ext>
            </a:extLst>
          </p:cNvPr>
          <p:cNvSpPr txBox="1"/>
          <p:nvPr/>
        </p:nvSpPr>
        <p:spPr>
          <a:xfrm>
            <a:off x="790834" y="1767015"/>
            <a:ext cx="5152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morant Garamond Light" pitchFamily="2" charset="77"/>
              </a:rPr>
              <a:t>Markov Chain Model vs Transformers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morant Garamond Light" pitchFamily="2" charset="77"/>
              </a:rPr>
              <a:t>Education in AI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ormorant Garamond Light" pitchFamily="2" charset="77"/>
              </a:rPr>
              <a:t>Usage and deployment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0E99FC-37C4-2143-B5A4-59B0112AFA99}"/>
              </a:ext>
            </a:extLst>
          </p:cNvPr>
          <p:cNvCxnSpPr>
            <a:cxnSpLocks/>
          </p:cNvCxnSpPr>
          <p:nvPr/>
        </p:nvCxnSpPr>
        <p:spPr>
          <a:xfrm>
            <a:off x="869093" y="6082273"/>
            <a:ext cx="96217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572C60-0B61-5F40-9E8F-686FC6A8E360}"/>
              </a:ext>
            </a:extLst>
          </p:cNvPr>
          <p:cNvCxnSpPr>
            <a:cxnSpLocks/>
          </p:cNvCxnSpPr>
          <p:nvPr/>
        </p:nvCxnSpPr>
        <p:spPr>
          <a:xfrm>
            <a:off x="869093" y="3311611"/>
            <a:ext cx="0" cy="27706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Audio Recording 28 Sep 2021 at 3:14:25 pm" descr="Audio Recording 28 Sep 2021 at 3:14:25 pm">
            <a:hlinkClick r:id="" action="ppaction://media"/>
            <a:extLst>
              <a:ext uri="{FF2B5EF4-FFF2-40B4-BE49-F238E27FC236}">
                <a16:creationId xmlns:a16="http://schemas.microsoft.com/office/drawing/2014/main" id="{D8CAFD05-D2AE-7447-AC63-82A2D575EE8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689600" y="30226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60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5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80</Words>
  <Application>Microsoft Macintosh PowerPoint</Application>
  <PresentationFormat>Widescreen</PresentationFormat>
  <Paragraphs>30</Paragraphs>
  <Slides>6</Slides>
  <Notes>0</Notes>
  <HiddenSlides>0</HiddenSlides>
  <MMClips>8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Cormorant Garamond</vt:lpstr>
      <vt:lpstr>Cormorant Garamond Light</vt:lpstr>
      <vt:lpstr>Graphie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Ariana Cowan</dc:creator>
  <cp:lastModifiedBy>vishaka albuquerque</cp:lastModifiedBy>
  <cp:revision>2</cp:revision>
  <dcterms:created xsi:type="dcterms:W3CDTF">2021-09-28T13:20:46Z</dcterms:created>
  <dcterms:modified xsi:type="dcterms:W3CDTF">2021-09-28T14:18:11Z</dcterms:modified>
</cp:coreProperties>
</file>