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Vishaka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Forecasting Currency Exchange Rate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Sri Mourya Dommeti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Vishaka Balasubramanian Sekar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Nithin Vasudevan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Mose Yoloye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: RNN ( Window size = 1 day)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925"/>
            <a:ext cx="8193499" cy="321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RNN (Window Size = 100 day)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5" y="903075"/>
            <a:ext cx="7896899" cy="41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: ARIMA (Window size = 100 days)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6"/>
            <a:ext cx="7422259" cy="3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: RMSE (Root Mean Square Error)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1150"/>
            <a:ext cx="8910525" cy="1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&amp; Future Recommendations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 EMD + RNN model was the best among the other chosen models which are Raw RNN and ARIMA for long term prediction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 Performance : RNN + EMD &gt;  RNN &gt; ARIMA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Possible Future Work 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Training  the RNN model for a short term prediction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Training  ARIMA for large datasets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13625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You! 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Background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Goals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Data &amp; Set-up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Results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Conclusions &amp; Future Recommendations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Forecasting forex values can help in making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hedging decisions,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Short-term &amp; long term  financing decisions,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investment decisions,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capital budgeting decisions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There are several economic and machine learning approaches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Purchasing Power Parity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Econometric Models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Time Series Model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thought a hybrid model would be a better approach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Consider  possible models : RNN, EMD+RNN and ARIMA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Hybrid approach - EMD + RNN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model is compared with 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Raw </a:t>
            </a:r>
            <a:r>
              <a:rPr lang="en" sz="1800"/>
              <a:t>RNN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ARIMA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Evaluate suitability for long term and short term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  &amp; Set up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USD/INR Exchange rate data from Quandl.com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from April 2010 - March 2017, as excel sheets , imported to R Studio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Inputs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RNN &amp; EMD + RNN: 1500 days of historical USD/INR exchange rates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ARIMA: 100 days of data </a:t>
            </a:r>
            <a:r>
              <a:rPr lang="en"/>
              <a:t> historical USD/INR exchange rates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Outputs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For each of  RNN , EMD + RNN and ARIMA model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Predicted future values in window sizes =  1 day, 10 , 15, 50 and 75 days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Plotted graphs, calculated root mean square error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 RNN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NN.PNG" id="122" name="Shape 122"/>
          <p:cNvPicPr preferRelativeResize="0"/>
          <p:nvPr/>
        </p:nvPicPr>
        <p:blipFill rotWithShape="1">
          <a:blip r:embed="rId3">
            <a:alphaModFix/>
          </a:blip>
          <a:srcRect b="0" l="0" r="11684" t="0"/>
          <a:stretch/>
        </p:blipFill>
        <p:spPr>
          <a:xfrm>
            <a:off x="2031525" y="1017800"/>
            <a:ext cx="4087075" cy="39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 : EMD +RNN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MD+RNN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175" y="885675"/>
            <a:ext cx="3814430" cy="37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RNN + EMD (Window size = 1 day)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00" y="1054650"/>
            <a:ext cx="6429438" cy="40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: RNN + EMD (Window size = 100 days)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7833774" cy="36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