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>
        <p:scale>
          <a:sx n="75" d="100"/>
          <a:sy n="75" d="100"/>
        </p:scale>
        <p:origin x="1666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5879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7049"/>
            <a:ext cx="9144000" cy="628095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 algn="just">
              <a:buNone/>
            </a:pPr>
            <a:r>
              <a:rPr lang="en-US" sz="1400" dirty="0"/>
              <a:t> Minitab File </a:t>
            </a:r>
            <a:r>
              <a:rPr lang="en-US" sz="1400" b="1" dirty="0"/>
              <a:t>: </a:t>
            </a:r>
            <a:r>
              <a:rPr lang="en-US" sz="1400" dirty="0"/>
              <a:t>Cutlets.mtw</a:t>
            </a:r>
          </a:p>
          <a:p>
            <a:pPr algn="just">
              <a:buNone/>
            </a:pPr>
            <a:endParaRPr lang="en-US" sz="1100" b="1" dirty="0"/>
          </a:p>
          <a:p>
            <a:pPr algn="just">
              <a:buNone/>
            </a:pPr>
            <a:endParaRPr lang="en-US" sz="1100" b="1" dirty="0"/>
          </a:p>
          <a:p>
            <a:pPr algn="just">
              <a:buNone/>
            </a:pPr>
            <a:endParaRPr lang="en-US" sz="1100" b="1" dirty="0"/>
          </a:p>
          <a:p>
            <a:pPr algn="just">
              <a:buNone/>
            </a:pPr>
            <a:r>
              <a:rPr lang="en-US" sz="1100" b="1" dirty="0"/>
              <a:t>HO= there is no significant diff in diameter</a:t>
            </a:r>
          </a:p>
          <a:p>
            <a:pPr algn="just">
              <a:buNone/>
            </a:pPr>
            <a:r>
              <a:rPr lang="en-US" sz="1100" b="1" dirty="0"/>
              <a:t>H1=there is difference in diameter</a:t>
            </a:r>
          </a:p>
          <a:p>
            <a:pPr algn="just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Inputs are Diameter 1 and Diameter 2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 that is Discrete in two categories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Output is continuous as we are trying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to see the difference in diameter and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diameter is a continuous variable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We </a:t>
            </a:r>
            <a:r>
              <a:rPr lang="en-US" sz="1100" b="1" dirty="0">
                <a:solidFill>
                  <a:srgbClr val="292929"/>
                </a:solidFill>
                <a:latin typeface="+mj-lt"/>
              </a:rPr>
              <a:t>go </a:t>
            </a: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with 2-sample t test</a:t>
            </a:r>
          </a:p>
          <a:p>
            <a:pPr marL="0" indent="0">
              <a:buNone/>
            </a:pPr>
            <a:endParaRPr lang="en-US" sz="1100" b="1" dirty="0">
              <a:solidFill>
                <a:srgbClr val="29292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P value=0.472 which is greater than 0.05 so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latin typeface="+mj-lt"/>
              </a:rPr>
              <a:t>We fail to reject our null hypothesis.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effectLst/>
                <a:latin typeface="+mj-lt"/>
              </a:rPr>
              <a:t>Hence we conclude that there is no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92929"/>
                </a:solidFill>
                <a:latin typeface="+mj-lt"/>
              </a:rPr>
              <a:t>Significant difference in the diameters.</a:t>
            </a:r>
            <a:endParaRPr lang="en-US" sz="1100" b="1" dirty="0">
              <a:solidFill>
                <a:srgbClr val="292929"/>
              </a:solidFill>
              <a:effectLst/>
              <a:latin typeface="+mj-lt"/>
            </a:endParaRPr>
          </a:p>
          <a:p>
            <a:pPr algn="just">
              <a:buNone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452B7-EBCE-4A26-8319-275DF63B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6" y="1320246"/>
            <a:ext cx="6498454" cy="55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400" dirty="0"/>
              <a:t> 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400" dirty="0"/>
              <a:t> </a:t>
            </a:r>
            <a:r>
              <a:rPr lang="en-US" sz="1200" dirty="0"/>
              <a:t> Minitab File: </a:t>
            </a:r>
            <a:r>
              <a:rPr lang="en-US" sz="1200" b="1" dirty="0" err="1"/>
              <a:t>LabTAT.mtw</a:t>
            </a:r>
            <a:endParaRPr lang="en-US" sz="1200" b="1" dirty="0"/>
          </a:p>
          <a:p>
            <a:pPr algn="just">
              <a:buNone/>
            </a:pPr>
            <a:endParaRPr lang="en-US" sz="1200" b="1" dirty="0"/>
          </a:p>
          <a:p>
            <a:r>
              <a:rPr lang="en-US" sz="1200" b="1" i="0" dirty="0">
                <a:solidFill>
                  <a:srgbClr val="292929"/>
                </a:solidFill>
                <a:effectLst/>
                <a:latin typeface="charter"/>
              </a:rPr>
              <a:t>Inputs are 4 lab reports. So Input is Discrete in more than 2 categories. Output is continuous as we are trying to see the difference in average </a:t>
            </a:r>
            <a:r>
              <a:rPr lang="en-US" sz="1200" b="1" i="0" dirty="0" err="1">
                <a:solidFill>
                  <a:srgbClr val="292929"/>
                </a:solidFill>
                <a:effectLst/>
                <a:latin typeface="charter"/>
              </a:rPr>
              <a:t>TAT.</a:t>
            </a:r>
            <a:r>
              <a:rPr lang="en-US" sz="1200" b="1" dirty="0" err="1">
                <a:solidFill>
                  <a:srgbClr val="292929"/>
                </a:solidFill>
                <a:latin typeface="charter"/>
              </a:rPr>
              <a:t>W</a:t>
            </a:r>
            <a:r>
              <a:rPr lang="en-US" sz="1200" b="1" i="0" dirty="0" err="1">
                <a:solidFill>
                  <a:srgbClr val="292929"/>
                </a:solidFill>
                <a:effectLst/>
                <a:latin typeface="charter"/>
              </a:rPr>
              <a:t>e</a:t>
            </a:r>
            <a:r>
              <a:rPr lang="en-US" sz="1200" b="1" i="0" dirty="0">
                <a:solidFill>
                  <a:srgbClr val="292929"/>
                </a:solidFill>
                <a:effectLst/>
                <a:latin typeface="charter"/>
              </a:rPr>
              <a:t> proceed with ANOVA test.</a:t>
            </a:r>
          </a:p>
          <a:p>
            <a:r>
              <a:rPr lang="en-US" sz="1200" b="1" dirty="0">
                <a:solidFill>
                  <a:srgbClr val="292929"/>
                </a:solidFill>
                <a:latin typeface="charter"/>
              </a:rPr>
              <a:t>H0=no difference in average TAT       Ha=significant difference in average TAT.</a:t>
            </a:r>
          </a:p>
          <a:p>
            <a:r>
              <a:rPr lang="en-US" sz="1200" b="1" dirty="0">
                <a:solidFill>
                  <a:srgbClr val="292929"/>
                </a:solidFill>
                <a:latin typeface="charter"/>
              </a:rPr>
              <a:t>P value less than 0.05 so we reject null hypothesis.</a:t>
            </a:r>
          </a:p>
          <a:p>
            <a:r>
              <a:rPr lang="en-US" sz="1200" b="1" dirty="0">
                <a:solidFill>
                  <a:srgbClr val="292929"/>
                </a:solidFill>
                <a:latin typeface="charter"/>
              </a:rPr>
              <a:t>Hence there is difference in average TAT</a:t>
            </a:r>
          </a:p>
          <a:p>
            <a:pPr algn="just">
              <a:buNone/>
            </a:pPr>
            <a:endParaRPr lang="en-US" sz="1200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6F6E2-F4C7-489C-A20B-18D72CF4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22" y="2916489"/>
            <a:ext cx="6741093" cy="36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</a:t>
            </a:r>
          </a:p>
          <a:p>
            <a:pPr>
              <a:buNone/>
            </a:pPr>
            <a:r>
              <a:rPr lang="en-US" sz="2000" dirty="0"/>
              <a:t>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70875"/>
              </p:ext>
            </p:extLst>
          </p:nvPr>
        </p:nvGraphicFramePr>
        <p:xfrm>
          <a:off x="1194046" y="1359911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5D6754-1324-438C-86F3-24C08619ADA5}"/>
              </a:ext>
            </a:extLst>
          </p:cNvPr>
          <p:cNvSpPr txBox="1"/>
          <p:nvPr/>
        </p:nvSpPr>
        <p:spPr>
          <a:xfrm>
            <a:off x="0" y="6295"/>
            <a:ext cx="9143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292929"/>
                </a:solidFill>
                <a:latin typeface="charter"/>
              </a:rPr>
              <a:t>I</a:t>
            </a:r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</a:rPr>
              <a:t>nputs are 4 discrete variables.</a:t>
            </a:r>
          </a:p>
          <a:p>
            <a:pPr algn="l"/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</a:rPr>
              <a:t>Output is also discrete. We are trying to find out if proportions of male and female are similar or not across the regions. We proceed with chi-square test</a:t>
            </a:r>
          </a:p>
          <a:p>
            <a:pPr algn="l"/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</a:rPr>
              <a:t>Create hypothesis</a:t>
            </a:r>
          </a:p>
          <a:p>
            <a:pPr algn="l"/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</a:rPr>
              <a:t>Ho= Proportions of Male and Female are same</a:t>
            </a:r>
          </a:p>
          <a:p>
            <a:pPr algn="l"/>
            <a:r>
              <a:rPr lang="en-US" sz="1400" b="1" i="0" dirty="0">
                <a:solidFill>
                  <a:srgbClr val="292929"/>
                </a:solidFill>
                <a:effectLst/>
                <a:latin typeface="charter"/>
              </a:rPr>
              <a:t>Ha= Proportions of Male and Female are not same</a:t>
            </a:r>
          </a:p>
          <a:p>
            <a:pPr algn="l"/>
            <a:endParaRPr lang="en-US" sz="1400" b="1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sz="1400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sz="1400" b="1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12DE4-8571-4A7C-A920-897DD3FA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" y="1432560"/>
            <a:ext cx="9114879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TeleCall</a:t>
            </a:r>
            <a:r>
              <a:rPr lang="en-US" sz="1800" dirty="0"/>
              <a:t> uses 4 centers around the globe to process customer order forms. They audit a certain %  of the</a:t>
            </a:r>
          </a:p>
          <a:p>
            <a:pPr>
              <a:buNone/>
            </a:pPr>
            <a:r>
              <a:rPr lang="en-US" sz="1800" dirty="0"/>
              <a:t>customer order forms. Any error in order form renders it defective and has to be reworked before processing.  The</a:t>
            </a:r>
          </a:p>
          <a:p>
            <a:pPr>
              <a:buNone/>
            </a:pPr>
            <a:r>
              <a:rPr lang="en-US" sz="1800" dirty="0"/>
              <a:t>manager wants to check whether the defective %  varies by centre. Please analyze the data at </a:t>
            </a:r>
            <a:r>
              <a:rPr lang="en-US" sz="1800" i="1" dirty="0"/>
              <a:t>5% </a:t>
            </a:r>
            <a:r>
              <a:rPr lang="en-US" sz="1800" dirty="0"/>
              <a:t>significance level</a:t>
            </a:r>
          </a:p>
          <a:p>
            <a:pPr>
              <a:buNone/>
            </a:pPr>
            <a:r>
              <a:rPr lang="en-US" sz="1800" dirty="0"/>
              <a:t>and help the manager draw appropriate inferences  Minitab File: </a:t>
            </a:r>
            <a:r>
              <a:rPr lang="en-US" sz="1800" b="1" dirty="0"/>
              <a:t>CustomerOrderForm.mtw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EBA3B-12F3-41DE-BB02-37CDBF3C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02182" cy="68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519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charter</vt:lpstr>
      <vt:lpstr>Office Theme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Vishakha Pawar</cp:lastModifiedBy>
  <cp:revision>16</cp:revision>
  <dcterms:created xsi:type="dcterms:W3CDTF">2015-11-14T12:07:48Z</dcterms:created>
  <dcterms:modified xsi:type="dcterms:W3CDTF">2021-03-25T13:18:19Z</dcterms:modified>
</cp:coreProperties>
</file>