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002A1-0B63-4BAC-BBC3-AF1656A77D26}" v="12" dt="2025-08-04T04:56:49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kha rose" userId="a8a54b68a2303cba" providerId="LiveId" clId="{D55002A1-0B63-4BAC-BBC3-AF1656A77D26}"/>
    <pc:docChg chg="custSel modSld sldOrd">
      <pc:chgData name="vishakha rose" userId="a8a54b68a2303cba" providerId="LiveId" clId="{D55002A1-0B63-4BAC-BBC3-AF1656A77D26}" dt="2025-08-04T04:57:04.163" v="133" actId="2711"/>
      <pc:docMkLst>
        <pc:docMk/>
      </pc:docMkLst>
      <pc:sldChg chg="modSp mod">
        <pc:chgData name="vishakha rose" userId="a8a54b68a2303cba" providerId="LiveId" clId="{D55002A1-0B63-4BAC-BBC3-AF1656A77D26}" dt="2025-08-03T15:03:51.822" v="2" actId="1076"/>
        <pc:sldMkLst>
          <pc:docMk/>
          <pc:sldMk cId="4066255318" sldId="259"/>
        </pc:sldMkLst>
        <pc:spChg chg="mod">
          <ac:chgData name="vishakha rose" userId="a8a54b68a2303cba" providerId="LiveId" clId="{D55002A1-0B63-4BAC-BBC3-AF1656A77D26}" dt="2025-08-03T15:03:51.822" v="2" actId="1076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vishakha rose" userId="a8a54b68a2303cba" providerId="LiveId" clId="{D55002A1-0B63-4BAC-BBC3-AF1656A77D26}" dt="2025-08-04T04:39:08.927" v="70" actId="14100"/>
        <pc:sldMkLst>
          <pc:docMk/>
          <pc:sldMk cId="1186421160" sldId="262"/>
        </pc:sldMkLst>
        <pc:spChg chg="mod">
          <ac:chgData name="vishakha rose" userId="a8a54b68a2303cba" providerId="LiveId" clId="{D55002A1-0B63-4BAC-BBC3-AF1656A77D26}" dt="2025-08-04T04:39:08.927" v="70" actId="14100"/>
          <ac:spMkLst>
            <pc:docMk/>
            <pc:sldMk cId="1186421160" sldId="262"/>
            <ac:spMk id="4" creationId="{5E632C2D-6745-8C8F-CC98-3499E4DDEA8E}"/>
          </ac:spMkLst>
        </pc:spChg>
      </pc:sldChg>
      <pc:sldChg chg="modSp mod">
        <pc:chgData name="vishakha rose" userId="a8a54b68a2303cba" providerId="LiveId" clId="{D55002A1-0B63-4BAC-BBC3-AF1656A77D26}" dt="2025-08-04T04:38:48.162" v="68" actId="14100"/>
        <pc:sldMkLst>
          <pc:docMk/>
          <pc:sldMk cId="3210358481" sldId="263"/>
        </pc:sldMkLst>
        <pc:spChg chg="mod">
          <ac:chgData name="vishakha rose" userId="a8a54b68a2303cba" providerId="LiveId" clId="{D55002A1-0B63-4BAC-BBC3-AF1656A77D26}" dt="2025-08-04T04:38:48.162" v="68" actId="14100"/>
          <ac:spMkLst>
            <pc:docMk/>
            <pc:sldMk cId="3210358481" sldId="263"/>
            <ac:spMk id="3" creationId="{65B6656E-F8C1-B9EB-90AF-FD8C01B56AF3}"/>
          </ac:spMkLst>
        </pc:spChg>
      </pc:sldChg>
      <pc:sldChg chg="modSp mod">
        <pc:chgData name="vishakha rose" userId="a8a54b68a2303cba" providerId="LiveId" clId="{D55002A1-0B63-4BAC-BBC3-AF1656A77D26}" dt="2025-08-04T04:38:57.771" v="69" actId="14100"/>
        <pc:sldMkLst>
          <pc:docMk/>
          <pc:sldMk cId="1366800925" sldId="2146847058"/>
        </pc:sldMkLst>
        <pc:spChg chg="mod">
          <ac:chgData name="vishakha rose" userId="a8a54b68a2303cba" providerId="LiveId" clId="{D55002A1-0B63-4BAC-BBC3-AF1656A77D26}" dt="2025-08-04T04:38:57.771" v="69" actId="14100"/>
          <ac:spMkLst>
            <pc:docMk/>
            <pc:sldMk cId="1366800925" sldId="2146847058"/>
            <ac:spMk id="3" creationId="{40B9234A-56AB-47BB-E0BD-725AF6684B23}"/>
          </ac:spMkLst>
        </pc:spChg>
      </pc:sldChg>
      <pc:sldChg chg="addSp delSp modSp mod ord">
        <pc:chgData name="vishakha rose" userId="a8a54b68a2303cba" providerId="LiveId" clId="{D55002A1-0B63-4BAC-BBC3-AF1656A77D26}" dt="2025-08-04T04:42:30.187" v="112"/>
        <pc:sldMkLst>
          <pc:docMk/>
          <pc:sldMk cId="2083715239" sldId="2146847060"/>
        </pc:sldMkLst>
        <pc:spChg chg="add del mod">
          <ac:chgData name="vishakha rose" userId="a8a54b68a2303cba" providerId="LiveId" clId="{D55002A1-0B63-4BAC-BBC3-AF1656A77D26}" dt="2025-08-04T04:40:02.258" v="72" actId="931"/>
          <ac:spMkLst>
            <pc:docMk/>
            <pc:sldMk cId="2083715239" sldId="2146847060"/>
            <ac:spMk id="4" creationId="{DBB6756E-8C1C-8D45-2049-258727B4E44D}"/>
          </ac:spMkLst>
        </pc:spChg>
        <pc:picChg chg="add mod">
          <ac:chgData name="vishakha rose" userId="a8a54b68a2303cba" providerId="LiveId" clId="{D55002A1-0B63-4BAC-BBC3-AF1656A77D26}" dt="2025-08-04T04:40:13.277" v="73" actId="14100"/>
          <ac:picMkLst>
            <pc:docMk/>
            <pc:sldMk cId="2083715239" sldId="2146847060"/>
            <ac:picMk id="6" creationId="{06433468-BFED-9BE9-771B-6CE946C21AB8}"/>
          </ac:picMkLst>
        </pc:picChg>
        <pc:picChg chg="del">
          <ac:chgData name="vishakha rose" userId="a8a54b68a2303cba" providerId="LiveId" clId="{D55002A1-0B63-4BAC-BBC3-AF1656A77D26}" dt="2025-08-04T04:39:44.026" v="71" actId="478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modSp mod">
        <pc:chgData name="vishakha rose" userId="a8a54b68a2303cba" providerId="LiveId" clId="{D55002A1-0B63-4BAC-BBC3-AF1656A77D26}" dt="2025-08-04T04:57:04.163" v="133" actId="2711"/>
        <pc:sldMkLst>
          <pc:docMk/>
          <pc:sldMk cId="2230664768" sldId="2146847061"/>
        </pc:sldMkLst>
        <pc:spChg chg="mod">
          <ac:chgData name="vishakha rose" userId="a8a54b68a2303cba" providerId="LiveId" clId="{D55002A1-0B63-4BAC-BBC3-AF1656A77D26}" dt="2025-08-04T04:57:04.163" v="133" actId="2711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vishakha rose" userId="a8a54b68a2303cba" providerId="LiveId" clId="{D55002A1-0B63-4BAC-BBC3-AF1656A77D26}" dt="2025-08-04T04:48:12.009" v="121" actId="14100"/>
        <pc:sldMkLst>
          <pc:docMk/>
          <pc:sldMk cId="4233882376" sldId="2146847062"/>
        </pc:sldMkLst>
        <pc:spChg chg="mod">
          <ac:chgData name="vishakha rose" userId="a8a54b68a2303cba" providerId="LiveId" clId="{D55002A1-0B63-4BAC-BBC3-AF1656A77D26}" dt="2025-08-04T04:48:12.009" v="121" actId="14100"/>
          <ac:spMkLst>
            <pc:docMk/>
            <pc:sldMk cId="4233882376" sldId="2146847062"/>
            <ac:spMk id="4" creationId="{38319F92-4170-3D71-AAAB-673E7C505AC6}"/>
          </ac:spMkLst>
        </pc:spChg>
      </pc:sldChg>
      <pc:sldChg chg="addSp delSp modSp mod">
        <pc:chgData name="vishakha rose" userId="a8a54b68a2303cba" providerId="LiveId" clId="{D55002A1-0B63-4BAC-BBC3-AF1656A77D26}" dt="2025-08-04T04:42:41.258" v="115" actId="1076"/>
        <pc:sldMkLst>
          <pc:docMk/>
          <pc:sldMk cId="4068668583" sldId="2146847066"/>
        </pc:sldMkLst>
        <pc:picChg chg="add mod">
          <ac:chgData name="vishakha rose" userId="a8a54b68a2303cba" providerId="LiveId" clId="{D55002A1-0B63-4BAC-BBC3-AF1656A77D26}" dt="2025-08-04T04:42:41.258" v="115" actId="1076"/>
          <ac:picMkLst>
            <pc:docMk/>
            <pc:sldMk cId="4068668583" sldId="2146847066"/>
            <ac:picMk id="4" creationId="{E6005CC7-2441-1A74-6803-6E80EA8E7320}"/>
          </ac:picMkLst>
        </pc:picChg>
        <pc:picChg chg="del">
          <ac:chgData name="vishakha rose" userId="a8a54b68a2303cba" providerId="LiveId" clId="{D55002A1-0B63-4BAC-BBC3-AF1656A77D26}" dt="2025-08-04T04:40:20.087" v="74" actId="478"/>
          <ac:picMkLst>
            <pc:docMk/>
            <pc:sldMk cId="4068668583" sldId="2146847066"/>
            <ac:picMk id="5" creationId="{FE8629B7-45A1-4AD9-0D06-98A9AFC7A7C1}"/>
          </ac:picMkLst>
        </pc:picChg>
      </pc:sldChg>
      <pc:sldChg chg="addSp delSp modSp mod">
        <pc:chgData name="vishakha rose" userId="a8a54b68a2303cba" providerId="LiveId" clId="{D55002A1-0B63-4BAC-BBC3-AF1656A77D26}" dt="2025-08-04T04:41:42.324" v="87" actId="1076"/>
        <pc:sldMkLst>
          <pc:docMk/>
          <pc:sldMk cId="1189541472" sldId="2146847067"/>
        </pc:sldMkLst>
        <pc:picChg chg="del">
          <ac:chgData name="vishakha rose" userId="a8a54b68a2303cba" providerId="LiveId" clId="{D55002A1-0B63-4BAC-BBC3-AF1656A77D26}" dt="2025-08-04T04:40:58.728" v="78" actId="478"/>
          <ac:picMkLst>
            <pc:docMk/>
            <pc:sldMk cId="1189541472" sldId="2146847067"/>
            <ac:picMk id="4" creationId="{58160D06-7AB9-E123-40C6-37292A37FD84}"/>
          </ac:picMkLst>
        </pc:picChg>
        <pc:picChg chg="add mod">
          <ac:chgData name="vishakha rose" userId="a8a54b68a2303cba" providerId="LiveId" clId="{D55002A1-0B63-4BAC-BBC3-AF1656A77D26}" dt="2025-08-04T04:41:42.324" v="87" actId="1076"/>
          <ac:picMkLst>
            <pc:docMk/>
            <pc:sldMk cId="1189541472" sldId="2146847067"/>
            <ac:picMk id="5" creationId="{69193A76-3880-F218-F52E-6FD09D5843B0}"/>
          </ac:picMkLst>
        </pc:picChg>
      </pc:sldChg>
      <pc:sldChg chg="addSp delSp modSp mod">
        <pc:chgData name="vishakha rose" userId="a8a54b68a2303cba" providerId="LiveId" clId="{D55002A1-0B63-4BAC-BBC3-AF1656A77D26}" dt="2025-08-04T04:49:56.016" v="129" actId="255"/>
        <pc:sldMkLst>
          <pc:docMk/>
          <pc:sldMk cId="1126302864" sldId="2146847068"/>
        </pc:sldMkLst>
        <pc:spChg chg="add mod">
          <ac:chgData name="vishakha rose" userId="a8a54b68a2303cba" providerId="LiveId" clId="{D55002A1-0B63-4BAC-BBC3-AF1656A77D26}" dt="2025-08-04T04:49:56.016" v="129" actId="255"/>
          <ac:spMkLst>
            <pc:docMk/>
            <pc:sldMk cId="1126302864" sldId="2146847068"/>
            <ac:spMk id="4" creationId="{F2402CE3-A9D2-1BC0-168D-44D0A8ECDBE0}"/>
          </ac:spMkLst>
        </pc:spChg>
        <pc:spChg chg="del mod">
          <ac:chgData name="vishakha rose" userId="a8a54b68a2303cba" providerId="LiveId" clId="{D55002A1-0B63-4BAC-BBC3-AF1656A77D26}" dt="2025-08-04T04:42:00.415" v="107"/>
          <ac:spMkLst>
            <pc:docMk/>
            <pc:sldMk cId="1126302864" sldId="2146847068"/>
            <ac:spMk id="5" creationId="{16A49521-B5B7-63EE-905D-5E4ED1D0957F}"/>
          </ac:spMkLst>
        </pc:spChg>
        <pc:picChg chg="del">
          <ac:chgData name="vishakha rose" userId="a8a54b68a2303cba" providerId="LiveId" clId="{D55002A1-0B63-4BAC-BBC3-AF1656A77D26}" dt="2025-08-04T04:41:54.156" v="88" actId="478"/>
          <ac:picMkLst>
            <pc:docMk/>
            <pc:sldMk cId="1126302864" sldId="2146847068"/>
            <ac:picMk id="3" creationId="{D5693625-3FD5-932E-3334-F54965E8A4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admission agent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3265" y="3913239"/>
            <a:ext cx="894444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Vishakha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Ch. Ranbir Singh State Institute of Engineering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&amp;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93A76-3880-F218-F52E-6FD09D58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2" y="1232452"/>
            <a:ext cx="8749311" cy="46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02CE3-A9D2-1BC0-168D-44D0A8ECDBE0}"/>
              </a:ext>
            </a:extLst>
          </p:cNvPr>
          <p:cNvSpPr txBox="1"/>
          <p:nvPr/>
        </p:nvSpPr>
        <p:spPr>
          <a:xfrm>
            <a:off x="973395" y="1514169"/>
            <a:ext cx="106992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AI chatbot interface answers admission queries instantly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Handles eligibility, deadlines, and fee structure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Improves transparency and efficiency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Flow: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→ React UI → Node.js Backend → RAG Service → IBM Watson Discovery + Granite LLM → Response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319F92-4170-3D71-AAAB-673E7C505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4" y="1430708"/>
            <a:ext cx="101578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modern, RAG-based College Admission Agent simplifies and improves the student application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IBM’s trusted ecosystem: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Watson Discovery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Granite LLM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Code Engine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bridges the gap between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AI, accurate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needs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College Admission Agent enhances the admission experience by providing real-time, personalized, and accurate guidance using AI. It improves transparency, reduces manual tasks, and ensures students are well-informed throughout the process.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https://github.com/vishakha-create/college-admission-agent.git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6B89B0-B251-5D9E-63A6-1E8B3D284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80233"/>
            <a:ext cx="11029615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Extend the chatbot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languages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wider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Voice-Activated Assistance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Implement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queries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(via Watson Speech-to-Text) for more intuitive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Recommendations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Use AI to suggest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courses and career 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user interests and academic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Social Media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Provide admission information through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WhatsApp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Facebook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Fee Payment Integration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Allow students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apply, pay fees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track the status directly via the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 for Colleges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Offer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colleges about prospective student behavior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110BD-5BF8-3D4A-EA43-ED998CFA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273" y="1982246"/>
            <a:ext cx="3759315" cy="31048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4FC19-13DD-9F7E-DDB3-1C4FCB776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59" y="1982246"/>
            <a:ext cx="3980989" cy="3104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1C391F-5179-8631-6427-B08FB476F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136" y="1982246"/>
            <a:ext cx="3328591" cy="32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25" y="740780"/>
            <a:ext cx="9298744" cy="295154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632C2D-6745-8C8F-CC98-3499E4DDE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4568" y="1606142"/>
            <a:ext cx="103228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Colleges receive thousands of similar queries: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"Am I eligible for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B.Tech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"What is the last date to apply?"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"What documents are needed?“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FAQs and brochures are static and often ignored.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Staff spends hours responding to repetitive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personalized guidance or smart course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Navigating college admissions is often confusing for prospective students due to scattered and complex information across institutional websites. Manual inquiries to admission offices result in delays and inconsistent responses.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B6656E-F8C1-B9EB-90AF-FD8C01B56A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5071" y="1742130"/>
            <a:ext cx="839674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 (Chat 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 with Express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Retrieval- 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Layer (RAG):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IBM Watson AI Studio (Retrieve)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IBM Granite LLM (Generate)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IBM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IBM Code Engine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Dockerized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" y="1484670"/>
            <a:ext cx="10814394" cy="4490679"/>
          </a:xfrm>
        </p:spPr>
        <p:txBody>
          <a:bodyPr/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IBM Watson AI Studio: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Extracts data from PDFs &amp; documents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AI Runtime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AgentLab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(for deployment)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IBM Granite Model: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Generates context-aware responses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Cloudant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Stores FAQs and structured admission data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IBM Code Engine: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Serverless deployment for scalability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0F76B6-0739-9ABC-0539-5575B5CE3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421879"/>
            <a:ext cx="11162159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Query Resolution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Answers admission queries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IBM Granite LLM.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 for Accuracy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Combines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trusted sources (Watson Discovery) +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reliable 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Information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Updates automatically when institutional data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Cloud-Native &amp; Scalable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Runs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Code Engine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high availability and autoscaling.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Student-Friendly Interface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Simple chatbot UI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questions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Manual Workload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90% reduction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repetitive queries handled by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Suggests courses and eligibility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user 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75098"/>
            <a:ext cx="10765855" cy="4158125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0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get admission details, eligibility, deadlines, and fee structure instantly.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Parents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0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understand financial details and process without visiting campus.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College Admission Teams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0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reduce repetitive inquiries and save time.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Educational Consultants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0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guide multiple students using a single reliable platform.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05CC7-2441-1A74-6803-6E80EA8E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80" y="1434585"/>
            <a:ext cx="9586452" cy="46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433468-BFED-9BE9-771B-6CE946C21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070" y="1553496"/>
            <a:ext cx="9161443" cy="442185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143</TotalTime>
  <Words>648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College admission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vishakha rose</cp:lastModifiedBy>
  <cp:revision>142</cp:revision>
  <dcterms:created xsi:type="dcterms:W3CDTF">2021-05-26T16:50:10Z</dcterms:created>
  <dcterms:modified xsi:type="dcterms:W3CDTF">2025-08-04T04:57:08Z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