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58" r:id="rId5"/>
    <p:sldId id="277" r:id="rId6"/>
    <p:sldId id="270" r:id="rId7"/>
    <p:sldId id="276" r:id="rId8"/>
    <p:sldId id="285" r:id="rId9"/>
    <p:sldId id="283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>
        <p:scale>
          <a:sx n="66" d="100"/>
          <a:sy n="66" d="100"/>
        </p:scale>
        <p:origin x="31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E9EC56A-8117-47EF-9F93-A564050631D0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2179-B060-44C2-9E28-35D246583B0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C56A-8117-47EF-9F93-A564050631D0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2179-B060-44C2-9E28-35D246583B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C56A-8117-47EF-9F93-A564050631D0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2179-B060-44C2-9E28-35D246583B0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C56A-8117-47EF-9F93-A564050631D0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2179-B060-44C2-9E28-35D246583B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C56A-8117-47EF-9F93-A564050631D0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2179-B060-44C2-9E28-35D246583B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C56A-8117-47EF-9F93-A564050631D0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2179-B060-44C2-9E28-35D246583B0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C56A-8117-47EF-9F93-A564050631D0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2179-B060-44C2-9E28-35D246583B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C56A-8117-47EF-9F93-A564050631D0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2179-B060-44C2-9E28-35D246583B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C56A-8117-47EF-9F93-A564050631D0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2179-B060-44C2-9E28-35D246583B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C56A-8117-47EF-9F93-A564050631D0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2179-B060-44C2-9E28-35D246583B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C56A-8117-47EF-9F93-A564050631D0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2179-B060-44C2-9E28-35D246583B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C56A-8117-47EF-9F93-A564050631D0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2179-B060-44C2-9E28-35D246583B0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E9EC56A-8117-47EF-9F93-A564050631D0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DB42179-B060-44C2-9E28-35D246583B0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698" y="1828799"/>
            <a:ext cx="6944016" cy="861421"/>
          </a:xfrm>
        </p:spPr>
        <p:txBody>
          <a:bodyPr>
            <a:noAutofit/>
          </a:bodyPr>
          <a:lstStyle/>
          <a:p>
            <a:pPr algn="ctr"/>
            <a:r>
              <a:rPr lang="en-IN" altLang="en-US" sz="4800" b="1" dirty="0"/>
              <a:t>AI STORY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9560" y="4928614"/>
            <a:ext cx="9371013" cy="2111829"/>
          </a:xfrm>
        </p:spPr>
        <p:txBody>
          <a:bodyPr>
            <a:noAutofit/>
          </a:bodyPr>
          <a:lstStyle/>
          <a:p>
            <a:pPr algn="l"/>
            <a:r>
              <a:rPr lang="en-IN" altLang="en-US" sz="1600" b="1" dirty="0" err="1"/>
              <a:t>By : </a:t>
            </a:r>
            <a:r>
              <a:rPr lang="en-US" sz="1600" b="1" dirty="0" err="1"/>
              <a:t>Vishakha</a:t>
            </a:r>
            <a:r>
              <a:rPr lang="en-US" sz="1600" b="1" dirty="0"/>
              <a:t> </a:t>
            </a:r>
            <a:r>
              <a:rPr lang="en-US" sz="1600" b="1" dirty="0" err="1"/>
              <a:t>Durbhatkar</a:t>
            </a:r>
            <a:endParaRPr lang="en-US" sz="1600" b="1" dirty="0"/>
          </a:p>
          <a:p>
            <a:pPr algn="l"/>
            <a:r>
              <a:rPr lang="en-US" sz="1600" b="1" dirty="0"/>
              <a:t>                 </a:t>
            </a:r>
            <a:endParaRPr lang="en-IN" sz="1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 algn="just">
              <a:lnSpc>
                <a:spcPct val="150000"/>
              </a:lnSpc>
              <a:buNone/>
            </a:pPr>
            <a:r>
              <a:rPr lang="en-US" altLang="en-US" b="1"/>
              <a:t>Summary:</a:t>
            </a:r>
            <a:r>
              <a:rPr lang="en-US" altLang="en-US"/>
              <a:t> The AI Story Generator simplifies storytelling by automating the creative process using AI.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0386" y="429208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INTRODUCTION</a:t>
            </a:r>
            <a:endParaRPr lang="en-IN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0386" y="2314634"/>
            <a:ext cx="9806440" cy="30588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</a:t>
            </a:r>
            <a:r>
              <a:rPr lang="en-US" sz="1800" b="1" dirty="0"/>
              <a:t>AI Story Generator</a:t>
            </a:r>
            <a:r>
              <a:rPr lang="en-US" sz="1800" dirty="0"/>
              <a:t> is a web application that generates creative stories based on user prompts. Built with </a:t>
            </a:r>
            <a:r>
              <a:rPr lang="en-US" sz="1800" b="1" dirty="0"/>
              <a:t>Flask</a:t>
            </a:r>
            <a:r>
              <a:rPr lang="en-US" sz="1800" dirty="0"/>
              <a:t> (Python) for the backend and styled with </a:t>
            </a:r>
            <a:r>
              <a:rPr lang="en-US" sz="1800" b="1" dirty="0"/>
              <a:t>Tailwind CSS</a:t>
            </a:r>
            <a:r>
              <a:rPr lang="en-US" sz="1800" dirty="0"/>
              <a:t>, it integrates </a:t>
            </a:r>
            <a:r>
              <a:rPr lang="en-US" sz="1800" b="1" dirty="0"/>
              <a:t>OpenAI’s GPT-3.5 model</a:t>
            </a:r>
            <a:r>
              <a:rPr lang="en-US" sz="1800" dirty="0"/>
              <a:t> for AI-powered story generation.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While designed for live AI responses, mock data is used as a fallback to ensure functionality in scenarios where API usage is limited. This project showcases the potential of AI in storytelling and serves as a practical example of AI integration into modern web applications.</a:t>
            </a:r>
          </a:p>
          <a:p>
            <a:pPr marL="36830" indent="0">
              <a:lnSpc>
                <a:spcPct val="100000"/>
              </a:lnSpc>
              <a:buNone/>
            </a:pPr>
            <a:endParaRPr lang="en-US" alt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726233"/>
            <a:ext cx="10353762" cy="970450"/>
          </a:xfrm>
        </p:spPr>
        <p:txBody>
          <a:bodyPr/>
          <a:lstStyle/>
          <a:p>
            <a:r>
              <a:rPr lang="en-US" dirty="0"/>
              <a:t>PROBLEM</a:t>
            </a:r>
            <a:r>
              <a:rPr lang="en-IN" altLang="en-US" dirty="0"/>
              <a:t> statement and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>
              <a:lnSpc>
                <a:spcPct val="150000"/>
              </a:lnSpc>
              <a:buNone/>
            </a:pPr>
            <a:r>
              <a:rPr lang="en-US" altLang="en-US"/>
              <a:t>Problem: Writing creative stories can be time-consuming and requires effort and imagination.</a:t>
            </a:r>
          </a:p>
          <a:p>
            <a:pPr marL="36830" indent="0">
              <a:lnSpc>
                <a:spcPct val="150000"/>
              </a:lnSpc>
              <a:buNone/>
            </a:pPr>
            <a:r>
              <a:rPr lang="en-US" altLang="en-US"/>
              <a:t>Solution: An AI-powered web app that takes user prompts and generates creative stories automatically.</a:t>
            </a:r>
          </a:p>
          <a:p>
            <a:endParaRPr lang="en-IN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09" y="864637"/>
            <a:ext cx="10353762" cy="970450"/>
          </a:xfrm>
        </p:spPr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42384" y="1968502"/>
            <a:ext cx="10494747" cy="4752526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None/>
            </a:pPr>
            <a:endParaRPr lang="en-IN" sz="2000" dirty="0">
              <a:solidFill>
                <a:schemeClr val="tx1">
                  <a:lumMod val="95000"/>
                </a:schemeClr>
              </a:solidFill>
              <a:effectLst/>
              <a:ea typeface="Noto Sans Symbols"/>
              <a:cs typeface="Noto Sans Symbols"/>
            </a:endParaRPr>
          </a:p>
          <a:p>
            <a:pPr marL="342900" indent="-342900" algn="just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n-US" altLang="en-US" b="1"/>
              <a:t>User Input</a:t>
            </a:r>
            <a:r>
              <a:rPr lang="en-US" altLang="en-US"/>
              <a:t>: Users can type any prompt to describe their desired story.</a:t>
            </a:r>
          </a:p>
          <a:p>
            <a:pPr marL="342900" indent="-342900" algn="just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n-US" altLang="en-US" b="1"/>
              <a:t>Story Generation</a:t>
            </a:r>
            <a:r>
              <a:rPr lang="en-US" altLang="en-US"/>
              <a:t>: AI generates a unique story based on the given prompt.</a:t>
            </a:r>
          </a:p>
          <a:p>
            <a:pPr marL="342900" indent="-342900" algn="just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n-US" altLang="en-US" b="1"/>
              <a:t>Simple Interface</a:t>
            </a:r>
            <a:r>
              <a:rPr lang="en-US" altLang="en-US"/>
              <a:t>: A clean and intuitive web design for easy interaction.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Frontend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Tailwind CSS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JAVASCRIPT</a:t>
            </a:r>
          </a:p>
          <a:p>
            <a:pPr marL="128270" lvl="1" indent="0">
              <a:buFont typeface="Arial" panose="020B0604020202020204" pitchFamily="34" charset="0"/>
              <a:buNone/>
            </a:pPr>
            <a:endParaRPr lang="en-IN" sz="2000" b="1" dirty="0"/>
          </a:p>
          <a:p>
            <a:pPr marL="128270" lvl="1" indent="0">
              <a:buNone/>
            </a:pPr>
            <a:r>
              <a:rPr lang="en-IN" sz="2400" b="1" dirty="0"/>
              <a:t>Backend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Flask (Python)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AI Integration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OpenAI’s GPT 3.5</a:t>
            </a:r>
          </a:p>
          <a:p>
            <a:pPr marL="128270" lvl="1" indent="0">
              <a:buNone/>
            </a:pPr>
            <a:endParaRPr lang="en-IN" sz="2400" b="1" dirty="0"/>
          </a:p>
          <a:p>
            <a:pPr marL="128270" lvl="1" indent="0">
              <a:buNone/>
            </a:pPr>
            <a:r>
              <a:rPr lang="en-IN" sz="2400" b="1" dirty="0"/>
              <a:t>Development Tools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Python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Flask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Postman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Git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Application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b="1"/>
              <a:t>User Input:</a:t>
            </a:r>
            <a:r>
              <a:rPr lang="en-US" altLang="en-US"/>
              <a:t> The user enters a story prompt in the input field.</a:t>
            </a:r>
          </a:p>
          <a:p>
            <a:pPr>
              <a:lnSpc>
                <a:spcPct val="150000"/>
              </a:lnSpc>
            </a:pPr>
            <a:r>
              <a:rPr lang="en-US" altLang="en-US" b="1"/>
              <a:t>Backend Processing: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Flask handles the prompt and sends it to the OpenAI API.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If the API is unavailable (as in this demo), mock data is used.</a:t>
            </a:r>
          </a:p>
          <a:p>
            <a:pPr>
              <a:lnSpc>
                <a:spcPct val="150000"/>
              </a:lnSpc>
            </a:pPr>
            <a:r>
              <a:rPr lang="en-US" altLang="en-US" b="1"/>
              <a:t>Story Output:</a:t>
            </a:r>
            <a:r>
              <a:rPr lang="en-US" altLang="en-US"/>
              <a:t> The generated story is displayed on the web page.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endParaRPr lang="en-IN" b="1" dirty="0"/>
          </a:p>
          <a:p>
            <a:pPr>
              <a:lnSpc>
                <a:spcPct val="150000"/>
              </a:lnSpc>
            </a:pP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65428" y="138912"/>
            <a:ext cx="1589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INTERFACE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" y="888365"/>
            <a:ext cx="10550525" cy="52108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742950"/>
            <a:ext cx="9956800" cy="553275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-2068195" y="5821680"/>
            <a:ext cx="3015615" cy="996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Key Learnings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b="1"/>
              <a:t>Learnings: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Using Flask to build a backend API.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Integrating OpenAI’s GPT-3.5 for AI-generated content.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Styling the frontend with TailwindCSS.</a:t>
            </a:r>
          </a:p>
          <a:p>
            <a:pPr>
              <a:lnSpc>
                <a:spcPct val="150000"/>
              </a:lnSpc>
            </a:pPr>
            <a:r>
              <a:rPr lang="en-US" altLang="en-US" b="1"/>
              <a:t>Challenges: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API quota exceeded during development.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Debugging frontend-backend communication.</a:t>
            </a:r>
          </a:p>
          <a:p>
            <a:pPr>
              <a:lnSpc>
                <a:spcPct val="150000"/>
              </a:lnSpc>
            </a:pPr>
            <a:endParaRPr lang="en-IN" b="1" dirty="0"/>
          </a:p>
          <a:p>
            <a:pPr>
              <a:lnSpc>
                <a:spcPct val="150000"/>
              </a:lnSpc>
            </a:pP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315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Noto Sans Symbols</vt:lpstr>
      <vt:lpstr>Tw Cen MT</vt:lpstr>
      <vt:lpstr>Tw Cen MT Condensed</vt:lpstr>
      <vt:lpstr>Wingdings 3</vt:lpstr>
      <vt:lpstr>Integral</vt:lpstr>
      <vt:lpstr>AI STORY GENERATOR</vt:lpstr>
      <vt:lpstr>INTRODUCTION</vt:lpstr>
      <vt:lpstr>PROBLEM statement and solution</vt:lpstr>
      <vt:lpstr>FEATURES</vt:lpstr>
      <vt:lpstr>Technical Overview</vt:lpstr>
      <vt:lpstr>Application Workflow</vt:lpstr>
      <vt:lpstr>PowerPoint Presentation</vt:lpstr>
      <vt:lpstr>PowerPoint Presentation</vt:lpstr>
      <vt:lpstr>Key Learnings and Challenges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shivanishirodkar9@gmail.com</dc:creator>
  <cp:lastModifiedBy>Vishakha Durbhatkar</cp:lastModifiedBy>
  <cp:revision>12</cp:revision>
  <dcterms:created xsi:type="dcterms:W3CDTF">2024-12-27T17:20:00Z</dcterms:created>
  <dcterms:modified xsi:type="dcterms:W3CDTF">2025-01-16T15:44:41Z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3AFE4708C9BB4703A71544DC656F6D97_12</vt:lpwstr>
  </property>
  <property fmtid="{D5CDD505-2E9C-101B-9397-08002B2CF9AE}" pid="3" name="KSOProductBuildVer">
    <vt:lpwstr>1033-12.2.0.19307</vt:lpwstr>
  </property>
</Properties>
</file>