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0D9D-C2D8-4410-89D9-3E203CB06CB4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1C0F-CA34-4842-A90E-7DE21ED8A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02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0D9D-C2D8-4410-89D9-3E203CB06CB4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1C0F-CA34-4842-A90E-7DE21ED8A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70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0D9D-C2D8-4410-89D9-3E203CB06CB4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1C0F-CA34-4842-A90E-7DE21ED8A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331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0D9D-C2D8-4410-89D9-3E203CB06CB4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1C0F-CA34-4842-A90E-7DE21ED8ABB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3971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0D9D-C2D8-4410-89D9-3E203CB06CB4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1C0F-CA34-4842-A90E-7DE21ED8A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132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0D9D-C2D8-4410-89D9-3E203CB06CB4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1C0F-CA34-4842-A90E-7DE21ED8A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10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0D9D-C2D8-4410-89D9-3E203CB06CB4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1C0F-CA34-4842-A90E-7DE21ED8A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889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0D9D-C2D8-4410-89D9-3E203CB06CB4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1C0F-CA34-4842-A90E-7DE21ED8A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979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0D9D-C2D8-4410-89D9-3E203CB06CB4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1C0F-CA34-4842-A90E-7DE21ED8A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60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0D9D-C2D8-4410-89D9-3E203CB06CB4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1C0F-CA34-4842-A90E-7DE21ED8A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58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0D9D-C2D8-4410-89D9-3E203CB06CB4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1C0F-CA34-4842-A90E-7DE21ED8A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88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0D9D-C2D8-4410-89D9-3E203CB06CB4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1C0F-CA34-4842-A90E-7DE21ED8A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14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0D9D-C2D8-4410-89D9-3E203CB06CB4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1C0F-CA34-4842-A90E-7DE21ED8A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07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0D9D-C2D8-4410-89D9-3E203CB06CB4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1C0F-CA34-4842-A90E-7DE21ED8A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14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0D9D-C2D8-4410-89D9-3E203CB06CB4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1C0F-CA34-4842-A90E-7DE21ED8A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46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0D9D-C2D8-4410-89D9-3E203CB06CB4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1C0F-CA34-4842-A90E-7DE21ED8A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25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0D9D-C2D8-4410-89D9-3E203CB06CB4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1C0F-CA34-4842-A90E-7DE21ED8A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82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E0D9D-C2D8-4410-89D9-3E203CB06CB4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F1C0F-CA34-4842-A90E-7DE21ED8A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150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>
            <a:extLst>
              <a:ext uri="{FF2B5EF4-FFF2-40B4-BE49-F238E27FC236}">
                <a16:creationId xmlns:a16="http://schemas.microsoft.com/office/drawing/2014/main" id="{6EF6006C-8A32-E8BF-83C3-EA38D4F66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81" y="481147"/>
            <a:ext cx="723861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Q1. Write a Solution to </a:t>
            </a:r>
            <a:r>
              <a:rPr lang="en-US" sz="2000" dirty="0"/>
              <a:t>delete all duplicate emails, keeping only one unique email</a:t>
            </a:r>
            <a:endParaRPr lang="en-US" altLang="en-US" sz="200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6F6624DA-9AE9-42F5-B08E-31FAAA30B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52" y="1929681"/>
            <a:ext cx="67067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Code: 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737BE82-50CA-6B9F-DB5C-D5778B0C0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52" y="4078337"/>
            <a:ext cx="67067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Result: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D59D5C-8A13-B19C-86EE-036E085AB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612" y="72257"/>
            <a:ext cx="2756807" cy="3906288"/>
          </a:xfrm>
          <a:prstGeom prst="rect">
            <a:avLst/>
          </a:prstGeom>
        </p:spPr>
      </p:pic>
      <p:sp>
        <p:nvSpPr>
          <p:cNvPr id="16" name="Rectangle 5">
            <a:extLst>
              <a:ext uri="{FF2B5EF4-FFF2-40B4-BE49-F238E27FC236}">
                <a16:creationId xmlns:a16="http://schemas.microsoft.com/office/drawing/2014/main" id="{7002F4CE-3419-E048-FCC7-733D1425E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30" y="2650066"/>
            <a:ext cx="72386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67557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1B30D-8A80-6988-4618-5D8D3D043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>
            <a:extLst>
              <a:ext uri="{FF2B5EF4-FFF2-40B4-BE49-F238E27FC236}">
                <a16:creationId xmlns:a16="http://schemas.microsoft.com/office/drawing/2014/main" id="{6210D863-F6AA-B8D4-2706-855A319B1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76" y="626915"/>
            <a:ext cx="592299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Q10. </a:t>
            </a:r>
            <a:r>
              <a:rPr lang="en-US" sz="2000" b="0" i="0" dirty="0">
                <a:effectLst/>
              </a:rPr>
              <a:t>Write a solution to find the </a:t>
            </a:r>
            <a:r>
              <a:rPr lang="en-US" sz="2000" b="1" i="0" dirty="0">
                <a:effectLst/>
              </a:rPr>
              <a:t>first login date</a:t>
            </a:r>
            <a:r>
              <a:rPr lang="en-US" sz="2000" b="0" i="0" dirty="0">
                <a:effectLst/>
              </a:rPr>
              <a:t> for each player.</a:t>
            </a:r>
            <a:endParaRPr lang="en-US" altLang="en-US" sz="200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450B72C8-1DCB-DF68-07EA-F198E88F4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52" y="1929681"/>
            <a:ext cx="67067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Code: 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79B6C271-EDD7-10AA-6031-5B902A9BC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52" y="4078337"/>
            <a:ext cx="67067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Result: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EF089-6839-48C4-2BFB-EF7C95878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157" y="150086"/>
            <a:ext cx="4473328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1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8699F-DE85-0AB0-C98B-D3F7EA916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>
            <a:extLst>
              <a:ext uri="{FF2B5EF4-FFF2-40B4-BE49-F238E27FC236}">
                <a16:creationId xmlns:a16="http://schemas.microsoft.com/office/drawing/2014/main" id="{4B6DC835-B723-670D-8B09-701D5A921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12" y="701465"/>
            <a:ext cx="80622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en-US" sz="2000" dirty="0"/>
              <a:t>Q2. </a:t>
            </a:r>
            <a:r>
              <a:rPr lang="en-US" sz="2000" dirty="0"/>
              <a:t>Write a solution to report all the duplicate emails. Note that it's guaranteed that the email field is not NULL.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610324-C96D-F6E1-9E60-F7D8C1B04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52" y="1929681"/>
            <a:ext cx="67067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Code: 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3AF9F25E-7CD1-5D98-C033-FA050AB31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52" y="4078337"/>
            <a:ext cx="67067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Result: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FE2F8-46DD-9868-A3A2-E12CF95ABD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13376"/>
          <a:stretch/>
        </p:blipFill>
        <p:spPr>
          <a:xfrm>
            <a:off x="8547575" y="90143"/>
            <a:ext cx="3544898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2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95445-1CCB-419E-DE13-22DCB9127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>
            <a:extLst>
              <a:ext uri="{FF2B5EF4-FFF2-40B4-BE49-F238E27FC236}">
                <a16:creationId xmlns:a16="http://schemas.microsoft.com/office/drawing/2014/main" id="{C35B0235-53DC-B5C5-1EDE-D2144C4E7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53" y="211893"/>
            <a:ext cx="604429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/>
              <a:t>Q3. </a:t>
            </a:r>
            <a:r>
              <a:rPr lang="en-US" sz="1600" dirty="0"/>
              <a:t>A country is big if:</a:t>
            </a:r>
            <a:br>
              <a:rPr lang="en-US" sz="1600" dirty="0"/>
            </a:br>
            <a:r>
              <a:rPr lang="en-US" sz="1600" b="0" i="0" dirty="0">
                <a:effectLst/>
              </a:rPr>
              <a:t>it has an area of at least three million (</a:t>
            </a:r>
            <a:r>
              <a:rPr lang="en-US" sz="1600" b="0" i="0" dirty="0" err="1">
                <a:effectLst/>
              </a:rPr>
              <a:t>i.e</a:t>
            </a:r>
            <a:r>
              <a:rPr lang="en-US" sz="1600" b="0" i="0" dirty="0">
                <a:effectLst/>
              </a:rPr>
              <a:t>, </a:t>
            </a:r>
            <a:r>
              <a:rPr lang="en-IN" sz="1600" b="0" i="0" dirty="0">
                <a:effectLst/>
              </a:rPr>
              <a:t>3000000 km2), or</a:t>
            </a:r>
            <a:br>
              <a:rPr lang="en-IN" sz="1600" b="0" i="0" dirty="0">
                <a:effectLst/>
              </a:rPr>
            </a:br>
            <a:r>
              <a:rPr lang="en-US" sz="1600" b="0" i="0" dirty="0">
                <a:effectLst/>
              </a:rPr>
              <a:t>it has a population of at least twenty-five million </a:t>
            </a:r>
            <a:br>
              <a:rPr lang="en-IN" sz="1600" b="0" i="0" dirty="0">
                <a:effectLst/>
              </a:rPr>
            </a:br>
            <a:r>
              <a:rPr lang="en-IN" sz="1600" b="0" i="0" dirty="0">
                <a:effectLst/>
              </a:rPr>
              <a:t>25000000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altLang="en-US" sz="1600" dirty="0"/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</a:rPr>
              <a:t>Write a solution to find the name, population, and area of the </a:t>
            </a:r>
            <a:r>
              <a:rPr lang="en-US" sz="1600" b="1" i="0" dirty="0">
                <a:effectLst/>
              </a:rPr>
              <a:t>big countries</a:t>
            </a:r>
            <a:r>
              <a:rPr lang="en-US" sz="1600" b="0" i="0" dirty="0">
                <a:effectLst/>
              </a:rPr>
              <a:t>.</a:t>
            </a:r>
            <a:endParaRPr lang="en-US" altLang="en-US" sz="160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23905A06-E8B1-8019-4869-2CBEE4F3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53" y="2231243"/>
            <a:ext cx="67067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Code: 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98DACEC6-69E3-707B-5C2E-EC789EFD7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99" y="4026593"/>
            <a:ext cx="67067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Result: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59A7AF-0B6F-F902-7B3C-FC1FA97C9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520" y="95955"/>
            <a:ext cx="5563082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1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C9A31-4CFE-9688-9F3A-6F23AABCD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>
            <a:extLst>
              <a:ext uri="{FF2B5EF4-FFF2-40B4-BE49-F238E27FC236}">
                <a16:creationId xmlns:a16="http://schemas.microsoft.com/office/drawing/2014/main" id="{4343DC0F-7471-3069-F007-73265D194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76" y="347522"/>
            <a:ext cx="670676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Q4. </a:t>
            </a:r>
            <a:r>
              <a:rPr lang="en-US" sz="2000" dirty="0"/>
              <a:t>Write a solution to </a:t>
            </a:r>
            <a:r>
              <a:rPr lang="en-US" sz="2000" b="0" i="0" dirty="0">
                <a:effectLst/>
              </a:rPr>
              <a:t>find all the classes that have </a:t>
            </a:r>
            <a:r>
              <a:rPr lang="en-US" sz="2000" b="1" i="0" dirty="0">
                <a:effectLst/>
              </a:rPr>
              <a:t>at least five students</a:t>
            </a:r>
            <a:r>
              <a:rPr lang="en-US" sz="2000" b="0" i="0" dirty="0">
                <a:effectLst/>
              </a:rPr>
              <a:t>.</a:t>
            </a:r>
            <a:endParaRPr lang="en-US" altLang="en-US" sz="200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06D6DC04-E27A-7A87-8A75-D4DE57393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52" y="1929681"/>
            <a:ext cx="67067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Code: 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DD4B1B6A-E638-CF22-3520-0FBD35E44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52" y="4078337"/>
            <a:ext cx="67067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Result: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2AE283-B79C-D29E-7E8E-1C67AA421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640" y="136933"/>
            <a:ext cx="2950238" cy="447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7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96399-DB42-0AF3-5DB6-A0E2AE489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>
            <a:extLst>
              <a:ext uri="{FF2B5EF4-FFF2-40B4-BE49-F238E27FC236}">
                <a16:creationId xmlns:a16="http://schemas.microsoft.com/office/drawing/2014/main" id="{E9B18F8A-D337-CC22-611D-ED97E9CEC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76" y="193634"/>
            <a:ext cx="740656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Q5. </a:t>
            </a:r>
            <a:r>
              <a:rPr lang="en-US" sz="2000" dirty="0"/>
              <a:t>Write a solution to find the names of all the salespersons who did not have any orders related to the company with the name "RED"</a:t>
            </a:r>
            <a:endParaRPr lang="en-US" altLang="en-US" sz="200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099CE98C-6847-1A26-9D92-5DC0F6E23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52" y="1929681"/>
            <a:ext cx="67067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Code: 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6CF0BBD-17A1-ACE6-B7B8-BEFBEB9B2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52" y="4078337"/>
            <a:ext cx="67067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Result: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3D60F-2517-6DEE-D92F-B244D6993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294" y="33458"/>
            <a:ext cx="3992377" cy="31017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3B3E69-C3B7-D49C-6CDC-D1D6E61B3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308" y="3144558"/>
            <a:ext cx="3984363" cy="278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0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0517D-7757-DCFB-07EB-A5A6F4EBE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>
            <a:extLst>
              <a:ext uri="{FF2B5EF4-FFF2-40B4-BE49-F238E27FC236}">
                <a16:creationId xmlns:a16="http://schemas.microsoft.com/office/drawing/2014/main" id="{04C8F95D-3614-0E73-750D-ECF43D229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76" y="123722"/>
            <a:ext cx="740656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Q6. </a:t>
            </a:r>
            <a:r>
              <a:rPr lang="en-US" sz="2000" dirty="0"/>
              <a:t>Write a solution to </a:t>
            </a:r>
            <a:r>
              <a:rPr lang="en-US" sz="2000" b="0" i="0" dirty="0">
                <a:effectLst/>
                <a:latin typeface="-apple-system"/>
              </a:rPr>
              <a:t>report the movies with an odd-numbered ID and a description that is not “boring”</a:t>
            </a:r>
            <a:br>
              <a:rPr lang="en-US" sz="2000" b="0" i="0" dirty="0">
                <a:effectLst/>
                <a:latin typeface="-apple-system"/>
              </a:rPr>
            </a:b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-apple-system"/>
              </a:rPr>
              <a:t>Return the result table ordered by rating in desc order</a:t>
            </a:r>
            <a:endParaRPr lang="en-US" altLang="en-US" sz="2000" dirty="0">
              <a:latin typeface="-apple-system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007E3B3A-DB31-75BB-86B7-F1FCFA3AA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52" y="1929681"/>
            <a:ext cx="67067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Code: 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04DABA8-FD4E-3080-C684-9DA4C7B0C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52" y="4078337"/>
            <a:ext cx="67067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Result: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9A4FC0-7767-338B-E201-EDD68955E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682" y="87015"/>
            <a:ext cx="3718882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8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2093F-7B1D-12F8-3972-75A25B0A5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>
            <a:extLst>
              <a:ext uri="{FF2B5EF4-FFF2-40B4-BE49-F238E27FC236}">
                <a16:creationId xmlns:a16="http://schemas.microsoft.com/office/drawing/2014/main" id="{B1FCB334-A54A-589A-9AA3-4931E0241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76" y="431498"/>
            <a:ext cx="740656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Q7. </a:t>
            </a:r>
            <a:r>
              <a:rPr lang="en-US" sz="2000" dirty="0"/>
              <a:t>Write a solution to </a:t>
            </a:r>
            <a:r>
              <a:rPr lang="en-IN" sz="2000" dirty="0"/>
              <a:t>swap all ’f’ and ‘m’ </a:t>
            </a:r>
            <a:r>
              <a:rPr lang="en-US" sz="2000" dirty="0"/>
              <a:t>values (i.e., change all ‘f’ values to ‘m’ and vice versa)</a:t>
            </a:r>
            <a:endParaRPr lang="en-US" altLang="en-US" sz="200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A7D73EAA-F566-73F6-38CB-8CACD4B3B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52" y="1929681"/>
            <a:ext cx="67067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Code: 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FECEF119-CDC8-AAC6-6E02-89CD65A8F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52" y="4078337"/>
            <a:ext cx="67067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Result: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1694F7-6B37-4F19-DE32-82FB33B23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111" y="108343"/>
            <a:ext cx="2377646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7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2E0B7-FB45-BAB7-07B2-3D07828E3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>
            <a:extLst>
              <a:ext uri="{FF2B5EF4-FFF2-40B4-BE49-F238E27FC236}">
                <a16:creationId xmlns:a16="http://schemas.microsoft.com/office/drawing/2014/main" id="{8B31A39E-50E1-BF84-28D4-DC11E8AC5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76" y="431498"/>
            <a:ext cx="740656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Q8. </a:t>
            </a:r>
            <a:r>
              <a:rPr lang="en-US" sz="2000" dirty="0"/>
              <a:t>Write a solution to </a:t>
            </a:r>
            <a:r>
              <a:rPr lang="en-IN" sz="2000" dirty="0"/>
              <a:t>swap all ’f’ and ‘m’ </a:t>
            </a:r>
            <a:r>
              <a:rPr lang="en-US" sz="2000" dirty="0"/>
              <a:t>values (i.e., change all ‘f’ values to ‘m’ and vice versa)</a:t>
            </a:r>
            <a:endParaRPr lang="en-US" altLang="en-US" sz="200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42D57A9-5C85-EB58-310D-C690A03E8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52" y="1929681"/>
            <a:ext cx="67067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Code: 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45589600-165B-BAAD-7A76-4E36A9B9A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52" y="4078337"/>
            <a:ext cx="67067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Result: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C9863-A967-6907-3821-973A906DD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111" y="108343"/>
            <a:ext cx="2377646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78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7D4D3-28BD-5F47-79C5-E0B884F08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>
            <a:extLst>
              <a:ext uri="{FF2B5EF4-FFF2-40B4-BE49-F238E27FC236}">
                <a16:creationId xmlns:a16="http://schemas.microsoft.com/office/drawing/2014/main" id="{3EAC0770-AB7D-5B2C-B084-6C40B90A7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76" y="473027"/>
            <a:ext cx="592299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Q9. </a:t>
            </a:r>
            <a:r>
              <a:rPr lang="en-US" sz="2000" dirty="0"/>
              <a:t>Write a solution to report the </a:t>
            </a:r>
            <a:r>
              <a:rPr lang="en-US" sz="2000" b="1" dirty="0"/>
              <a:t>products </a:t>
            </a:r>
            <a:r>
              <a:rPr lang="en-US" sz="2000" dirty="0"/>
              <a:t>that were only sold in the first quarter of 2019. That is between 2019-01-01 and 2019-03-31 inclusive.</a:t>
            </a:r>
            <a:endParaRPr lang="en-US" altLang="en-US" sz="200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7078991D-E58A-F644-EBA0-EE4A69C0F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52" y="1929681"/>
            <a:ext cx="67067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Code: 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D1472848-71FF-E807-AA9E-62AED0D2B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52" y="4078337"/>
            <a:ext cx="67067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Result: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970C11-3B5B-62F4-2FED-76193EC87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428" y="87365"/>
            <a:ext cx="5585944" cy="43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75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387</TotalTime>
  <Words>327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Bookman Old Style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 S</dc:creator>
  <cp:lastModifiedBy>Rakesh  S</cp:lastModifiedBy>
  <cp:revision>19</cp:revision>
  <dcterms:created xsi:type="dcterms:W3CDTF">2024-02-25T23:58:38Z</dcterms:created>
  <dcterms:modified xsi:type="dcterms:W3CDTF">2024-04-06T03:07:50Z</dcterms:modified>
</cp:coreProperties>
</file>