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52600"/>
            <a:ext cx="778764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Database Connectivity and Display </a:t>
            </a:r>
            <a:r>
              <a:rPr lang="en-US" sz="3200" dirty="0" err="1" smtClean="0"/>
              <a:t>Plugin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1752600"/>
          </a:xfrm>
        </p:spPr>
        <p:txBody>
          <a:bodyPr/>
          <a:lstStyle/>
          <a:p>
            <a:pPr algn="l"/>
            <a:r>
              <a:rPr lang="en-US" dirty="0" smtClean="0"/>
              <a:t>Guided By:                      </a:t>
            </a:r>
            <a:r>
              <a:rPr lang="en-US" dirty="0" smtClean="0"/>
              <a:t> </a:t>
            </a:r>
            <a:r>
              <a:rPr lang="en-US" dirty="0" smtClean="0"/>
              <a:t>Prepared By:</a:t>
            </a:r>
          </a:p>
          <a:p>
            <a:pPr algn="l"/>
            <a:r>
              <a:rPr lang="en-US" sz="2400" dirty="0" smtClean="0"/>
              <a:t>Prof. </a:t>
            </a:r>
            <a:r>
              <a:rPr lang="en-US" sz="2400" dirty="0" err="1" smtClean="0"/>
              <a:t>Hemant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Yadav</a:t>
            </a:r>
            <a:r>
              <a:rPr lang="en-US" sz="2400" dirty="0" smtClean="0"/>
              <a:t>		</a:t>
            </a:r>
            <a:r>
              <a:rPr lang="en-US" sz="1800" dirty="0" smtClean="0"/>
              <a:t>Patel </a:t>
            </a:r>
            <a:r>
              <a:rPr lang="en-US" sz="1800" dirty="0" err="1" smtClean="0"/>
              <a:t>Vishakha</a:t>
            </a:r>
            <a:r>
              <a:rPr lang="en-US" sz="1800" dirty="0" smtClean="0"/>
              <a:t>(16it093)</a:t>
            </a:r>
          </a:p>
          <a:p>
            <a:pPr algn="l"/>
            <a:r>
              <a:rPr lang="en-US" sz="1800" dirty="0" smtClean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Yadav</a:t>
            </a:r>
            <a:r>
              <a:rPr lang="en-US" sz="1800" dirty="0" smtClean="0"/>
              <a:t> </a:t>
            </a:r>
            <a:r>
              <a:rPr lang="en-US" sz="1800" dirty="0" err="1" smtClean="0"/>
              <a:t>Aastha</a:t>
            </a:r>
            <a:r>
              <a:rPr lang="en-US" sz="1800" dirty="0" smtClean="0"/>
              <a:t>(16it147)</a:t>
            </a:r>
            <a:endParaRPr lang="en-US" sz="1800" dirty="0" smtClean="0"/>
          </a:p>
        </p:txBody>
      </p:sp>
      <p:pic>
        <p:nvPicPr>
          <p:cNvPr id="4" name="Picture 3" descr="charus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1" y="0"/>
            <a:ext cx="1371600" cy="1317694"/>
          </a:xfrm>
          <a:prstGeom prst="rect">
            <a:avLst/>
          </a:prstGeom>
        </p:spPr>
      </p:pic>
      <p:pic>
        <p:nvPicPr>
          <p:cNvPr id="5" name="Picture 4" descr="CSP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0"/>
            <a:ext cx="1524000" cy="1300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plugin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it works?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Future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27392" cy="4800600"/>
          </a:xfrm>
        </p:spPr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will connect to database and retrieve the data and display the same on webpage.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plugin?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plugin is a software add-on that is installed on a program, enhancing its capabilities. </a:t>
            </a:r>
            <a:endParaRPr lang="en-US" dirty="0" smtClean="0"/>
          </a:p>
          <a:p>
            <a:r>
              <a:rPr lang="en-US" dirty="0" smtClean="0"/>
              <a:t>Installing this </a:t>
            </a:r>
            <a:r>
              <a:rPr lang="en-US" dirty="0" err="1" smtClean="0"/>
              <a:t>plugin</a:t>
            </a:r>
            <a:r>
              <a:rPr lang="en-US" dirty="0" smtClean="0"/>
              <a:t> will be of great use to </a:t>
            </a:r>
            <a:r>
              <a:rPr lang="en-US" dirty="0" err="1" smtClean="0"/>
              <a:t>wordpress</a:t>
            </a:r>
            <a:r>
              <a:rPr lang="en-US" dirty="0" smtClean="0"/>
              <a:t> user to deal with database connection and display the data 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plugin installed on your site is registered in your WordPress database. You can activate and deactivate them at any time you want.</a:t>
            </a:r>
          </a:p>
          <a:p>
            <a:pPr lvl="0"/>
            <a:r>
              <a:rPr lang="en-US" dirty="0" smtClean="0"/>
              <a:t>And after installing plugin user has to write shortcode  of plugin.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sus\Downloads\imag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838200"/>
            <a:ext cx="647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:\Users\Asus\Downloads\image 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62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 the future enhancement is to make it more user friendly and deploy it on </a:t>
            </a:r>
            <a:r>
              <a:rPr lang="en-US" dirty="0" err="1" smtClean="0"/>
              <a:t>Charusat</a:t>
            </a:r>
            <a:r>
              <a:rPr lang="en-US" dirty="0" smtClean="0"/>
              <a:t> </a:t>
            </a:r>
            <a:r>
              <a:rPr lang="en-US" dirty="0" smtClean="0"/>
              <a:t>E-notice </a:t>
            </a:r>
            <a:r>
              <a:rPr lang="en-US" dirty="0" smtClean="0"/>
              <a:t>board </a:t>
            </a:r>
            <a:r>
              <a:rPr lang="en-US" dirty="0" smtClean="0"/>
              <a:t>website</a:t>
            </a:r>
          </a:p>
          <a:p>
            <a:pPr lvl="0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1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 You</a:t>
            </a:r>
            <a:endParaRPr lang="en-US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409</TotalTime>
  <Words>119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Database Connectivity and Display Plugin</vt:lpstr>
      <vt:lpstr>Contents:</vt:lpstr>
      <vt:lpstr>Objective:</vt:lpstr>
      <vt:lpstr>What is plugin?</vt:lpstr>
      <vt:lpstr>How it works?</vt:lpstr>
      <vt:lpstr>Slide 6</vt:lpstr>
      <vt:lpstr>Screenshots:</vt:lpstr>
      <vt:lpstr>Future Plan: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Plugin for wordpress</dc:title>
  <dc:creator>PRINCE</dc:creator>
  <cp:lastModifiedBy>Admin</cp:lastModifiedBy>
  <cp:revision>12</cp:revision>
  <dcterms:created xsi:type="dcterms:W3CDTF">2018-10-22T15:43:41Z</dcterms:created>
  <dcterms:modified xsi:type="dcterms:W3CDTF">2018-10-23T18:46:58Z</dcterms:modified>
</cp:coreProperties>
</file>